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  <p:sldMasterId id="2147483796" r:id="rId2"/>
    <p:sldMasterId id="2147483808" r:id="rId3"/>
    <p:sldMasterId id="2147483820" r:id="rId4"/>
    <p:sldMasterId id="2147484012" r:id="rId5"/>
    <p:sldMasterId id="2147484024" r:id="rId6"/>
    <p:sldMasterId id="2147484038" r:id="rId7"/>
  </p:sldMasterIdLst>
  <p:notesMasterIdLst>
    <p:notesMasterId r:id="rId35"/>
  </p:notesMasterIdLst>
  <p:sldIdLst>
    <p:sldId id="257" r:id="rId8"/>
    <p:sldId id="258" r:id="rId9"/>
    <p:sldId id="265" r:id="rId10"/>
    <p:sldId id="1998" r:id="rId11"/>
    <p:sldId id="1999" r:id="rId12"/>
    <p:sldId id="2000" r:id="rId13"/>
    <p:sldId id="2001" r:id="rId14"/>
    <p:sldId id="2002" r:id="rId15"/>
    <p:sldId id="2003" r:id="rId16"/>
    <p:sldId id="286" r:id="rId17"/>
    <p:sldId id="2005" r:id="rId18"/>
    <p:sldId id="2006" r:id="rId19"/>
    <p:sldId id="2007" r:id="rId20"/>
    <p:sldId id="2008" r:id="rId21"/>
    <p:sldId id="2009" r:id="rId22"/>
    <p:sldId id="2010" r:id="rId23"/>
    <p:sldId id="295" r:id="rId24"/>
    <p:sldId id="327" r:id="rId25"/>
    <p:sldId id="2011" r:id="rId26"/>
    <p:sldId id="266" r:id="rId27"/>
    <p:sldId id="283" r:id="rId28"/>
    <p:sldId id="2012" r:id="rId29"/>
    <p:sldId id="2013" r:id="rId30"/>
    <p:sldId id="2014" r:id="rId31"/>
    <p:sldId id="2015" r:id="rId32"/>
    <p:sldId id="2016" r:id="rId33"/>
    <p:sldId id="201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5E692-F7F9-4FEB-AF15-213FA38904DD}" type="datetimeFigureOut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AB174-A7E1-42A7-AF1F-7BBDB8EF32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52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29400" cy="3729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6351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18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197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200" b="1" dirty="0">
              <a:solidFill>
                <a:srgbClr val="10367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424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44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87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62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一路上看到許多人在做好事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732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一路上看到許多人在做好事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65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一路上看到許多人在做好事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3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一路上看到許多人在做好事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5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5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3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200" b="1" dirty="0">
              <a:solidFill>
                <a:srgbClr val="10367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93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26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9766C-CDF1-452C-B6BF-AB8B7AD89A2B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09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一路上看到許多人在做好事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6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5A83CBF-6C3E-4902-B7D4-F11E4E0E77B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0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9ECBC9-48CD-4933-94DB-C47309D6729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3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8266407-E5A2-484C-9927-87BD4D47279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5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 rtlCol="0">
            <a:normAutofit/>
          </a:bodyPr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endParaRPr lang="zh-TW" altLang="en-US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 defTabSz="914400">
              <a:defRPr/>
            </a:pPr>
            <a:fld id="{054D688D-1CC6-47EE-8DB6-DD9C8AE5E85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2024/4/17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 defTabSz="914400"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0800" y="6622288"/>
            <a:ext cx="640080" cy="237744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sz="1800" b="1">
                <a:latin typeface="Arial" pitchFamily="34" charset="0"/>
              </a:defRPr>
            </a:lvl1pPr>
          </a:lstStyle>
          <a:p>
            <a:pPr defTabSz="914400">
              <a:defRPr/>
            </a:pPr>
            <a:fld id="{FB8AD0DE-A118-4F45-B9B6-089AA85C8FDD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96628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3C98EA7-AC6B-45BE-9E89-2625D9CCF390}"/>
              </a:ext>
            </a:extLst>
          </p:cNvPr>
          <p:cNvSpPr>
            <a:spLocks/>
          </p:cNvSpPr>
          <p:nvPr userDrawn="1"/>
        </p:nvSpPr>
        <p:spPr bwMode="auto">
          <a:xfrm>
            <a:off x="1" y="6116638"/>
            <a:ext cx="12187767" cy="741363"/>
          </a:xfrm>
          <a:custGeom>
            <a:avLst/>
            <a:gdLst>
              <a:gd name="T0" fmla="*/ 11516 w 11516"/>
              <a:gd name="T1" fmla="*/ 0 h 933"/>
              <a:gd name="T2" fmla="*/ 0 w 11516"/>
              <a:gd name="T3" fmla="*/ 507 h 933"/>
              <a:gd name="T4" fmla="*/ 0 w 11516"/>
              <a:gd name="T5" fmla="*/ 933 h 933"/>
              <a:gd name="T6" fmla="*/ 11516 w 11516"/>
              <a:gd name="T7" fmla="*/ 933 h 933"/>
              <a:gd name="T8" fmla="*/ 11516 w 11516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16" h="933">
                <a:moveTo>
                  <a:pt x="11516" y="0"/>
                </a:moveTo>
                <a:lnTo>
                  <a:pt x="0" y="507"/>
                </a:lnTo>
                <a:lnTo>
                  <a:pt x="0" y="933"/>
                </a:lnTo>
                <a:lnTo>
                  <a:pt x="11516" y="933"/>
                </a:lnTo>
                <a:lnTo>
                  <a:pt x="11516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群組 33"/>
          <p:cNvGrpSpPr/>
          <p:nvPr userDrawn="1"/>
        </p:nvGrpSpPr>
        <p:grpSpPr>
          <a:xfrm>
            <a:off x="382511" y="5877272"/>
            <a:ext cx="2875632" cy="896048"/>
            <a:chOff x="1560380" y="3933056"/>
            <a:chExt cx="6020066" cy="2501140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354263" y="4246725"/>
              <a:ext cx="4433888" cy="1230313"/>
            </a:xfrm>
            <a:custGeom>
              <a:avLst/>
              <a:gdLst>
                <a:gd name="T0" fmla="*/ 5557 w 5585"/>
                <a:gd name="T1" fmla="*/ 1506 h 1550"/>
                <a:gd name="T2" fmla="*/ 5471 w 5585"/>
                <a:gd name="T3" fmla="*/ 1380 h 1550"/>
                <a:gd name="T4" fmla="*/ 5377 w 5585"/>
                <a:gd name="T5" fmla="*/ 1256 h 1550"/>
                <a:gd name="T6" fmla="*/ 5279 w 5585"/>
                <a:gd name="T7" fmla="*/ 1138 h 1550"/>
                <a:gd name="T8" fmla="*/ 5176 w 5585"/>
                <a:gd name="T9" fmla="*/ 1024 h 1550"/>
                <a:gd name="T10" fmla="*/ 5067 w 5585"/>
                <a:gd name="T11" fmla="*/ 915 h 1550"/>
                <a:gd name="T12" fmla="*/ 4954 w 5585"/>
                <a:gd name="T13" fmla="*/ 812 h 1550"/>
                <a:gd name="T14" fmla="*/ 4836 w 5585"/>
                <a:gd name="T15" fmla="*/ 714 h 1550"/>
                <a:gd name="T16" fmla="*/ 4714 w 5585"/>
                <a:gd name="T17" fmla="*/ 620 h 1550"/>
                <a:gd name="T18" fmla="*/ 4586 w 5585"/>
                <a:gd name="T19" fmla="*/ 534 h 1550"/>
                <a:gd name="T20" fmla="*/ 4454 w 5585"/>
                <a:gd name="T21" fmla="*/ 452 h 1550"/>
                <a:gd name="T22" fmla="*/ 4320 w 5585"/>
                <a:gd name="T23" fmla="*/ 377 h 1550"/>
                <a:gd name="T24" fmla="*/ 4180 w 5585"/>
                <a:gd name="T25" fmla="*/ 308 h 1550"/>
                <a:gd name="T26" fmla="*/ 4037 w 5585"/>
                <a:gd name="T27" fmla="*/ 246 h 1550"/>
                <a:gd name="T28" fmla="*/ 3892 w 5585"/>
                <a:gd name="T29" fmla="*/ 189 h 1550"/>
                <a:gd name="T30" fmla="*/ 3743 w 5585"/>
                <a:gd name="T31" fmla="*/ 141 h 1550"/>
                <a:gd name="T32" fmla="*/ 3590 w 5585"/>
                <a:gd name="T33" fmla="*/ 98 h 1550"/>
                <a:gd name="T34" fmla="*/ 3435 w 5585"/>
                <a:gd name="T35" fmla="*/ 64 h 1550"/>
                <a:gd name="T36" fmla="*/ 3277 w 5585"/>
                <a:gd name="T37" fmla="*/ 37 h 1550"/>
                <a:gd name="T38" fmla="*/ 3117 w 5585"/>
                <a:gd name="T39" fmla="*/ 17 h 1550"/>
                <a:gd name="T40" fmla="*/ 2953 w 5585"/>
                <a:gd name="T41" fmla="*/ 5 h 1550"/>
                <a:gd name="T42" fmla="*/ 2789 w 5585"/>
                <a:gd name="T43" fmla="*/ 0 h 1550"/>
                <a:gd name="T44" fmla="*/ 2679 w 5585"/>
                <a:gd name="T45" fmla="*/ 3 h 1550"/>
                <a:gd name="T46" fmla="*/ 2517 w 5585"/>
                <a:gd name="T47" fmla="*/ 12 h 1550"/>
                <a:gd name="T48" fmla="*/ 2356 w 5585"/>
                <a:gd name="T49" fmla="*/ 29 h 1550"/>
                <a:gd name="T50" fmla="*/ 2198 w 5585"/>
                <a:gd name="T51" fmla="*/ 53 h 1550"/>
                <a:gd name="T52" fmla="*/ 2042 w 5585"/>
                <a:gd name="T53" fmla="*/ 86 h 1550"/>
                <a:gd name="T54" fmla="*/ 1889 w 5585"/>
                <a:gd name="T55" fmla="*/ 125 h 1550"/>
                <a:gd name="T56" fmla="*/ 1739 w 5585"/>
                <a:gd name="T57" fmla="*/ 172 h 1550"/>
                <a:gd name="T58" fmla="*/ 1593 w 5585"/>
                <a:gd name="T59" fmla="*/ 225 h 1550"/>
                <a:gd name="T60" fmla="*/ 1449 w 5585"/>
                <a:gd name="T61" fmla="*/ 285 h 1550"/>
                <a:gd name="T62" fmla="*/ 1310 w 5585"/>
                <a:gd name="T63" fmla="*/ 351 h 1550"/>
                <a:gd name="T64" fmla="*/ 1172 w 5585"/>
                <a:gd name="T65" fmla="*/ 423 h 1550"/>
                <a:gd name="T66" fmla="*/ 1040 w 5585"/>
                <a:gd name="T67" fmla="*/ 503 h 1550"/>
                <a:gd name="T68" fmla="*/ 912 w 5585"/>
                <a:gd name="T69" fmla="*/ 587 h 1550"/>
                <a:gd name="T70" fmla="*/ 788 w 5585"/>
                <a:gd name="T71" fmla="*/ 678 h 1550"/>
                <a:gd name="T72" fmla="*/ 669 w 5585"/>
                <a:gd name="T73" fmla="*/ 774 h 1550"/>
                <a:gd name="T74" fmla="*/ 554 w 5585"/>
                <a:gd name="T75" fmla="*/ 875 h 1550"/>
                <a:gd name="T76" fmla="*/ 443 w 5585"/>
                <a:gd name="T77" fmla="*/ 981 h 1550"/>
                <a:gd name="T78" fmla="*/ 338 w 5585"/>
                <a:gd name="T79" fmla="*/ 1093 h 1550"/>
                <a:gd name="T80" fmla="*/ 239 w 5585"/>
                <a:gd name="T81" fmla="*/ 1209 h 1550"/>
                <a:gd name="T82" fmla="*/ 145 w 5585"/>
                <a:gd name="T83" fmla="*/ 1330 h 1550"/>
                <a:gd name="T84" fmla="*/ 56 w 5585"/>
                <a:gd name="T85" fmla="*/ 1455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85" h="1550">
                  <a:moveTo>
                    <a:pt x="5585" y="1550"/>
                  </a:moveTo>
                  <a:lnTo>
                    <a:pt x="5585" y="1550"/>
                  </a:lnTo>
                  <a:lnTo>
                    <a:pt x="5557" y="1506"/>
                  </a:lnTo>
                  <a:lnTo>
                    <a:pt x="5528" y="1464"/>
                  </a:lnTo>
                  <a:lnTo>
                    <a:pt x="5499" y="1421"/>
                  </a:lnTo>
                  <a:lnTo>
                    <a:pt x="5471" y="1380"/>
                  </a:lnTo>
                  <a:lnTo>
                    <a:pt x="5439" y="1338"/>
                  </a:lnTo>
                  <a:lnTo>
                    <a:pt x="5409" y="1297"/>
                  </a:lnTo>
                  <a:lnTo>
                    <a:pt x="5377" y="1256"/>
                  </a:lnTo>
                  <a:lnTo>
                    <a:pt x="5345" y="1216"/>
                  </a:lnTo>
                  <a:lnTo>
                    <a:pt x="5313" y="1177"/>
                  </a:lnTo>
                  <a:lnTo>
                    <a:pt x="5279" y="1138"/>
                  </a:lnTo>
                  <a:lnTo>
                    <a:pt x="5246" y="1100"/>
                  </a:lnTo>
                  <a:lnTo>
                    <a:pt x="5211" y="1062"/>
                  </a:lnTo>
                  <a:lnTo>
                    <a:pt x="5176" y="1024"/>
                  </a:lnTo>
                  <a:lnTo>
                    <a:pt x="5141" y="987"/>
                  </a:lnTo>
                  <a:lnTo>
                    <a:pt x="5104" y="951"/>
                  </a:lnTo>
                  <a:lnTo>
                    <a:pt x="5067" y="915"/>
                  </a:lnTo>
                  <a:lnTo>
                    <a:pt x="5030" y="881"/>
                  </a:lnTo>
                  <a:lnTo>
                    <a:pt x="4992" y="846"/>
                  </a:lnTo>
                  <a:lnTo>
                    <a:pt x="4954" y="812"/>
                  </a:lnTo>
                  <a:lnTo>
                    <a:pt x="4915" y="778"/>
                  </a:lnTo>
                  <a:lnTo>
                    <a:pt x="4876" y="746"/>
                  </a:lnTo>
                  <a:lnTo>
                    <a:pt x="4836" y="714"/>
                  </a:lnTo>
                  <a:lnTo>
                    <a:pt x="4795" y="681"/>
                  </a:lnTo>
                  <a:lnTo>
                    <a:pt x="4755" y="651"/>
                  </a:lnTo>
                  <a:lnTo>
                    <a:pt x="4714" y="620"/>
                  </a:lnTo>
                  <a:lnTo>
                    <a:pt x="4671" y="590"/>
                  </a:lnTo>
                  <a:lnTo>
                    <a:pt x="4630" y="562"/>
                  </a:lnTo>
                  <a:lnTo>
                    <a:pt x="4586" y="534"/>
                  </a:lnTo>
                  <a:lnTo>
                    <a:pt x="4543" y="506"/>
                  </a:lnTo>
                  <a:lnTo>
                    <a:pt x="4499" y="479"/>
                  </a:lnTo>
                  <a:lnTo>
                    <a:pt x="4454" y="452"/>
                  </a:lnTo>
                  <a:lnTo>
                    <a:pt x="4411" y="427"/>
                  </a:lnTo>
                  <a:lnTo>
                    <a:pt x="4365" y="401"/>
                  </a:lnTo>
                  <a:lnTo>
                    <a:pt x="4320" y="377"/>
                  </a:lnTo>
                  <a:lnTo>
                    <a:pt x="4274" y="353"/>
                  </a:lnTo>
                  <a:lnTo>
                    <a:pt x="4228" y="330"/>
                  </a:lnTo>
                  <a:lnTo>
                    <a:pt x="4180" y="308"/>
                  </a:lnTo>
                  <a:lnTo>
                    <a:pt x="4133" y="286"/>
                  </a:lnTo>
                  <a:lnTo>
                    <a:pt x="4086" y="265"/>
                  </a:lnTo>
                  <a:lnTo>
                    <a:pt x="4037" y="246"/>
                  </a:lnTo>
                  <a:lnTo>
                    <a:pt x="3989" y="226"/>
                  </a:lnTo>
                  <a:lnTo>
                    <a:pt x="3941" y="208"/>
                  </a:lnTo>
                  <a:lnTo>
                    <a:pt x="3892" y="189"/>
                  </a:lnTo>
                  <a:lnTo>
                    <a:pt x="3843" y="173"/>
                  </a:lnTo>
                  <a:lnTo>
                    <a:pt x="3792" y="156"/>
                  </a:lnTo>
                  <a:lnTo>
                    <a:pt x="3743" y="141"/>
                  </a:lnTo>
                  <a:lnTo>
                    <a:pt x="3692" y="126"/>
                  </a:lnTo>
                  <a:lnTo>
                    <a:pt x="3641" y="112"/>
                  </a:lnTo>
                  <a:lnTo>
                    <a:pt x="3590" y="98"/>
                  </a:lnTo>
                  <a:lnTo>
                    <a:pt x="3539" y="87"/>
                  </a:lnTo>
                  <a:lnTo>
                    <a:pt x="3487" y="75"/>
                  </a:lnTo>
                  <a:lnTo>
                    <a:pt x="3435" y="64"/>
                  </a:lnTo>
                  <a:lnTo>
                    <a:pt x="3382" y="55"/>
                  </a:lnTo>
                  <a:lnTo>
                    <a:pt x="3330" y="45"/>
                  </a:lnTo>
                  <a:lnTo>
                    <a:pt x="3277" y="37"/>
                  </a:lnTo>
                  <a:lnTo>
                    <a:pt x="3224" y="29"/>
                  </a:lnTo>
                  <a:lnTo>
                    <a:pt x="3170" y="22"/>
                  </a:lnTo>
                  <a:lnTo>
                    <a:pt x="3117" y="17"/>
                  </a:lnTo>
                  <a:lnTo>
                    <a:pt x="3063" y="12"/>
                  </a:lnTo>
                  <a:lnTo>
                    <a:pt x="3009" y="9"/>
                  </a:lnTo>
                  <a:lnTo>
                    <a:pt x="2953" y="5"/>
                  </a:lnTo>
                  <a:lnTo>
                    <a:pt x="2899" y="3"/>
                  </a:lnTo>
                  <a:lnTo>
                    <a:pt x="2844" y="2"/>
                  </a:lnTo>
                  <a:lnTo>
                    <a:pt x="2789" y="0"/>
                  </a:lnTo>
                  <a:lnTo>
                    <a:pt x="2789" y="0"/>
                  </a:lnTo>
                  <a:lnTo>
                    <a:pt x="2735" y="2"/>
                  </a:lnTo>
                  <a:lnTo>
                    <a:pt x="2679" y="3"/>
                  </a:lnTo>
                  <a:lnTo>
                    <a:pt x="2625" y="5"/>
                  </a:lnTo>
                  <a:lnTo>
                    <a:pt x="2571" y="9"/>
                  </a:lnTo>
                  <a:lnTo>
                    <a:pt x="2517" y="12"/>
                  </a:lnTo>
                  <a:lnTo>
                    <a:pt x="2463" y="17"/>
                  </a:lnTo>
                  <a:lnTo>
                    <a:pt x="2410" y="22"/>
                  </a:lnTo>
                  <a:lnTo>
                    <a:pt x="2356" y="29"/>
                  </a:lnTo>
                  <a:lnTo>
                    <a:pt x="2303" y="36"/>
                  </a:lnTo>
                  <a:lnTo>
                    <a:pt x="2251" y="44"/>
                  </a:lnTo>
                  <a:lnTo>
                    <a:pt x="2198" y="53"/>
                  </a:lnTo>
                  <a:lnTo>
                    <a:pt x="2146" y="64"/>
                  </a:lnTo>
                  <a:lnTo>
                    <a:pt x="2094" y="74"/>
                  </a:lnTo>
                  <a:lnTo>
                    <a:pt x="2042" y="86"/>
                  </a:lnTo>
                  <a:lnTo>
                    <a:pt x="1990" y="98"/>
                  </a:lnTo>
                  <a:lnTo>
                    <a:pt x="1940" y="111"/>
                  </a:lnTo>
                  <a:lnTo>
                    <a:pt x="1889" y="125"/>
                  </a:lnTo>
                  <a:lnTo>
                    <a:pt x="1839" y="140"/>
                  </a:lnTo>
                  <a:lnTo>
                    <a:pt x="1789" y="156"/>
                  </a:lnTo>
                  <a:lnTo>
                    <a:pt x="1739" y="172"/>
                  </a:lnTo>
                  <a:lnTo>
                    <a:pt x="1690" y="188"/>
                  </a:lnTo>
                  <a:lnTo>
                    <a:pt x="1641" y="207"/>
                  </a:lnTo>
                  <a:lnTo>
                    <a:pt x="1593" y="225"/>
                  </a:lnTo>
                  <a:lnTo>
                    <a:pt x="1545" y="245"/>
                  </a:lnTo>
                  <a:lnTo>
                    <a:pt x="1496" y="264"/>
                  </a:lnTo>
                  <a:lnTo>
                    <a:pt x="1449" y="285"/>
                  </a:lnTo>
                  <a:lnTo>
                    <a:pt x="1402" y="306"/>
                  </a:lnTo>
                  <a:lnTo>
                    <a:pt x="1356" y="329"/>
                  </a:lnTo>
                  <a:lnTo>
                    <a:pt x="1310" y="351"/>
                  </a:lnTo>
                  <a:lnTo>
                    <a:pt x="1263" y="375"/>
                  </a:lnTo>
                  <a:lnTo>
                    <a:pt x="1217" y="399"/>
                  </a:lnTo>
                  <a:lnTo>
                    <a:pt x="1172" y="423"/>
                  </a:lnTo>
                  <a:lnTo>
                    <a:pt x="1129" y="450"/>
                  </a:lnTo>
                  <a:lnTo>
                    <a:pt x="1084" y="475"/>
                  </a:lnTo>
                  <a:lnTo>
                    <a:pt x="1040" y="503"/>
                  </a:lnTo>
                  <a:lnTo>
                    <a:pt x="997" y="530"/>
                  </a:lnTo>
                  <a:lnTo>
                    <a:pt x="955" y="558"/>
                  </a:lnTo>
                  <a:lnTo>
                    <a:pt x="912" y="587"/>
                  </a:lnTo>
                  <a:lnTo>
                    <a:pt x="871" y="617"/>
                  </a:lnTo>
                  <a:lnTo>
                    <a:pt x="829" y="647"/>
                  </a:lnTo>
                  <a:lnTo>
                    <a:pt x="788" y="678"/>
                  </a:lnTo>
                  <a:lnTo>
                    <a:pt x="747" y="709"/>
                  </a:lnTo>
                  <a:lnTo>
                    <a:pt x="708" y="741"/>
                  </a:lnTo>
                  <a:lnTo>
                    <a:pt x="669" y="774"/>
                  </a:lnTo>
                  <a:lnTo>
                    <a:pt x="630" y="807"/>
                  </a:lnTo>
                  <a:lnTo>
                    <a:pt x="592" y="840"/>
                  </a:lnTo>
                  <a:lnTo>
                    <a:pt x="554" y="875"/>
                  </a:lnTo>
                  <a:lnTo>
                    <a:pt x="517" y="910"/>
                  </a:lnTo>
                  <a:lnTo>
                    <a:pt x="480" y="945"/>
                  </a:lnTo>
                  <a:lnTo>
                    <a:pt x="443" y="981"/>
                  </a:lnTo>
                  <a:lnTo>
                    <a:pt x="409" y="1018"/>
                  </a:lnTo>
                  <a:lnTo>
                    <a:pt x="373" y="1055"/>
                  </a:lnTo>
                  <a:lnTo>
                    <a:pt x="338" y="1093"/>
                  </a:lnTo>
                  <a:lnTo>
                    <a:pt x="305" y="1131"/>
                  </a:lnTo>
                  <a:lnTo>
                    <a:pt x="272" y="1170"/>
                  </a:lnTo>
                  <a:lnTo>
                    <a:pt x="239" y="1209"/>
                  </a:lnTo>
                  <a:lnTo>
                    <a:pt x="207" y="1248"/>
                  </a:lnTo>
                  <a:lnTo>
                    <a:pt x="175" y="1289"/>
                  </a:lnTo>
                  <a:lnTo>
                    <a:pt x="145" y="1330"/>
                  </a:lnTo>
                  <a:lnTo>
                    <a:pt x="114" y="1370"/>
                  </a:lnTo>
                  <a:lnTo>
                    <a:pt x="85" y="1413"/>
                  </a:lnTo>
                  <a:lnTo>
                    <a:pt x="56" y="1455"/>
                  </a:lnTo>
                  <a:lnTo>
                    <a:pt x="27" y="1497"/>
                  </a:lnTo>
                  <a:lnTo>
                    <a:pt x="0" y="1541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2">
              <a:extLst>
                <a:ext uri="{FF2B5EF4-FFF2-40B4-BE49-F238E27FC236}">
                  <a16:creationId xmlns:a16="http://schemas.microsoft.com/office/drawing/2014/main" id="{1262EE41-E7D2-42E4-AECF-FF2DC88EB42A}"/>
                </a:ext>
              </a:extLst>
            </p:cNvPr>
            <p:cNvGrpSpPr/>
            <p:nvPr userDrawn="1"/>
          </p:nvGrpSpPr>
          <p:grpSpPr>
            <a:xfrm>
              <a:off x="1560380" y="5699768"/>
              <a:ext cx="6020066" cy="734428"/>
              <a:chOff x="1995488" y="3649829"/>
              <a:chExt cx="5153025" cy="628651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C3A20DE2-68F2-4460-A8D9-8C3D160E62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11363" y="3891129"/>
                <a:ext cx="5121275" cy="371475"/>
              </a:xfrm>
              <a:custGeom>
                <a:avLst/>
                <a:gdLst>
                  <a:gd name="T0" fmla="*/ 6451 w 6454"/>
                  <a:gd name="T1" fmla="*/ 390 h 467"/>
                  <a:gd name="T2" fmla="*/ 6451 w 6454"/>
                  <a:gd name="T3" fmla="*/ 390 h 467"/>
                  <a:gd name="T4" fmla="*/ 6454 w 6454"/>
                  <a:gd name="T5" fmla="*/ 393 h 467"/>
                  <a:gd name="T6" fmla="*/ 6454 w 6454"/>
                  <a:gd name="T7" fmla="*/ 396 h 467"/>
                  <a:gd name="T8" fmla="*/ 6454 w 6454"/>
                  <a:gd name="T9" fmla="*/ 396 h 467"/>
                  <a:gd name="T10" fmla="*/ 6451 w 6454"/>
                  <a:gd name="T11" fmla="*/ 399 h 467"/>
                  <a:gd name="T12" fmla="*/ 6449 w 6454"/>
                  <a:gd name="T13" fmla="*/ 400 h 467"/>
                  <a:gd name="T14" fmla="*/ 3518 w 6454"/>
                  <a:gd name="T15" fmla="*/ 400 h 467"/>
                  <a:gd name="T16" fmla="*/ 3518 w 6454"/>
                  <a:gd name="T17" fmla="*/ 400 h 467"/>
                  <a:gd name="T18" fmla="*/ 3516 w 6454"/>
                  <a:gd name="T19" fmla="*/ 400 h 467"/>
                  <a:gd name="T20" fmla="*/ 3514 w 6454"/>
                  <a:gd name="T21" fmla="*/ 401 h 467"/>
                  <a:gd name="T22" fmla="*/ 3514 w 6454"/>
                  <a:gd name="T23" fmla="*/ 401 h 467"/>
                  <a:gd name="T24" fmla="*/ 3507 w 6454"/>
                  <a:gd name="T25" fmla="*/ 408 h 467"/>
                  <a:gd name="T26" fmla="*/ 3498 w 6454"/>
                  <a:gd name="T27" fmla="*/ 415 h 467"/>
                  <a:gd name="T28" fmla="*/ 3486 w 6454"/>
                  <a:gd name="T29" fmla="*/ 420 h 467"/>
                  <a:gd name="T30" fmla="*/ 3473 w 6454"/>
                  <a:gd name="T31" fmla="*/ 427 h 467"/>
                  <a:gd name="T32" fmla="*/ 3460 w 6454"/>
                  <a:gd name="T33" fmla="*/ 433 h 467"/>
                  <a:gd name="T34" fmla="*/ 3444 w 6454"/>
                  <a:gd name="T35" fmla="*/ 438 h 467"/>
                  <a:gd name="T36" fmla="*/ 3426 w 6454"/>
                  <a:gd name="T37" fmla="*/ 443 h 467"/>
                  <a:gd name="T38" fmla="*/ 3409 w 6454"/>
                  <a:gd name="T39" fmla="*/ 448 h 467"/>
                  <a:gd name="T40" fmla="*/ 3369 w 6454"/>
                  <a:gd name="T41" fmla="*/ 456 h 467"/>
                  <a:gd name="T42" fmla="*/ 3325 w 6454"/>
                  <a:gd name="T43" fmla="*/ 462 h 467"/>
                  <a:gd name="T44" fmla="*/ 3277 w 6454"/>
                  <a:gd name="T45" fmla="*/ 465 h 467"/>
                  <a:gd name="T46" fmla="*/ 3227 w 6454"/>
                  <a:gd name="T47" fmla="*/ 467 h 467"/>
                  <a:gd name="T48" fmla="*/ 3227 w 6454"/>
                  <a:gd name="T49" fmla="*/ 467 h 467"/>
                  <a:gd name="T50" fmla="*/ 3176 w 6454"/>
                  <a:gd name="T51" fmla="*/ 465 h 467"/>
                  <a:gd name="T52" fmla="*/ 3129 w 6454"/>
                  <a:gd name="T53" fmla="*/ 462 h 467"/>
                  <a:gd name="T54" fmla="*/ 3085 w 6454"/>
                  <a:gd name="T55" fmla="*/ 456 h 467"/>
                  <a:gd name="T56" fmla="*/ 3045 w 6454"/>
                  <a:gd name="T57" fmla="*/ 448 h 467"/>
                  <a:gd name="T58" fmla="*/ 3027 w 6454"/>
                  <a:gd name="T59" fmla="*/ 443 h 467"/>
                  <a:gd name="T60" fmla="*/ 3010 w 6454"/>
                  <a:gd name="T61" fmla="*/ 438 h 467"/>
                  <a:gd name="T62" fmla="*/ 2994 w 6454"/>
                  <a:gd name="T63" fmla="*/ 433 h 467"/>
                  <a:gd name="T64" fmla="*/ 2981 w 6454"/>
                  <a:gd name="T65" fmla="*/ 427 h 467"/>
                  <a:gd name="T66" fmla="*/ 2968 w 6454"/>
                  <a:gd name="T67" fmla="*/ 420 h 467"/>
                  <a:gd name="T68" fmla="*/ 2956 w 6454"/>
                  <a:gd name="T69" fmla="*/ 415 h 467"/>
                  <a:gd name="T70" fmla="*/ 2947 w 6454"/>
                  <a:gd name="T71" fmla="*/ 408 h 467"/>
                  <a:gd name="T72" fmla="*/ 2940 w 6454"/>
                  <a:gd name="T73" fmla="*/ 401 h 467"/>
                  <a:gd name="T74" fmla="*/ 2940 w 6454"/>
                  <a:gd name="T75" fmla="*/ 401 h 467"/>
                  <a:gd name="T76" fmla="*/ 2938 w 6454"/>
                  <a:gd name="T77" fmla="*/ 400 h 467"/>
                  <a:gd name="T78" fmla="*/ 2936 w 6454"/>
                  <a:gd name="T79" fmla="*/ 400 h 467"/>
                  <a:gd name="T80" fmla="*/ 5 w 6454"/>
                  <a:gd name="T81" fmla="*/ 400 h 467"/>
                  <a:gd name="T82" fmla="*/ 5 w 6454"/>
                  <a:gd name="T83" fmla="*/ 400 h 467"/>
                  <a:gd name="T84" fmla="*/ 3 w 6454"/>
                  <a:gd name="T85" fmla="*/ 399 h 467"/>
                  <a:gd name="T86" fmla="*/ 0 w 6454"/>
                  <a:gd name="T87" fmla="*/ 396 h 467"/>
                  <a:gd name="T88" fmla="*/ 0 w 6454"/>
                  <a:gd name="T89" fmla="*/ 396 h 467"/>
                  <a:gd name="T90" fmla="*/ 0 w 6454"/>
                  <a:gd name="T91" fmla="*/ 393 h 467"/>
                  <a:gd name="T92" fmla="*/ 3 w 6454"/>
                  <a:gd name="T93" fmla="*/ 390 h 467"/>
                  <a:gd name="T94" fmla="*/ 325 w 6454"/>
                  <a:gd name="T95" fmla="*/ 185 h 467"/>
                  <a:gd name="T96" fmla="*/ 2428 w 6454"/>
                  <a:gd name="T97" fmla="*/ 0 h 467"/>
                  <a:gd name="T98" fmla="*/ 3227 w 6454"/>
                  <a:gd name="T99" fmla="*/ 185 h 467"/>
                  <a:gd name="T100" fmla="*/ 3956 w 6454"/>
                  <a:gd name="T101" fmla="*/ 28 h 467"/>
                  <a:gd name="T102" fmla="*/ 6129 w 6454"/>
                  <a:gd name="T103" fmla="*/ 185 h 467"/>
                  <a:gd name="T104" fmla="*/ 6451 w 6454"/>
                  <a:gd name="T105" fmla="*/ 39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54" h="467">
                    <a:moveTo>
                      <a:pt x="6451" y="390"/>
                    </a:moveTo>
                    <a:lnTo>
                      <a:pt x="6451" y="390"/>
                    </a:lnTo>
                    <a:lnTo>
                      <a:pt x="6454" y="393"/>
                    </a:lnTo>
                    <a:lnTo>
                      <a:pt x="6454" y="396"/>
                    </a:lnTo>
                    <a:lnTo>
                      <a:pt x="6454" y="396"/>
                    </a:lnTo>
                    <a:lnTo>
                      <a:pt x="6451" y="399"/>
                    </a:lnTo>
                    <a:lnTo>
                      <a:pt x="6449" y="400"/>
                    </a:lnTo>
                    <a:lnTo>
                      <a:pt x="3518" y="400"/>
                    </a:lnTo>
                    <a:lnTo>
                      <a:pt x="3518" y="400"/>
                    </a:lnTo>
                    <a:lnTo>
                      <a:pt x="3516" y="400"/>
                    </a:lnTo>
                    <a:lnTo>
                      <a:pt x="3514" y="401"/>
                    </a:lnTo>
                    <a:lnTo>
                      <a:pt x="3514" y="401"/>
                    </a:lnTo>
                    <a:lnTo>
                      <a:pt x="3507" y="408"/>
                    </a:lnTo>
                    <a:lnTo>
                      <a:pt x="3498" y="415"/>
                    </a:lnTo>
                    <a:lnTo>
                      <a:pt x="3486" y="420"/>
                    </a:lnTo>
                    <a:lnTo>
                      <a:pt x="3473" y="427"/>
                    </a:lnTo>
                    <a:lnTo>
                      <a:pt x="3460" y="433"/>
                    </a:lnTo>
                    <a:lnTo>
                      <a:pt x="3444" y="438"/>
                    </a:lnTo>
                    <a:lnTo>
                      <a:pt x="3426" y="443"/>
                    </a:lnTo>
                    <a:lnTo>
                      <a:pt x="3409" y="448"/>
                    </a:lnTo>
                    <a:lnTo>
                      <a:pt x="3369" y="456"/>
                    </a:lnTo>
                    <a:lnTo>
                      <a:pt x="3325" y="462"/>
                    </a:lnTo>
                    <a:lnTo>
                      <a:pt x="3277" y="465"/>
                    </a:lnTo>
                    <a:lnTo>
                      <a:pt x="3227" y="467"/>
                    </a:lnTo>
                    <a:lnTo>
                      <a:pt x="3227" y="467"/>
                    </a:lnTo>
                    <a:lnTo>
                      <a:pt x="3176" y="465"/>
                    </a:lnTo>
                    <a:lnTo>
                      <a:pt x="3129" y="462"/>
                    </a:lnTo>
                    <a:lnTo>
                      <a:pt x="3085" y="456"/>
                    </a:lnTo>
                    <a:lnTo>
                      <a:pt x="3045" y="448"/>
                    </a:lnTo>
                    <a:lnTo>
                      <a:pt x="3027" y="443"/>
                    </a:lnTo>
                    <a:lnTo>
                      <a:pt x="3010" y="438"/>
                    </a:lnTo>
                    <a:lnTo>
                      <a:pt x="2994" y="433"/>
                    </a:lnTo>
                    <a:lnTo>
                      <a:pt x="2981" y="427"/>
                    </a:lnTo>
                    <a:lnTo>
                      <a:pt x="2968" y="420"/>
                    </a:lnTo>
                    <a:lnTo>
                      <a:pt x="2956" y="415"/>
                    </a:lnTo>
                    <a:lnTo>
                      <a:pt x="2947" y="408"/>
                    </a:lnTo>
                    <a:lnTo>
                      <a:pt x="2940" y="401"/>
                    </a:lnTo>
                    <a:lnTo>
                      <a:pt x="2940" y="401"/>
                    </a:lnTo>
                    <a:lnTo>
                      <a:pt x="2938" y="400"/>
                    </a:lnTo>
                    <a:lnTo>
                      <a:pt x="2936" y="400"/>
                    </a:lnTo>
                    <a:lnTo>
                      <a:pt x="5" y="400"/>
                    </a:lnTo>
                    <a:lnTo>
                      <a:pt x="5" y="400"/>
                    </a:lnTo>
                    <a:lnTo>
                      <a:pt x="3" y="399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3"/>
                    </a:lnTo>
                    <a:lnTo>
                      <a:pt x="3" y="390"/>
                    </a:lnTo>
                    <a:lnTo>
                      <a:pt x="325" y="185"/>
                    </a:lnTo>
                    <a:lnTo>
                      <a:pt x="2428" y="0"/>
                    </a:lnTo>
                    <a:lnTo>
                      <a:pt x="3227" y="185"/>
                    </a:lnTo>
                    <a:lnTo>
                      <a:pt x="3956" y="28"/>
                    </a:lnTo>
                    <a:lnTo>
                      <a:pt x="6129" y="185"/>
                    </a:lnTo>
                    <a:lnTo>
                      <a:pt x="6451" y="390"/>
                    </a:lnTo>
                    <a:close/>
                  </a:path>
                </a:pathLst>
              </a:custGeom>
              <a:solidFill>
                <a:srgbClr val="646D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94152503-0CEB-4A16-8A75-26C442E3950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95488" y="3876842"/>
                <a:ext cx="5153025" cy="401638"/>
              </a:xfrm>
              <a:custGeom>
                <a:avLst/>
                <a:gdLst>
                  <a:gd name="T0" fmla="*/ 3246 w 6492"/>
                  <a:gd name="T1" fmla="*/ 506 h 506"/>
                  <a:gd name="T2" fmla="*/ 3149 w 6492"/>
                  <a:gd name="T3" fmla="*/ 500 h 506"/>
                  <a:gd name="T4" fmla="*/ 3064 w 6492"/>
                  <a:gd name="T5" fmla="*/ 488 h 506"/>
                  <a:gd name="T6" fmla="*/ 3027 w 6492"/>
                  <a:gd name="T7" fmla="*/ 477 h 506"/>
                  <a:gd name="T8" fmla="*/ 2996 w 6492"/>
                  <a:gd name="T9" fmla="*/ 466 h 506"/>
                  <a:gd name="T10" fmla="*/ 2970 w 6492"/>
                  <a:gd name="T11" fmla="*/ 453 h 506"/>
                  <a:gd name="T12" fmla="*/ 2950 w 6492"/>
                  <a:gd name="T13" fmla="*/ 438 h 506"/>
                  <a:gd name="T14" fmla="*/ 24 w 6492"/>
                  <a:gd name="T15" fmla="*/ 438 h 506"/>
                  <a:gd name="T16" fmla="*/ 10 w 6492"/>
                  <a:gd name="T17" fmla="*/ 434 h 506"/>
                  <a:gd name="T18" fmla="*/ 1 w 6492"/>
                  <a:gd name="T19" fmla="*/ 421 h 506"/>
                  <a:gd name="T20" fmla="*/ 0 w 6492"/>
                  <a:gd name="T21" fmla="*/ 413 h 506"/>
                  <a:gd name="T22" fmla="*/ 5 w 6492"/>
                  <a:gd name="T23" fmla="*/ 399 h 506"/>
                  <a:gd name="T24" fmla="*/ 338 w 6492"/>
                  <a:gd name="T25" fmla="*/ 187 h 506"/>
                  <a:gd name="T26" fmla="*/ 2448 w 6492"/>
                  <a:gd name="T27" fmla="*/ 0 h 506"/>
                  <a:gd name="T28" fmla="*/ 3974 w 6492"/>
                  <a:gd name="T29" fmla="*/ 28 h 506"/>
                  <a:gd name="T30" fmla="*/ 6154 w 6492"/>
                  <a:gd name="T31" fmla="*/ 187 h 506"/>
                  <a:gd name="T32" fmla="*/ 6481 w 6492"/>
                  <a:gd name="T33" fmla="*/ 394 h 506"/>
                  <a:gd name="T34" fmla="*/ 6490 w 6492"/>
                  <a:gd name="T35" fmla="*/ 406 h 506"/>
                  <a:gd name="T36" fmla="*/ 6491 w 6492"/>
                  <a:gd name="T37" fmla="*/ 421 h 506"/>
                  <a:gd name="T38" fmla="*/ 6490 w 6492"/>
                  <a:gd name="T39" fmla="*/ 424 h 506"/>
                  <a:gd name="T40" fmla="*/ 6481 w 6492"/>
                  <a:gd name="T41" fmla="*/ 436 h 506"/>
                  <a:gd name="T42" fmla="*/ 6454 w 6492"/>
                  <a:gd name="T43" fmla="*/ 452 h 506"/>
                  <a:gd name="T44" fmla="*/ 3529 w 6492"/>
                  <a:gd name="T45" fmla="*/ 452 h 506"/>
                  <a:gd name="T46" fmla="*/ 3513 w 6492"/>
                  <a:gd name="T47" fmla="*/ 462 h 506"/>
                  <a:gd name="T48" fmla="*/ 3490 w 6492"/>
                  <a:gd name="T49" fmla="*/ 472 h 506"/>
                  <a:gd name="T50" fmla="*/ 3426 w 6492"/>
                  <a:gd name="T51" fmla="*/ 489 h 506"/>
                  <a:gd name="T52" fmla="*/ 3343 w 6492"/>
                  <a:gd name="T53" fmla="*/ 502 h 506"/>
                  <a:gd name="T54" fmla="*/ 3246 w 6492"/>
                  <a:gd name="T55" fmla="*/ 506 h 506"/>
                  <a:gd name="T56" fmla="*/ 71 w 6492"/>
                  <a:gd name="T57" fmla="*/ 401 h 506"/>
                  <a:gd name="T58" fmla="*/ 2955 w 6492"/>
                  <a:gd name="T59" fmla="*/ 401 h 506"/>
                  <a:gd name="T60" fmla="*/ 2964 w 6492"/>
                  <a:gd name="T61" fmla="*/ 402 h 506"/>
                  <a:gd name="T62" fmla="*/ 2972 w 6492"/>
                  <a:gd name="T63" fmla="*/ 408 h 506"/>
                  <a:gd name="T64" fmla="*/ 2979 w 6492"/>
                  <a:gd name="T65" fmla="*/ 414 h 506"/>
                  <a:gd name="T66" fmla="*/ 2996 w 6492"/>
                  <a:gd name="T67" fmla="*/ 424 h 506"/>
                  <a:gd name="T68" fmla="*/ 3020 w 6492"/>
                  <a:gd name="T69" fmla="*/ 435 h 506"/>
                  <a:gd name="T70" fmla="*/ 3068 w 6492"/>
                  <a:gd name="T71" fmla="*/ 449 h 506"/>
                  <a:gd name="T72" fmla="*/ 3148 w 6492"/>
                  <a:gd name="T73" fmla="*/ 462 h 506"/>
                  <a:gd name="T74" fmla="*/ 3221 w 6492"/>
                  <a:gd name="T75" fmla="*/ 468 h 506"/>
                  <a:gd name="T76" fmla="*/ 3246 w 6492"/>
                  <a:gd name="T77" fmla="*/ 468 h 506"/>
                  <a:gd name="T78" fmla="*/ 3297 w 6492"/>
                  <a:gd name="T79" fmla="*/ 467 h 506"/>
                  <a:gd name="T80" fmla="*/ 3386 w 6492"/>
                  <a:gd name="T81" fmla="*/ 457 h 506"/>
                  <a:gd name="T82" fmla="*/ 3458 w 6492"/>
                  <a:gd name="T83" fmla="*/ 440 h 506"/>
                  <a:gd name="T84" fmla="*/ 3484 w 6492"/>
                  <a:gd name="T85" fmla="*/ 430 h 506"/>
                  <a:gd name="T86" fmla="*/ 3505 w 6492"/>
                  <a:gd name="T87" fmla="*/ 420 h 506"/>
                  <a:gd name="T88" fmla="*/ 3520 w 6492"/>
                  <a:gd name="T89" fmla="*/ 408 h 506"/>
                  <a:gd name="T90" fmla="*/ 3524 w 6492"/>
                  <a:gd name="T91" fmla="*/ 405 h 506"/>
                  <a:gd name="T92" fmla="*/ 3533 w 6492"/>
                  <a:gd name="T93" fmla="*/ 401 h 506"/>
                  <a:gd name="T94" fmla="*/ 6421 w 6492"/>
                  <a:gd name="T95" fmla="*/ 401 h 506"/>
                  <a:gd name="T96" fmla="*/ 3976 w 6492"/>
                  <a:gd name="T97" fmla="*/ 66 h 506"/>
                  <a:gd name="T98" fmla="*/ 2446 w 6492"/>
                  <a:gd name="T99" fmla="*/ 38 h 506"/>
                  <a:gd name="T100" fmla="*/ 71 w 6492"/>
                  <a:gd name="T101" fmla="*/ 4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92" h="506">
                    <a:moveTo>
                      <a:pt x="3246" y="506"/>
                    </a:moveTo>
                    <a:lnTo>
                      <a:pt x="3246" y="506"/>
                    </a:lnTo>
                    <a:lnTo>
                      <a:pt x="3196" y="504"/>
                    </a:lnTo>
                    <a:lnTo>
                      <a:pt x="3149" y="500"/>
                    </a:lnTo>
                    <a:lnTo>
                      <a:pt x="3106" y="495"/>
                    </a:lnTo>
                    <a:lnTo>
                      <a:pt x="3064" y="488"/>
                    </a:lnTo>
                    <a:lnTo>
                      <a:pt x="3046" y="483"/>
                    </a:lnTo>
                    <a:lnTo>
                      <a:pt x="3027" y="477"/>
                    </a:lnTo>
                    <a:lnTo>
                      <a:pt x="3011" y="472"/>
                    </a:lnTo>
                    <a:lnTo>
                      <a:pt x="2996" y="466"/>
                    </a:lnTo>
                    <a:lnTo>
                      <a:pt x="2982" y="460"/>
                    </a:lnTo>
                    <a:lnTo>
                      <a:pt x="2970" y="453"/>
                    </a:lnTo>
                    <a:lnTo>
                      <a:pt x="2959" y="446"/>
                    </a:lnTo>
                    <a:lnTo>
                      <a:pt x="2950" y="438"/>
                    </a:lnTo>
                    <a:lnTo>
                      <a:pt x="24" y="438"/>
                    </a:lnTo>
                    <a:lnTo>
                      <a:pt x="24" y="438"/>
                    </a:lnTo>
                    <a:lnTo>
                      <a:pt x="17" y="437"/>
                    </a:lnTo>
                    <a:lnTo>
                      <a:pt x="10" y="434"/>
                    </a:lnTo>
                    <a:lnTo>
                      <a:pt x="4" y="428"/>
                    </a:lnTo>
                    <a:lnTo>
                      <a:pt x="1" y="421"/>
                    </a:lnTo>
                    <a:lnTo>
                      <a:pt x="1" y="421"/>
                    </a:lnTo>
                    <a:lnTo>
                      <a:pt x="0" y="413"/>
                    </a:lnTo>
                    <a:lnTo>
                      <a:pt x="2" y="406"/>
                    </a:lnTo>
                    <a:lnTo>
                      <a:pt x="5" y="399"/>
                    </a:lnTo>
                    <a:lnTo>
                      <a:pt x="11" y="394"/>
                    </a:lnTo>
                    <a:lnTo>
                      <a:pt x="338" y="187"/>
                    </a:lnTo>
                    <a:lnTo>
                      <a:pt x="343" y="187"/>
                    </a:lnTo>
                    <a:lnTo>
                      <a:pt x="2448" y="0"/>
                    </a:lnTo>
                    <a:lnTo>
                      <a:pt x="3246" y="186"/>
                    </a:lnTo>
                    <a:lnTo>
                      <a:pt x="3974" y="28"/>
                    </a:lnTo>
                    <a:lnTo>
                      <a:pt x="3976" y="28"/>
                    </a:lnTo>
                    <a:lnTo>
                      <a:pt x="6154" y="187"/>
                    </a:lnTo>
                    <a:lnTo>
                      <a:pt x="6481" y="394"/>
                    </a:lnTo>
                    <a:lnTo>
                      <a:pt x="6481" y="394"/>
                    </a:lnTo>
                    <a:lnTo>
                      <a:pt x="6487" y="399"/>
                    </a:lnTo>
                    <a:lnTo>
                      <a:pt x="6490" y="406"/>
                    </a:lnTo>
                    <a:lnTo>
                      <a:pt x="6492" y="413"/>
                    </a:lnTo>
                    <a:lnTo>
                      <a:pt x="6491" y="421"/>
                    </a:lnTo>
                    <a:lnTo>
                      <a:pt x="6491" y="421"/>
                    </a:lnTo>
                    <a:lnTo>
                      <a:pt x="6490" y="424"/>
                    </a:lnTo>
                    <a:lnTo>
                      <a:pt x="6488" y="428"/>
                    </a:lnTo>
                    <a:lnTo>
                      <a:pt x="6481" y="436"/>
                    </a:lnTo>
                    <a:lnTo>
                      <a:pt x="6470" y="443"/>
                    </a:lnTo>
                    <a:lnTo>
                      <a:pt x="6454" y="452"/>
                    </a:lnTo>
                    <a:lnTo>
                      <a:pt x="3529" y="452"/>
                    </a:lnTo>
                    <a:lnTo>
                      <a:pt x="3529" y="452"/>
                    </a:lnTo>
                    <a:lnTo>
                      <a:pt x="3522" y="457"/>
                    </a:lnTo>
                    <a:lnTo>
                      <a:pt x="3513" y="462"/>
                    </a:lnTo>
                    <a:lnTo>
                      <a:pt x="3503" y="467"/>
                    </a:lnTo>
                    <a:lnTo>
                      <a:pt x="3490" y="472"/>
                    </a:lnTo>
                    <a:lnTo>
                      <a:pt x="3461" y="481"/>
                    </a:lnTo>
                    <a:lnTo>
                      <a:pt x="3426" y="489"/>
                    </a:lnTo>
                    <a:lnTo>
                      <a:pt x="3386" y="496"/>
                    </a:lnTo>
                    <a:lnTo>
                      <a:pt x="3343" y="502"/>
                    </a:lnTo>
                    <a:lnTo>
                      <a:pt x="3296" y="504"/>
                    </a:lnTo>
                    <a:lnTo>
                      <a:pt x="3246" y="506"/>
                    </a:lnTo>
                    <a:lnTo>
                      <a:pt x="3246" y="506"/>
                    </a:lnTo>
                    <a:close/>
                    <a:moveTo>
                      <a:pt x="71" y="401"/>
                    </a:moveTo>
                    <a:lnTo>
                      <a:pt x="2955" y="401"/>
                    </a:lnTo>
                    <a:lnTo>
                      <a:pt x="2955" y="401"/>
                    </a:lnTo>
                    <a:lnTo>
                      <a:pt x="2959" y="401"/>
                    </a:lnTo>
                    <a:lnTo>
                      <a:pt x="2964" y="402"/>
                    </a:lnTo>
                    <a:lnTo>
                      <a:pt x="2968" y="405"/>
                    </a:lnTo>
                    <a:lnTo>
                      <a:pt x="2972" y="408"/>
                    </a:lnTo>
                    <a:lnTo>
                      <a:pt x="2972" y="408"/>
                    </a:lnTo>
                    <a:lnTo>
                      <a:pt x="2979" y="414"/>
                    </a:lnTo>
                    <a:lnTo>
                      <a:pt x="2986" y="420"/>
                    </a:lnTo>
                    <a:lnTo>
                      <a:pt x="2996" y="424"/>
                    </a:lnTo>
                    <a:lnTo>
                      <a:pt x="3008" y="430"/>
                    </a:lnTo>
                    <a:lnTo>
                      <a:pt x="3020" y="435"/>
                    </a:lnTo>
                    <a:lnTo>
                      <a:pt x="3034" y="440"/>
                    </a:lnTo>
                    <a:lnTo>
                      <a:pt x="3068" y="449"/>
                    </a:lnTo>
                    <a:lnTo>
                      <a:pt x="3106" y="457"/>
                    </a:lnTo>
                    <a:lnTo>
                      <a:pt x="3148" y="462"/>
                    </a:lnTo>
                    <a:lnTo>
                      <a:pt x="3195" y="467"/>
                    </a:lnTo>
                    <a:lnTo>
                      <a:pt x="3221" y="468"/>
                    </a:lnTo>
                    <a:lnTo>
                      <a:pt x="3246" y="468"/>
                    </a:lnTo>
                    <a:lnTo>
                      <a:pt x="3246" y="468"/>
                    </a:lnTo>
                    <a:lnTo>
                      <a:pt x="3271" y="468"/>
                    </a:lnTo>
                    <a:lnTo>
                      <a:pt x="3297" y="467"/>
                    </a:lnTo>
                    <a:lnTo>
                      <a:pt x="3344" y="462"/>
                    </a:lnTo>
                    <a:lnTo>
                      <a:pt x="3386" y="457"/>
                    </a:lnTo>
                    <a:lnTo>
                      <a:pt x="3424" y="449"/>
                    </a:lnTo>
                    <a:lnTo>
                      <a:pt x="3458" y="440"/>
                    </a:lnTo>
                    <a:lnTo>
                      <a:pt x="3472" y="435"/>
                    </a:lnTo>
                    <a:lnTo>
                      <a:pt x="3484" y="430"/>
                    </a:lnTo>
                    <a:lnTo>
                      <a:pt x="3496" y="424"/>
                    </a:lnTo>
                    <a:lnTo>
                      <a:pt x="3505" y="420"/>
                    </a:lnTo>
                    <a:lnTo>
                      <a:pt x="3513" y="414"/>
                    </a:lnTo>
                    <a:lnTo>
                      <a:pt x="3520" y="408"/>
                    </a:lnTo>
                    <a:lnTo>
                      <a:pt x="3520" y="408"/>
                    </a:lnTo>
                    <a:lnTo>
                      <a:pt x="3524" y="405"/>
                    </a:lnTo>
                    <a:lnTo>
                      <a:pt x="3528" y="402"/>
                    </a:lnTo>
                    <a:lnTo>
                      <a:pt x="3533" y="401"/>
                    </a:lnTo>
                    <a:lnTo>
                      <a:pt x="3537" y="401"/>
                    </a:lnTo>
                    <a:lnTo>
                      <a:pt x="6421" y="401"/>
                    </a:lnTo>
                    <a:lnTo>
                      <a:pt x="6142" y="224"/>
                    </a:lnTo>
                    <a:lnTo>
                      <a:pt x="3976" y="66"/>
                    </a:lnTo>
                    <a:lnTo>
                      <a:pt x="3246" y="225"/>
                    </a:lnTo>
                    <a:lnTo>
                      <a:pt x="2446" y="38"/>
                    </a:lnTo>
                    <a:lnTo>
                      <a:pt x="350" y="224"/>
                    </a:lnTo>
                    <a:lnTo>
                      <a:pt x="71" y="401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2060BC1-FA3B-4FCB-AA9D-3B50C59D1E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89151" y="3649829"/>
                <a:ext cx="4965700" cy="544513"/>
              </a:xfrm>
              <a:custGeom>
                <a:avLst/>
                <a:gdLst>
                  <a:gd name="T0" fmla="*/ 5789 w 6256"/>
                  <a:gd name="T1" fmla="*/ 656 h 686"/>
                  <a:gd name="T2" fmla="*/ 5139 w 6256"/>
                  <a:gd name="T3" fmla="*/ 624 h 686"/>
                  <a:gd name="T4" fmla="*/ 4789 w 6256"/>
                  <a:gd name="T5" fmla="*/ 585 h 686"/>
                  <a:gd name="T6" fmla="*/ 4443 w 6256"/>
                  <a:gd name="T7" fmla="*/ 524 h 686"/>
                  <a:gd name="T8" fmla="*/ 4193 w 6256"/>
                  <a:gd name="T9" fmla="*/ 466 h 686"/>
                  <a:gd name="T10" fmla="*/ 3943 w 6256"/>
                  <a:gd name="T11" fmla="*/ 443 h 686"/>
                  <a:gd name="T12" fmla="*/ 3750 w 6256"/>
                  <a:gd name="T13" fmla="*/ 466 h 686"/>
                  <a:gd name="T14" fmla="*/ 3605 w 6256"/>
                  <a:gd name="T15" fmla="*/ 519 h 686"/>
                  <a:gd name="T16" fmla="*/ 3505 w 6256"/>
                  <a:gd name="T17" fmla="*/ 584 h 686"/>
                  <a:gd name="T18" fmla="*/ 3423 w 6256"/>
                  <a:gd name="T19" fmla="*/ 669 h 686"/>
                  <a:gd name="T20" fmla="*/ 3412 w 6256"/>
                  <a:gd name="T21" fmla="*/ 683 h 686"/>
                  <a:gd name="T22" fmla="*/ 3389 w 6256"/>
                  <a:gd name="T23" fmla="*/ 669 h 686"/>
                  <a:gd name="T24" fmla="*/ 3236 w 6256"/>
                  <a:gd name="T25" fmla="*/ 616 h 686"/>
                  <a:gd name="T26" fmla="*/ 3128 w 6256"/>
                  <a:gd name="T27" fmla="*/ 606 h 686"/>
                  <a:gd name="T28" fmla="*/ 3038 w 6256"/>
                  <a:gd name="T29" fmla="*/ 613 h 686"/>
                  <a:gd name="T30" fmla="*/ 2918 w 6256"/>
                  <a:gd name="T31" fmla="*/ 645 h 686"/>
                  <a:gd name="T32" fmla="*/ 2845 w 6256"/>
                  <a:gd name="T33" fmla="*/ 685 h 686"/>
                  <a:gd name="T34" fmla="*/ 2838 w 6256"/>
                  <a:gd name="T35" fmla="*/ 685 h 686"/>
                  <a:gd name="T36" fmla="*/ 2800 w 6256"/>
                  <a:gd name="T37" fmla="*/ 634 h 686"/>
                  <a:gd name="T38" fmla="*/ 2712 w 6256"/>
                  <a:gd name="T39" fmla="*/ 558 h 686"/>
                  <a:gd name="T40" fmla="*/ 2596 w 6256"/>
                  <a:gd name="T41" fmla="*/ 496 h 686"/>
                  <a:gd name="T42" fmla="*/ 2434 w 6256"/>
                  <a:gd name="T43" fmla="*/ 454 h 686"/>
                  <a:gd name="T44" fmla="*/ 2218 w 6256"/>
                  <a:gd name="T45" fmla="*/ 447 h 686"/>
                  <a:gd name="T46" fmla="*/ 1946 w 6256"/>
                  <a:gd name="T47" fmla="*/ 493 h 686"/>
                  <a:gd name="T48" fmla="*/ 1677 w 6256"/>
                  <a:gd name="T49" fmla="*/ 551 h 686"/>
                  <a:gd name="T50" fmla="*/ 1327 w 6256"/>
                  <a:gd name="T51" fmla="*/ 603 h 686"/>
                  <a:gd name="T52" fmla="*/ 843 w 6256"/>
                  <a:gd name="T53" fmla="*/ 644 h 686"/>
                  <a:gd name="T54" fmla="*/ 157 w 6256"/>
                  <a:gd name="T55" fmla="*/ 660 h 686"/>
                  <a:gd name="T56" fmla="*/ 512 w 6256"/>
                  <a:gd name="T57" fmla="*/ 409 h 686"/>
                  <a:gd name="T58" fmla="*/ 1026 w 6256"/>
                  <a:gd name="T59" fmla="*/ 363 h 686"/>
                  <a:gd name="T60" fmla="*/ 1397 w 6256"/>
                  <a:gd name="T61" fmla="*/ 282 h 686"/>
                  <a:gd name="T62" fmla="*/ 1667 w 6256"/>
                  <a:gd name="T63" fmla="*/ 187 h 686"/>
                  <a:gd name="T64" fmla="*/ 1957 w 6256"/>
                  <a:gd name="T65" fmla="*/ 64 h 686"/>
                  <a:gd name="T66" fmla="*/ 2158 w 6256"/>
                  <a:gd name="T67" fmla="*/ 10 h 686"/>
                  <a:gd name="T68" fmla="*/ 2346 w 6256"/>
                  <a:gd name="T69" fmla="*/ 1 h 686"/>
                  <a:gd name="T70" fmla="*/ 2572 w 6256"/>
                  <a:gd name="T71" fmla="*/ 38 h 686"/>
                  <a:gd name="T72" fmla="*/ 2762 w 6256"/>
                  <a:gd name="T73" fmla="*/ 112 h 686"/>
                  <a:gd name="T74" fmla="*/ 2913 w 6256"/>
                  <a:gd name="T75" fmla="*/ 206 h 686"/>
                  <a:gd name="T76" fmla="*/ 3043 w 6256"/>
                  <a:gd name="T77" fmla="*/ 318 h 686"/>
                  <a:gd name="T78" fmla="*/ 3128 w 6256"/>
                  <a:gd name="T79" fmla="*/ 413 h 686"/>
                  <a:gd name="T80" fmla="*/ 3250 w 6256"/>
                  <a:gd name="T81" fmla="*/ 282 h 686"/>
                  <a:gd name="T82" fmla="*/ 3370 w 6256"/>
                  <a:gd name="T83" fmla="*/ 187 h 686"/>
                  <a:gd name="T84" fmla="*/ 3530 w 6256"/>
                  <a:gd name="T85" fmla="*/ 95 h 686"/>
                  <a:gd name="T86" fmla="*/ 3726 w 6256"/>
                  <a:gd name="T87" fmla="*/ 26 h 686"/>
                  <a:gd name="T88" fmla="*/ 3959 w 6256"/>
                  <a:gd name="T89" fmla="*/ 0 h 686"/>
                  <a:gd name="T90" fmla="*/ 4140 w 6256"/>
                  <a:gd name="T91" fmla="*/ 17 h 686"/>
                  <a:gd name="T92" fmla="*/ 4338 w 6256"/>
                  <a:gd name="T93" fmla="*/ 79 h 686"/>
                  <a:gd name="T94" fmla="*/ 4637 w 6256"/>
                  <a:gd name="T95" fmla="*/ 206 h 686"/>
                  <a:gd name="T96" fmla="*/ 4923 w 6256"/>
                  <a:gd name="T97" fmla="*/ 300 h 686"/>
                  <a:gd name="T98" fmla="*/ 5319 w 6256"/>
                  <a:gd name="T99" fmla="*/ 375 h 686"/>
                  <a:gd name="T100" fmla="*/ 5869 w 6256"/>
                  <a:gd name="T101" fmla="*/ 41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56" h="686">
                    <a:moveTo>
                      <a:pt x="6256" y="660"/>
                    </a:moveTo>
                    <a:lnTo>
                      <a:pt x="6256" y="660"/>
                    </a:lnTo>
                    <a:lnTo>
                      <a:pt x="6099" y="660"/>
                    </a:lnTo>
                    <a:lnTo>
                      <a:pt x="5901" y="659"/>
                    </a:lnTo>
                    <a:lnTo>
                      <a:pt x="5789" y="656"/>
                    </a:lnTo>
                    <a:lnTo>
                      <a:pt x="5670" y="654"/>
                    </a:lnTo>
                    <a:lnTo>
                      <a:pt x="5544" y="649"/>
                    </a:lnTo>
                    <a:lnTo>
                      <a:pt x="5413" y="644"/>
                    </a:lnTo>
                    <a:lnTo>
                      <a:pt x="5277" y="634"/>
                    </a:lnTo>
                    <a:lnTo>
                      <a:pt x="5139" y="624"/>
                    </a:lnTo>
                    <a:lnTo>
                      <a:pt x="5070" y="618"/>
                    </a:lnTo>
                    <a:lnTo>
                      <a:pt x="4999" y="610"/>
                    </a:lnTo>
                    <a:lnTo>
                      <a:pt x="4929" y="603"/>
                    </a:lnTo>
                    <a:lnTo>
                      <a:pt x="4859" y="594"/>
                    </a:lnTo>
                    <a:lnTo>
                      <a:pt x="4789" y="585"/>
                    </a:lnTo>
                    <a:lnTo>
                      <a:pt x="4718" y="575"/>
                    </a:lnTo>
                    <a:lnTo>
                      <a:pt x="4648" y="563"/>
                    </a:lnTo>
                    <a:lnTo>
                      <a:pt x="4579" y="551"/>
                    </a:lnTo>
                    <a:lnTo>
                      <a:pt x="4510" y="538"/>
                    </a:lnTo>
                    <a:lnTo>
                      <a:pt x="4443" y="524"/>
                    </a:lnTo>
                    <a:lnTo>
                      <a:pt x="4375" y="509"/>
                    </a:lnTo>
                    <a:lnTo>
                      <a:pt x="4310" y="493"/>
                    </a:lnTo>
                    <a:lnTo>
                      <a:pt x="4310" y="493"/>
                    </a:lnTo>
                    <a:lnTo>
                      <a:pt x="4250" y="478"/>
                    </a:lnTo>
                    <a:lnTo>
                      <a:pt x="4193" y="466"/>
                    </a:lnTo>
                    <a:lnTo>
                      <a:pt x="4139" y="457"/>
                    </a:lnTo>
                    <a:lnTo>
                      <a:pt x="4086" y="451"/>
                    </a:lnTo>
                    <a:lnTo>
                      <a:pt x="4037" y="447"/>
                    </a:lnTo>
                    <a:lnTo>
                      <a:pt x="3989" y="444"/>
                    </a:lnTo>
                    <a:lnTo>
                      <a:pt x="3943" y="443"/>
                    </a:lnTo>
                    <a:lnTo>
                      <a:pt x="3901" y="445"/>
                    </a:lnTo>
                    <a:lnTo>
                      <a:pt x="3859" y="448"/>
                    </a:lnTo>
                    <a:lnTo>
                      <a:pt x="3821" y="454"/>
                    </a:lnTo>
                    <a:lnTo>
                      <a:pt x="3784" y="459"/>
                    </a:lnTo>
                    <a:lnTo>
                      <a:pt x="3750" y="466"/>
                    </a:lnTo>
                    <a:lnTo>
                      <a:pt x="3716" y="475"/>
                    </a:lnTo>
                    <a:lnTo>
                      <a:pt x="3687" y="485"/>
                    </a:lnTo>
                    <a:lnTo>
                      <a:pt x="3657" y="496"/>
                    </a:lnTo>
                    <a:lnTo>
                      <a:pt x="3630" y="507"/>
                    </a:lnTo>
                    <a:lnTo>
                      <a:pt x="3605" y="519"/>
                    </a:lnTo>
                    <a:lnTo>
                      <a:pt x="3582" y="532"/>
                    </a:lnTo>
                    <a:lnTo>
                      <a:pt x="3560" y="545"/>
                    </a:lnTo>
                    <a:lnTo>
                      <a:pt x="3540" y="557"/>
                    </a:lnTo>
                    <a:lnTo>
                      <a:pt x="3522" y="570"/>
                    </a:lnTo>
                    <a:lnTo>
                      <a:pt x="3505" y="584"/>
                    </a:lnTo>
                    <a:lnTo>
                      <a:pt x="3490" y="596"/>
                    </a:lnTo>
                    <a:lnTo>
                      <a:pt x="3476" y="609"/>
                    </a:lnTo>
                    <a:lnTo>
                      <a:pt x="3453" y="632"/>
                    </a:lnTo>
                    <a:lnTo>
                      <a:pt x="3435" y="653"/>
                    </a:lnTo>
                    <a:lnTo>
                      <a:pt x="3423" y="669"/>
                    </a:lnTo>
                    <a:lnTo>
                      <a:pt x="3416" y="681"/>
                    </a:lnTo>
                    <a:lnTo>
                      <a:pt x="3416" y="681"/>
                    </a:lnTo>
                    <a:lnTo>
                      <a:pt x="3414" y="682"/>
                    </a:lnTo>
                    <a:lnTo>
                      <a:pt x="3412" y="683"/>
                    </a:lnTo>
                    <a:lnTo>
                      <a:pt x="3412" y="683"/>
                    </a:lnTo>
                    <a:lnTo>
                      <a:pt x="3410" y="683"/>
                    </a:lnTo>
                    <a:lnTo>
                      <a:pt x="3408" y="682"/>
                    </a:lnTo>
                    <a:lnTo>
                      <a:pt x="3408" y="682"/>
                    </a:lnTo>
                    <a:lnTo>
                      <a:pt x="3400" y="676"/>
                    </a:lnTo>
                    <a:lnTo>
                      <a:pt x="3389" y="669"/>
                    </a:lnTo>
                    <a:lnTo>
                      <a:pt x="3364" y="656"/>
                    </a:lnTo>
                    <a:lnTo>
                      <a:pt x="3333" y="644"/>
                    </a:lnTo>
                    <a:lnTo>
                      <a:pt x="3296" y="631"/>
                    </a:lnTo>
                    <a:lnTo>
                      <a:pt x="3257" y="621"/>
                    </a:lnTo>
                    <a:lnTo>
                      <a:pt x="3236" y="616"/>
                    </a:lnTo>
                    <a:lnTo>
                      <a:pt x="3216" y="613"/>
                    </a:lnTo>
                    <a:lnTo>
                      <a:pt x="3194" y="609"/>
                    </a:lnTo>
                    <a:lnTo>
                      <a:pt x="3172" y="607"/>
                    </a:lnTo>
                    <a:lnTo>
                      <a:pt x="3150" y="606"/>
                    </a:lnTo>
                    <a:lnTo>
                      <a:pt x="3128" y="606"/>
                    </a:lnTo>
                    <a:lnTo>
                      <a:pt x="3128" y="606"/>
                    </a:lnTo>
                    <a:lnTo>
                      <a:pt x="3105" y="606"/>
                    </a:lnTo>
                    <a:lnTo>
                      <a:pt x="3083" y="607"/>
                    </a:lnTo>
                    <a:lnTo>
                      <a:pt x="3060" y="609"/>
                    </a:lnTo>
                    <a:lnTo>
                      <a:pt x="3038" y="613"/>
                    </a:lnTo>
                    <a:lnTo>
                      <a:pt x="3016" y="617"/>
                    </a:lnTo>
                    <a:lnTo>
                      <a:pt x="2996" y="622"/>
                    </a:lnTo>
                    <a:lnTo>
                      <a:pt x="2975" y="626"/>
                    </a:lnTo>
                    <a:lnTo>
                      <a:pt x="2955" y="632"/>
                    </a:lnTo>
                    <a:lnTo>
                      <a:pt x="2918" y="645"/>
                    </a:lnTo>
                    <a:lnTo>
                      <a:pt x="2887" y="659"/>
                    </a:lnTo>
                    <a:lnTo>
                      <a:pt x="2875" y="666"/>
                    </a:lnTo>
                    <a:lnTo>
                      <a:pt x="2863" y="671"/>
                    </a:lnTo>
                    <a:lnTo>
                      <a:pt x="2853" y="678"/>
                    </a:lnTo>
                    <a:lnTo>
                      <a:pt x="2845" y="685"/>
                    </a:lnTo>
                    <a:lnTo>
                      <a:pt x="2845" y="685"/>
                    </a:lnTo>
                    <a:lnTo>
                      <a:pt x="2842" y="686"/>
                    </a:lnTo>
                    <a:lnTo>
                      <a:pt x="2840" y="686"/>
                    </a:lnTo>
                    <a:lnTo>
                      <a:pt x="2840" y="686"/>
                    </a:lnTo>
                    <a:lnTo>
                      <a:pt x="2838" y="685"/>
                    </a:lnTo>
                    <a:lnTo>
                      <a:pt x="2837" y="684"/>
                    </a:lnTo>
                    <a:lnTo>
                      <a:pt x="2837" y="684"/>
                    </a:lnTo>
                    <a:lnTo>
                      <a:pt x="2829" y="672"/>
                    </a:lnTo>
                    <a:lnTo>
                      <a:pt x="2817" y="655"/>
                    </a:lnTo>
                    <a:lnTo>
                      <a:pt x="2800" y="634"/>
                    </a:lnTo>
                    <a:lnTo>
                      <a:pt x="2777" y="610"/>
                    </a:lnTo>
                    <a:lnTo>
                      <a:pt x="2763" y="598"/>
                    </a:lnTo>
                    <a:lnTo>
                      <a:pt x="2748" y="585"/>
                    </a:lnTo>
                    <a:lnTo>
                      <a:pt x="2731" y="572"/>
                    </a:lnTo>
                    <a:lnTo>
                      <a:pt x="2712" y="558"/>
                    </a:lnTo>
                    <a:lnTo>
                      <a:pt x="2693" y="546"/>
                    </a:lnTo>
                    <a:lnTo>
                      <a:pt x="2671" y="533"/>
                    </a:lnTo>
                    <a:lnTo>
                      <a:pt x="2648" y="520"/>
                    </a:lnTo>
                    <a:lnTo>
                      <a:pt x="2622" y="508"/>
                    </a:lnTo>
                    <a:lnTo>
                      <a:pt x="2596" y="496"/>
                    </a:lnTo>
                    <a:lnTo>
                      <a:pt x="2567" y="486"/>
                    </a:lnTo>
                    <a:lnTo>
                      <a:pt x="2537" y="477"/>
                    </a:lnTo>
                    <a:lnTo>
                      <a:pt x="2504" y="467"/>
                    </a:lnTo>
                    <a:lnTo>
                      <a:pt x="2469" y="460"/>
                    </a:lnTo>
                    <a:lnTo>
                      <a:pt x="2434" y="454"/>
                    </a:lnTo>
                    <a:lnTo>
                      <a:pt x="2394" y="449"/>
                    </a:lnTo>
                    <a:lnTo>
                      <a:pt x="2354" y="445"/>
                    </a:lnTo>
                    <a:lnTo>
                      <a:pt x="2312" y="444"/>
                    </a:lnTo>
                    <a:lnTo>
                      <a:pt x="2265" y="444"/>
                    </a:lnTo>
                    <a:lnTo>
                      <a:pt x="2218" y="447"/>
                    </a:lnTo>
                    <a:lnTo>
                      <a:pt x="2169" y="451"/>
                    </a:lnTo>
                    <a:lnTo>
                      <a:pt x="2117" y="457"/>
                    </a:lnTo>
                    <a:lnTo>
                      <a:pt x="2063" y="466"/>
                    </a:lnTo>
                    <a:lnTo>
                      <a:pt x="2005" y="478"/>
                    </a:lnTo>
                    <a:lnTo>
                      <a:pt x="1946" y="493"/>
                    </a:lnTo>
                    <a:lnTo>
                      <a:pt x="1946" y="493"/>
                    </a:lnTo>
                    <a:lnTo>
                      <a:pt x="1881" y="509"/>
                    </a:lnTo>
                    <a:lnTo>
                      <a:pt x="1814" y="524"/>
                    </a:lnTo>
                    <a:lnTo>
                      <a:pt x="1746" y="538"/>
                    </a:lnTo>
                    <a:lnTo>
                      <a:pt x="1677" y="551"/>
                    </a:lnTo>
                    <a:lnTo>
                      <a:pt x="1608" y="563"/>
                    </a:lnTo>
                    <a:lnTo>
                      <a:pt x="1538" y="575"/>
                    </a:lnTo>
                    <a:lnTo>
                      <a:pt x="1467" y="585"/>
                    </a:lnTo>
                    <a:lnTo>
                      <a:pt x="1397" y="594"/>
                    </a:lnTo>
                    <a:lnTo>
                      <a:pt x="1327" y="603"/>
                    </a:lnTo>
                    <a:lnTo>
                      <a:pt x="1257" y="610"/>
                    </a:lnTo>
                    <a:lnTo>
                      <a:pt x="1186" y="618"/>
                    </a:lnTo>
                    <a:lnTo>
                      <a:pt x="1117" y="624"/>
                    </a:lnTo>
                    <a:lnTo>
                      <a:pt x="979" y="634"/>
                    </a:lnTo>
                    <a:lnTo>
                      <a:pt x="843" y="644"/>
                    </a:lnTo>
                    <a:lnTo>
                      <a:pt x="713" y="649"/>
                    </a:lnTo>
                    <a:lnTo>
                      <a:pt x="586" y="654"/>
                    </a:lnTo>
                    <a:lnTo>
                      <a:pt x="467" y="656"/>
                    </a:lnTo>
                    <a:lnTo>
                      <a:pt x="355" y="659"/>
                    </a:lnTo>
                    <a:lnTo>
                      <a:pt x="157" y="660"/>
                    </a:lnTo>
                    <a:lnTo>
                      <a:pt x="0" y="660"/>
                    </a:lnTo>
                    <a:lnTo>
                      <a:pt x="256" y="413"/>
                    </a:lnTo>
                    <a:lnTo>
                      <a:pt x="256" y="413"/>
                    </a:lnTo>
                    <a:lnTo>
                      <a:pt x="387" y="412"/>
                    </a:lnTo>
                    <a:lnTo>
                      <a:pt x="512" y="409"/>
                    </a:lnTo>
                    <a:lnTo>
                      <a:pt x="628" y="403"/>
                    </a:lnTo>
                    <a:lnTo>
                      <a:pt x="737" y="395"/>
                    </a:lnTo>
                    <a:lnTo>
                      <a:pt x="840" y="386"/>
                    </a:lnTo>
                    <a:lnTo>
                      <a:pt x="937" y="375"/>
                    </a:lnTo>
                    <a:lnTo>
                      <a:pt x="1026" y="363"/>
                    </a:lnTo>
                    <a:lnTo>
                      <a:pt x="1110" y="349"/>
                    </a:lnTo>
                    <a:lnTo>
                      <a:pt x="1190" y="334"/>
                    </a:lnTo>
                    <a:lnTo>
                      <a:pt x="1264" y="318"/>
                    </a:lnTo>
                    <a:lnTo>
                      <a:pt x="1333" y="300"/>
                    </a:lnTo>
                    <a:lnTo>
                      <a:pt x="1397" y="282"/>
                    </a:lnTo>
                    <a:lnTo>
                      <a:pt x="1458" y="263"/>
                    </a:lnTo>
                    <a:lnTo>
                      <a:pt x="1515" y="245"/>
                    </a:lnTo>
                    <a:lnTo>
                      <a:pt x="1569" y="225"/>
                    </a:lnTo>
                    <a:lnTo>
                      <a:pt x="1619" y="206"/>
                    </a:lnTo>
                    <a:lnTo>
                      <a:pt x="1667" y="187"/>
                    </a:lnTo>
                    <a:lnTo>
                      <a:pt x="1713" y="168"/>
                    </a:lnTo>
                    <a:lnTo>
                      <a:pt x="1798" y="130"/>
                    </a:lnTo>
                    <a:lnTo>
                      <a:pt x="1879" y="95"/>
                    </a:lnTo>
                    <a:lnTo>
                      <a:pt x="1918" y="79"/>
                    </a:lnTo>
                    <a:lnTo>
                      <a:pt x="1957" y="64"/>
                    </a:lnTo>
                    <a:lnTo>
                      <a:pt x="1995" y="50"/>
                    </a:lnTo>
                    <a:lnTo>
                      <a:pt x="2034" y="38"/>
                    </a:lnTo>
                    <a:lnTo>
                      <a:pt x="2074" y="26"/>
                    </a:lnTo>
                    <a:lnTo>
                      <a:pt x="2116" y="17"/>
                    </a:lnTo>
                    <a:lnTo>
                      <a:pt x="2158" y="10"/>
                    </a:lnTo>
                    <a:lnTo>
                      <a:pt x="2202" y="4"/>
                    </a:lnTo>
                    <a:lnTo>
                      <a:pt x="2248" y="1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46" y="1"/>
                    </a:lnTo>
                    <a:lnTo>
                      <a:pt x="2394" y="4"/>
                    </a:lnTo>
                    <a:lnTo>
                      <a:pt x="2442" y="10"/>
                    </a:lnTo>
                    <a:lnTo>
                      <a:pt x="2487" y="17"/>
                    </a:lnTo>
                    <a:lnTo>
                      <a:pt x="2530" y="26"/>
                    </a:lnTo>
                    <a:lnTo>
                      <a:pt x="2572" y="38"/>
                    </a:lnTo>
                    <a:lnTo>
                      <a:pt x="2613" y="50"/>
                    </a:lnTo>
                    <a:lnTo>
                      <a:pt x="2652" y="64"/>
                    </a:lnTo>
                    <a:lnTo>
                      <a:pt x="2690" y="79"/>
                    </a:lnTo>
                    <a:lnTo>
                      <a:pt x="2727" y="95"/>
                    </a:lnTo>
                    <a:lnTo>
                      <a:pt x="2762" y="112"/>
                    </a:lnTo>
                    <a:lnTo>
                      <a:pt x="2795" y="130"/>
                    </a:lnTo>
                    <a:lnTo>
                      <a:pt x="2826" y="148"/>
                    </a:lnTo>
                    <a:lnTo>
                      <a:pt x="2857" y="168"/>
                    </a:lnTo>
                    <a:lnTo>
                      <a:pt x="2886" y="187"/>
                    </a:lnTo>
                    <a:lnTo>
                      <a:pt x="2913" y="206"/>
                    </a:lnTo>
                    <a:lnTo>
                      <a:pt x="2939" y="225"/>
                    </a:lnTo>
                    <a:lnTo>
                      <a:pt x="2962" y="245"/>
                    </a:lnTo>
                    <a:lnTo>
                      <a:pt x="2985" y="263"/>
                    </a:lnTo>
                    <a:lnTo>
                      <a:pt x="3006" y="282"/>
                    </a:lnTo>
                    <a:lnTo>
                      <a:pt x="3043" y="318"/>
                    </a:lnTo>
                    <a:lnTo>
                      <a:pt x="3074" y="349"/>
                    </a:lnTo>
                    <a:lnTo>
                      <a:pt x="3097" y="375"/>
                    </a:lnTo>
                    <a:lnTo>
                      <a:pt x="3114" y="395"/>
                    </a:lnTo>
                    <a:lnTo>
                      <a:pt x="3128" y="413"/>
                    </a:lnTo>
                    <a:lnTo>
                      <a:pt x="3128" y="413"/>
                    </a:lnTo>
                    <a:lnTo>
                      <a:pt x="3142" y="395"/>
                    </a:lnTo>
                    <a:lnTo>
                      <a:pt x="3159" y="375"/>
                    </a:lnTo>
                    <a:lnTo>
                      <a:pt x="3182" y="349"/>
                    </a:lnTo>
                    <a:lnTo>
                      <a:pt x="3213" y="318"/>
                    </a:lnTo>
                    <a:lnTo>
                      <a:pt x="3250" y="282"/>
                    </a:lnTo>
                    <a:lnTo>
                      <a:pt x="3271" y="263"/>
                    </a:lnTo>
                    <a:lnTo>
                      <a:pt x="3294" y="245"/>
                    </a:lnTo>
                    <a:lnTo>
                      <a:pt x="3317" y="225"/>
                    </a:lnTo>
                    <a:lnTo>
                      <a:pt x="3343" y="206"/>
                    </a:lnTo>
                    <a:lnTo>
                      <a:pt x="3370" y="187"/>
                    </a:lnTo>
                    <a:lnTo>
                      <a:pt x="3399" y="168"/>
                    </a:lnTo>
                    <a:lnTo>
                      <a:pt x="3430" y="148"/>
                    </a:lnTo>
                    <a:lnTo>
                      <a:pt x="3461" y="130"/>
                    </a:lnTo>
                    <a:lnTo>
                      <a:pt x="3494" y="112"/>
                    </a:lnTo>
                    <a:lnTo>
                      <a:pt x="3530" y="95"/>
                    </a:lnTo>
                    <a:lnTo>
                      <a:pt x="3566" y="79"/>
                    </a:lnTo>
                    <a:lnTo>
                      <a:pt x="3604" y="64"/>
                    </a:lnTo>
                    <a:lnTo>
                      <a:pt x="3643" y="50"/>
                    </a:lnTo>
                    <a:lnTo>
                      <a:pt x="3684" y="38"/>
                    </a:lnTo>
                    <a:lnTo>
                      <a:pt x="3726" y="26"/>
                    </a:lnTo>
                    <a:lnTo>
                      <a:pt x="3769" y="17"/>
                    </a:lnTo>
                    <a:lnTo>
                      <a:pt x="3816" y="10"/>
                    </a:lnTo>
                    <a:lnTo>
                      <a:pt x="3862" y="4"/>
                    </a:lnTo>
                    <a:lnTo>
                      <a:pt x="3910" y="1"/>
                    </a:lnTo>
                    <a:lnTo>
                      <a:pt x="3959" y="0"/>
                    </a:lnTo>
                    <a:lnTo>
                      <a:pt x="3959" y="0"/>
                    </a:lnTo>
                    <a:lnTo>
                      <a:pt x="4008" y="1"/>
                    </a:lnTo>
                    <a:lnTo>
                      <a:pt x="4054" y="4"/>
                    </a:lnTo>
                    <a:lnTo>
                      <a:pt x="4099" y="10"/>
                    </a:lnTo>
                    <a:lnTo>
                      <a:pt x="4140" y="17"/>
                    </a:lnTo>
                    <a:lnTo>
                      <a:pt x="4182" y="26"/>
                    </a:lnTo>
                    <a:lnTo>
                      <a:pt x="4222" y="38"/>
                    </a:lnTo>
                    <a:lnTo>
                      <a:pt x="4261" y="50"/>
                    </a:lnTo>
                    <a:lnTo>
                      <a:pt x="4299" y="64"/>
                    </a:lnTo>
                    <a:lnTo>
                      <a:pt x="4338" y="79"/>
                    </a:lnTo>
                    <a:lnTo>
                      <a:pt x="4377" y="95"/>
                    </a:lnTo>
                    <a:lnTo>
                      <a:pt x="4458" y="130"/>
                    </a:lnTo>
                    <a:lnTo>
                      <a:pt x="4543" y="168"/>
                    </a:lnTo>
                    <a:lnTo>
                      <a:pt x="4589" y="187"/>
                    </a:lnTo>
                    <a:lnTo>
                      <a:pt x="4637" y="206"/>
                    </a:lnTo>
                    <a:lnTo>
                      <a:pt x="4687" y="225"/>
                    </a:lnTo>
                    <a:lnTo>
                      <a:pt x="4741" y="245"/>
                    </a:lnTo>
                    <a:lnTo>
                      <a:pt x="4798" y="263"/>
                    </a:lnTo>
                    <a:lnTo>
                      <a:pt x="4859" y="282"/>
                    </a:lnTo>
                    <a:lnTo>
                      <a:pt x="4923" y="300"/>
                    </a:lnTo>
                    <a:lnTo>
                      <a:pt x="4992" y="318"/>
                    </a:lnTo>
                    <a:lnTo>
                      <a:pt x="5066" y="334"/>
                    </a:lnTo>
                    <a:lnTo>
                      <a:pt x="5146" y="349"/>
                    </a:lnTo>
                    <a:lnTo>
                      <a:pt x="5230" y="363"/>
                    </a:lnTo>
                    <a:lnTo>
                      <a:pt x="5319" y="375"/>
                    </a:lnTo>
                    <a:lnTo>
                      <a:pt x="5416" y="386"/>
                    </a:lnTo>
                    <a:lnTo>
                      <a:pt x="5519" y="395"/>
                    </a:lnTo>
                    <a:lnTo>
                      <a:pt x="5628" y="403"/>
                    </a:lnTo>
                    <a:lnTo>
                      <a:pt x="5744" y="409"/>
                    </a:lnTo>
                    <a:lnTo>
                      <a:pt x="5869" y="412"/>
                    </a:lnTo>
                    <a:lnTo>
                      <a:pt x="6001" y="413"/>
                    </a:lnTo>
                    <a:lnTo>
                      <a:pt x="6256" y="660"/>
                    </a:lnTo>
                    <a:close/>
                  </a:path>
                </a:pathLst>
              </a:custGeom>
              <a:solidFill>
                <a:srgbClr val="F7F2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448781EC-A8F4-4B13-BAC7-10FD433D57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25938" y="4114967"/>
                <a:ext cx="492125" cy="109538"/>
              </a:xfrm>
              <a:custGeom>
                <a:avLst/>
                <a:gdLst>
                  <a:gd name="T0" fmla="*/ 19 w 620"/>
                  <a:gd name="T1" fmla="*/ 137 h 137"/>
                  <a:gd name="T2" fmla="*/ 7 w 620"/>
                  <a:gd name="T3" fmla="*/ 133 h 137"/>
                  <a:gd name="T4" fmla="*/ 4 w 620"/>
                  <a:gd name="T5" fmla="*/ 130 h 137"/>
                  <a:gd name="T6" fmla="*/ 1 w 620"/>
                  <a:gd name="T7" fmla="*/ 123 h 137"/>
                  <a:gd name="T8" fmla="*/ 0 w 620"/>
                  <a:gd name="T9" fmla="*/ 116 h 137"/>
                  <a:gd name="T10" fmla="*/ 3 w 620"/>
                  <a:gd name="T11" fmla="*/ 109 h 137"/>
                  <a:gd name="T12" fmla="*/ 5 w 620"/>
                  <a:gd name="T13" fmla="*/ 106 h 137"/>
                  <a:gd name="T14" fmla="*/ 23 w 620"/>
                  <a:gd name="T15" fmla="*/ 90 h 137"/>
                  <a:gd name="T16" fmla="*/ 51 w 620"/>
                  <a:gd name="T17" fmla="*/ 71 h 137"/>
                  <a:gd name="T18" fmla="*/ 84 w 620"/>
                  <a:gd name="T19" fmla="*/ 54 h 137"/>
                  <a:gd name="T20" fmla="*/ 123 w 620"/>
                  <a:gd name="T21" fmla="*/ 38 h 137"/>
                  <a:gd name="T22" fmla="*/ 167 w 620"/>
                  <a:gd name="T23" fmla="*/ 23 h 137"/>
                  <a:gd name="T24" fmla="*/ 214 w 620"/>
                  <a:gd name="T25" fmla="*/ 12 h 137"/>
                  <a:gd name="T26" fmla="*/ 262 w 620"/>
                  <a:gd name="T27" fmla="*/ 3 h 137"/>
                  <a:gd name="T28" fmla="*/ 310 w 620"/>
                  <a:gd name="T29" fmla="*/ 0 h 137"/>
                  <a:gd name="T30" fmla="*/ 334 w 620"/>
                  <a:gd name="T31" fmla="*/ 1 h 137"/>
                  <a:gd name="T32" fmla="*/ 381 w 620"/>
                  <a:gd name="T33" fmla="*/ 7 h 137"/>
                  <a:gd name="T34" fmla="*/ 429 w 620"/>
                  <a:gd name="T35" fmla="*/ 17 h 137"/>
                  <a:gd name="T36" fmla="*/ 474 w 620"/>
                  <a:gd name="T37" fmla="*/ 31 h 137"/>
                  <a:gd name="T38" fmla="*/ 515 w 620"/>
                  <a:gd name="T39" fmla="*/ 47 h 137"/>
                  <a:gd name="T40" fmla="*/ 552 w 620"/>
                  <a:gd name="T41" fmla="*/ 65 h 137"/>
                  <a:gd name="T42" fmla="*/ 582 w 620"/>
                  <a:gd name="T43" fmla="*/ 82 h 137"/>
                  <a:gd name="T44" fmla="*/ 606 w 620"/>
                  <a:gd name="T45" fmla="*/ 98 h 137"/>
                  <a:gd name="T46" fmla="*/ 614 w 620"/>
                  <a:gd name="T47" fmla="*/ 105 h 137"/>
                  <a:gd name="T48" fmla="*/ 619 w 620"/>
                  <a:gd name="T49" fmla="*/ 111 h 137"/>
                  <a:gd name="T50" fmla="*/ 620 w 620"/>
                  <a:gd name="T51" fmla="*/ 119 h 137"/>
                  <a:gd name="T52" fmla="*/ 619 w 620"/>
                  <a:gd name="T53" fmla="*/ 126 h 137"/>
                  <a:gd name="T54" fmla="*/ 615 w 620"/>
                  <a:gd name="T55" fmla="*/ 131 h 137"/>
                  <a:gd name="T56" fmla="*/ 612 w 620"/>
                  <a:gd name="T57" fmla="*/ 134 h 137"/>
                  <a:gd name="T58" fmla="*/ 605 w 620"/>
                  <a:gd name="T59" fmla="*/ 137 h 137"/>
                  <a:gd name="T60" fmla="*/ 598 w 620"/>
                  <a:gd name="T61" fmla="*/ 137 h 137"/>
                  <a:gd name="T62" fmla="*/ 591 w 620"/>
                  <a:gd name="T63" fmla="*/ 135 h 137"/>
                  <a:gd name="T64" fmla="*/ 589 w 620"/>
                  <a:gd name="T65" fmla="*/ 133 h 137"/>
                  <a:gd name="T66" fmla="*/ 573 w 620"/>
                  <a:gd name="T67" fmla="*/ 120 h 137"/>
                  <a:gd name="T68" fmla="*/ 517 w 620"/>
                  <a:gd name="T69" fmla="*/ 90 h 137"/>
                  <a:gd name="T70" fmla="*/ 462 w 620"/>
                  <a:gd name="T71" fmla="*/ 67 h 137"/>
                  <a:gd name="T72" fmla="*/ 421 w 620"/>
                  <a:gd name="T73" fmla="*/ 54 h 137"/>
                  <a:gd name="T74" fmla="*/ 377 w 620"/>
                  <a:gd name="T75" fmla="*/ 44 h 137"/>
                  <a:gd name="T76" fmla="*/ 332 w 620"/>
                  <a:gd name="T77" fmla="*/ 39 h 137"/>
                  <a:gd name="T78" fmla="*/ 310 w 620"/>
                  <a:gd name="T79" fmla="*/ 38 h 137"/>
                  <a:gd name="T80" fmla="*/ 260 w 620"/>
                  <a:gd name="T81" fmla="*/ 43 h 137"/>
                  <a:gd name="T82" fmla="*/ 211 w 620"/>
                  <a:gd name="T83" fmla="*/ 54 h 137"/>
                  <a:gd name="T84" fmla="*/ 163 w 620"/>
                  <a:gd name="T85" fmla="*/ 70 h 137"/>
                  <a:gd name="T86" fmla="*/ 120 w 620"/>
                  <a:gd name="T87" fmla="*/ 88 h 137"/>
                  <a:gd name="T88" fmla="*/ 54 w 620"/>
                  <a:gd name="T89" fmla="*/ 120 h 137"/>
                  <a:gd name="T90" fmla="*/ 34 w 620"/>
                  <a:gd name="T91" fmla="*/ 131 h 137"/>
                  <a:gd name="T92" fmla="*/ 34 w 620"/>
                  <a:gd name="T93" fmla="*/ 131 h 137"/>
                  <a:gd name="T94" fmla="*/ 30 w 620"/>
                  <a:gd name="T95" fmla="*/ 134 h 137"/>
                  <a:gd name="T96" fmla="*/ 23 w 620"/>
                  <a:gd name="T97" fmla="*/ 137 h 137"/>
                  <a:gd name="T98" fmla="*/ 19 w 620"/>
                  <a:gd name="T9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20" h="137">
                    <a:moveTo>
                      <a:pt x="19" y="137"/>
                    </a:moveTo>
                    <a:lnTo>
                      <a:pt x="19" y="137"/>
                    </a:lnTo>
                    <a:lnTo>
                      <a:pt x="13" y="136"/>
                    </a:lnTo>
                    <a:lnTo>
                      <a:pt x="7" y="133"/>
                    </a:lnTo>
                    <a:lnTo>
                      <a:pt x="7" y="133"/>
                    </a:lnTo>
                    <a:lnTo>
                      <a:pt x="4" y="130"/>
                    </a:lnTo>
                    <a:lnTo>
                      <a:pt x="3" y="127"/>
                    </a:lnTo>
                    <a:lnTo>
                      <a:pt x="1" y="123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1" y="113"/>
                    </a:lnTo>
                    <a:lnTo>
                      <a:pt x="3" y="109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13" y="98"/>
                    </a:lnTo>
                    <a:lnTo>
                      <a:pt x="23" y="90"/>
                    </a:lnTo>
                    <a:lnTo>
                      <a:pt x="36" y="81"/>
                    </a:lnTo>
                    <a:lnTo>
                      <a:pt x="51" y="71"/>
                    </a:lnTo>
                    <a:lnTo>
                      <a:pt x="67" y="63"/>
                    </a:lnTo>
                    <a:lnTo>
                      <a:pt x="84" y="54"/>
                    </a:lnTo>
                    <a:lnTo>
                      <a:pt x="104" y="46"/>
                    </a:lnTo>
                    <a:lnTo>
                      <a:pt x="123" y="38"/>
                    </a:lnTo>
                    <a:lnTo>
                      <a:pt x="145" y="30"/>
                    </a:lnTo>
                    <a:lnTo>
                      <a:pt x="167" y="23"/>
                    </a:lnTo>
                    <a:lnTo>
                      <a:pt x="190" y="16"/>
                    </a:lnTo>
                    <a:lnTo>
                      <a:pt x="214" y="12"/>
                    </a:lnTo>
                    <a:lnTo>
                      <a:pt x="237" y="7"/>
                    </a:lnTo>
                    <a:lnTo>
                      <a:pt x="262" y="3"/>
                    </a:lnTo>
                    <a:lnTo>
                      <a:pt x="286" y="1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34" y="1"/>
                    </a:lnTo>
                    <a:lnTo>
                      <a:pt x="357" y="3"/>
                    </a:lnTo>
                    <a:lnTo>
                      <a:pt x="381" y="7"/>
                    </a:lnTo>
                    <a:lnTo>
                      <a:pt x="406" y="12"/>
                    </a:lnTo>
                    <a:lnTo>
                      <a:pt x="429" y="17"/>
                    </a:lnTo>
                    <a:lnTo>
                      <a:pt x="452" y="24"/>
                    </a:lnTo>
                    <a:lnTo>
                      <a:pt x="474" y="31"/>
                    </a:lnTo>
                    <a:lnTo>
                      <a:pt x="494" y="39"/>
                    </a:lnTo>
                    <a:lnTo>
                      <a:pt x="515" y="47"/>
                    </a:lnTo>
                    <a:lnTo>
                      <a:pt x="533" y="56"/>
                    </a:lnTo>
                    <a:lnTo>
                      <a:pt x="552" y="65"/>
                    </a:lnTo>
                    <a:lnTo>
                      <a:pt x="568" y="74"/>
                    </a:lnTo>
                    <a:lnTo>
                      <a:pt x="582" y="82"/>
                    </a:lnTo>
                    <a:lnTo>
                      <a:pt x="594" y="90"/>
                    </a:lnTo>
                    <a:lnTo>
                      <a:pt x="606" y="98"/>
                    </a:lnTo>
                    <a:lnTo>
                      <a:pt x="614" y="105"/>
                    </a:lnTo>
                    <a:lnTo>
                      <a:pt x="614" y="105"/>
                    </a:lnTo>
                    <a:lnTo>
                      <a:pt x="616" y="108"/>
                    </a:lnTo>
                    <a:lnTo>
                      <a:pt x="619" y="111"/>
                    </a:lnTo>
                    <a:lnTo>
                      <a:pt x="620" y="114"/>
                    </a:lnTo>
                    <a:lnTo>
                      <a:pt x="620" y="119"/>
                    </a:lnTo>
                    <a:lnTo>
                      <a:pt x="620" y="122"/>
                    </a:lnTo>
                    <a:lnTo>
                      <a:pt x="619" y="126"/>
                    </a:lnTo>
                    <a:lnTo>
                      <a:pt x="617" y="129"/>
                    </a:lnTo>
                    <a:lnTo>
                      <a:pt x="615" y="131"/>
                    </a:lnTo>
                    <a:lnTo>
                      <a:pt x="615" y="131"/>
                    </a:lnTo>
                    <a:lnTo>
                      <a:pt x="612" y="134"/>
                    </a:lnTo>
                    <a:lnTo>
                      <a:pt x="608" y="136"/>
                    </a:lnTo>
                    <a:lnTo>
                      <a:pt x="605" y="137"/>
                    </a:lnTo>
                    <a:lnTo>
                      <a:pt x="601" y="137"/>
                    </a:lnTo>
                    <a:lnTo>
                      <a:pt x="598" y="137"/>
                    </a:lnTo>
                    <a:lnTo>
                      <a:pt x="594" y="136"/>
                    </a:lnTo>
                    <a:lnTo>
                      <a:pt x="591" y="135"/>
                    </a:lnTo>
                    <a:lnTo>
                      <a:pt x="589" y="133"/>
                    </a:lnTo>
                    <a:lnTo>
                      <a:pt x="589" y="133"/>
                    </a:lnTo>
                    <a:lnTo>
                      <a:pt x="582" y="127"/>
                    </a:lnTo>
                    <a:lnTo>
                      <a:pt x="573" y="120"/>
                    </a:lnTo>
                    <a:lnTo>
                      <a:pt x="548" y="106"/>
                    </a:lnTo>
                    <a:lnTo>
                      <a:pt x="517" y="90"/>
                    </a:lnTo>
                    <a:lnTo>
                      <a:pt x="482" y="75"/>
                    </a:lnTo>
                    <a:lnTo>
                      <a:pt x="462" y="67"/>
                    </a:lnTo>
                    <a:lnTo>
                      <a:pt x="441" y="60"/>
                    </a:lnTo>
                    <a:lnTo>
                      <a:pt x="421" y="54"/>
                    </a:lnTo>
                    <a:lnTo>
                      <a:pt x="399" y="48"/>
                    </a:lnTo>
                    <a:lnTo>
                      <a:pt x="377" y="44"/>
                    </a:lnTo>
                    <a:lnTo>
                      <a:pt x="355" y="42"/>
                    </a:lnTo>
                    <a:lnTo>
                      <a:pt x="332" y="39"/>
                    </a:lnTo>
                    <a:lnTo>
                      <a:pt x="310" y="38"/>
                    </a:lnTo>
                    <a:lnTo>
                      <a:pt x="310" y="38"/>
                    </a:lnTo>
                    <a:lnTo>
                      <a:pt x="286" y="39"/>
                    </a:lnTo>
                    <a:lnTo>
                      <a:pt x="260" y="43"/>
                    </a:lnTo>
                    <a:lnTo>
                      <a:pt x="235" y="47"/>
                    </a:lnTo>
                    <a:lnTo>
                      <a:pt x="211" y="54"/>
                    </a:lnTo>
                    <a:lnTo>
                      <a:pt x="187" y="61"/>
                    </a:lnTo>
                    <a:lnTo>
                      <a:pt x="163" y="70"/>
                    </a:lnTo>
                    <a:lnTo>
                      <a:pt x="141" y="78"/>
                    </a:lnTo>
                    <a:lnTo>
                      <a:pt x="120" y="88"/>
                    </a:lnTo>
                    <a:lnTo>
                      <a:pt x="83" y="106"/>
                    </a:lnTo>
                    <a:lnTo>
                      <a:pt x="54" y="120"/>
                    </a:lnTo>
                    <a:lnTo>
                      <a:pt x="37" y="130"/>
                    </a:lnTo>
                    <a:lnTo>
                      <a:pt x="34" y="131"/>
                    </a:lnTo>
                    <a:lnTo>
                      <a:pt x="32" y="131"/>
                    </a:lnTo>
                    <a:lnTo>
                      <a:pt x="34" y="131"/>
                    </a:lnTo>
                    <a:lnTo>
                      <a:pt x="34" y="131"/>
                    </a:lnTo>
                    <a:lnTo>
                      <a:pt x="30" y="134"/>
                    </a:lnTo>
                    <a:lnTo>
                      <a:pt x="27" y="136"/>
                    </a:lnTo>
                    <a:lnTo>
                      <a:pt x="23" y="137"/>
                    </a:lnTo>
                    <a:lnTo>
                      <a:pt x="19" y="137"/>
                    </a:lnTo>
                    <a:lnTo>
                      <a:pt x="19" y="137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E8C2653E-6A6E-406E-9453-0E07130E98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14588" y="3829217"/>
                <a:ext cx="2033588" cy="301625"/>
              </a:xfrm>
              <a:custGeom>
                <a:avLst/>
                <a:gdLst>
                  <a:gd name="T0" fmla="*/ 0 w 2563"/>
                  <a:gd name="T1" fmla="*/ 381 h 382"/>
                  <a:gd name="T2" fmla="*/ 172 w 2563"/>
                  <a:gd name="T3" fmla="*/ 375 h 382"/>
                  <a:gd name="T4" fmla="*/ 341 w 2563"/>
                  <a:gd name="T5" fmla="*/ 364 h 382"/>
                  <a:gd name="T6" fmla="*/ 426 w 2563"/>
                  <a:gd name="T7" fmla="*/ 358 h 382"/>
                  <a:gd name="T8" fmla="*/ 596 w 2563"/>
                  <a:gd name="T9" fmla="*/ 339 h 382"/>
                  <a:gd name="T10" fmla="*/ 680 w 2563"/>
                  <a:gd name="T11" fmla="*/ 326 h 382"/>
                  <a:gd name="T12" fmla="*/ 848 w 2563"/>
                  <a:gd name="T13" fmla="*/ 295 h 382"/>
                  <a:gd name="T14" fmla="*/ 930 w 2563"/>
                  <a:gd name="T15" fmla="*/ 276 h 382"/>
                  <a:gd name="T16" fmla="*/ 1012 w 2563"/>
                  <a:gd name="T17" fmla="*/ 254 h 382"/>
                  <a:gd name="T18" fmla="*/ 1053 w 2563"/>
                  <a:gd name="T19" fmla="*/ 241 h 382"/>
                  <a:gd name="T20" fmla="*/ 1133 w 2563"/>
                  <a:gd name="T21" fmla="*/ 215 h 382"/>
                  <a:gd name="T22" fmla="*/ 1213 w 2563"/>
                  <a:gd name="T23" fmla="*/ 185 h 382"/>
                  <a:gd name="T24" fmla="*/ 1330 w 2563"/>
                  <a:gd name="T25" fmla="*/ 135 h 382"/>
                  <a:gd name="T26" fmla="*/ 1409 w 2563"/>
                  <a:gd name="T27" fmla="*/ 101 h 382"/>
                  <a:gd name="T28" fmla="*/ 1488 w 2563"/>
                  <a:gd name="T29" fmla="*/ 68 h 382"/>
                  <a:gd name="T30" fmla="*/ 1569 w 2563"/>
                  <a:gd name="T31" fmla="*/ 40 h 382"/>
                  <a:gd name="T32" fmla="*/ 1653 w 2563"/>
                  <a:gd name="T33" fmla="*/ 18 h 382"/>
                  <a:gd name="T34" fmla="*/ 1695 w 2563"/>
                  <a:gd name="T35" fmla="*/ 10 h 382"/>
                  <a:gd name="T36" fmla="*/ 1781 w 2563"/>
                  <a:gd name="T37" fmla="*/ 2 h 382"/>
                  <a:gd name="T38" fmla="*/ 1824 w 2563"/>
                  <a:gd name="T39" fmla="*/ 0 h 382"/>
                  <a:gd name="T40" fmla="*/ 1911 w 2563"/>
                  <a:gd name="T41" fmla="*/ 5 h 382"/>
                  <a:gd name="T42" fmla="*/ 1996 w 2563"/>
                  <a:gd name="T43" fmla="*/ 19 h 382"/>
                  <a:gd name="T44" fmla="*/ 2037 w 2563"/>
                  <a:gd name="T45" fmla="*/ 28 h 382"/>
                  <a:gd name="T46" fmla="*/ 2120 w 2563"/>
                  <a:gd name="T47" fmla="*/ 53 h 382"/>
                  <a:gd name="T48" fmla="*/ 2200 w 2563"/>
                  <a:gd name="T49" fmla="*/ 87 h 382"/>
                  <a:gd name="T50" fmla="*/ 2276 w 2563"/>
                  <a:gd name="T51" fmla="*/ 126 h 382"/>
                  <a:gd name="T52" fmla="*/ 2348 w 2563"/>
                  <a:gd name="T53" fmla="*/ 173 h 382"/>
                  <a:gd name="T54" fmla="*/ 2416 w 2563"/>
                  <a:gd name="T55" fmla="*/ 225 h 382"/>
                  <a:gd name="T56" fmla="*/ 2478 w 2563"/>
                  <a:gd name="T57" fmla="*/ 284 h 382"/>
                  <a:gd name="T58" fmla="*/ 2536 w 2563"/>
                  <a:gd name="T59" fmla="*/ 347 h 382"/>
                  <a:gd name="T60" fmla="*/ 2563 w 2563"/>
                  <a:gd name="T61" fmla="*/ 381 h 382"/>
                  <a:gd name="T62" fmla="*/ 2506 w 2563"/>
                  <a:gd name="T63" fmla="*/ 317 h 382"/>
                  <a:gd name="T64" fmla="*/ 2444 w 2563"/>
                  <a:gd name="T65" fmla="*/ 258 h 382"/>
                  <a:gd name="T66" fmla="*/ 2377 w 2563"/>
                  <a:gd name="T67" fmla="*/ 207 h 382"/>
                  <a:gd name="T68" fmla="*/ 2306 w 2563"/>
                  <a:gd name="T69" fmla="*/ 159 h 382"/>
                  <a:gd name="T70" fmla="*/ 2269 w 2563"/>
                  <a:gd name="T71" fmla="*/ 138 h 382"/>
                  <a:gd name="T72" fmla="*/ 2194 w 2563"/>
                  <a:gd name="T73" fmla="*/ 99 h 382"/>
                  <a:gd name="T74" fmla="*/ 2115 w 2563"/>
                  <a:gd name="T75" fmla="*/ 70 h 382"/>
                  <a:gd name="T76" fmla="*/ 2034 w 2563"/>
                  <a:gd name="T77" fmla="*/ 46 h 382"/>
                  <a:gd name="T78" fmla="*/ 1992 w 2563"/>
                  <a:gd name="T79" fmla="*/ 37 h 382"/>
                  <a:gd name="T80" fmla="*/ 1908 w 2563"/>
                  <a:gd name="T81" fmla="*/ 26 h 382"/>
                  <a:gd name="T82" fmla="*/ 1824 w 2563"/>
                  <a:gd name="T83" fmla="*/ 22 h 382"/>
                  <a:gd name="T84" fmla="*/ 1740 w 2563"/>
                  <a:gd name="T85" fmla="*/ 27 h 382"/>
                  <a:gd name="T86" fmla="*/ 1657 w 2563"/>
                  <a:gd name="T87" fmla="*/ 40 h 382"/>
                  <a:gd name="T88" fmla="*/ 1616 w 2563"/>
                  <a:gd name="T89" fmla="*/ 49 h 382"/>
                  <a:gd name="T90" fmla="*/ 1536 w 2563"/>
                  <a:gd name="T91" fmla="*/ 75 h 382"/>
                  <a:gd name="T92" fmla="*/ 1457 w 2563"/>
                  <a:gd name="T93" fmla="*/ 106 h 382"/>
                  <a:gd name="T94" fmla="*/ 1341 w 2563"/>
                  <a:gd name="T95" fmla="*/ 158 h 382"/>
                  <a:gd name="T96" fmla="*/ 1261 w 2563"/>
                  <a:gd name="T97" fmla="*/ 192 h 382"/>
                  <a:gd name="T98" fmla="*/ 1182 w 2563"/>
                  <a:gd name="T99" fmla="*/ 223 h 382"/>
                  <a:gd name="T100" fmla="*/ 1100 w 2563"/>
                  <a:gd name="T101" fmla="*/ 250 h 382"/>
                  <a:gd name="T102" fmla="*/ 1018 w 2563"/>
                  <a:gd name="T103" fmla="*/ 276 h 382"/>
                  <a:gd name="T104" fmla="*/ 977 w 2563"/>
                  <a:gd name="T105" fmla="*/ 287 h 382"/>
                  <a:gd name="T106" fmla="*/ 894 w 2563"/>
                  <a:gd name="T107" fmla="*/ 307 h 382"/>
                  <a:gd name="T108" fmla="*/ 810 w 2563"/>
                  <a:gd name="T109" fmla="*/ 325 h 382"/>
                  <a:gd name="T110" fmla="*/ 726 w 2563"/>
                  <a:gd name="T111" fmla="*/ 339 h 382"/>
                  <a:gd name="T112" fmla="*/ 683 w 2563"/>
                  <a:gd name="T113" fmla="*/ 346 h 382"/>
                  <a:gd name="T114" fmla="*/ 513 w 2563"/>
                  <a:gd name="T115" fmla="*/ 364 h 382"/>
                  <a:gd name="T116" fmla="*/ 342 w 2563"/>
                  <a:gd name="T117" fmla="*/ 377 h 382"/>
                  <a:gd name="T118" fmla="*/ 257 w 2563"/>
                  <a:gd name="T119" fmla="*/ 379 h 382"/>
                  <a:gd name="T120" fmla="*/ 87 w 2563"/>
                  <a:gd name="T121" fmla="*/ 382 h 382"/>
                  <a:gd name="T122" fmla="*/ 0 w 2563"/>
                  <a:gd name="T123" fmla="*/ 38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63" h="382">
                    <a:moveTo>
                      <a:pt x="0" y="381"/>
                    </a:moveTo>
                    <a:lnTo>
                      <a:pt x="0" y="381"/>
                    </a:lnTo>
                    <a:lnTo>
                      <a:pt x="87" y="378"/>
                    </a:lnTo>
                    <a:lnTo>
                      <a:pt x="172" y="375"/>
                    </a:lnTo>
                    <a:lnTo>
                      <a:pt x="257" y="370"/>
                    </a:lnTo>
                    <a:lnTo>
                      <a:pt x="341" y="364"/>
                    </a:lnTo>
                    <a:lnTo>
                      <a:pt x="341" y="364"/>
                    </a:lnTo>
                    <a:lnTo>
                      <a:pt x="426" y="358"/>
                    </a:lnTo>
                    <a:lnTo>
                      <a:pt x="512" y="350"/>
                    </a:lnTo>
                    <a:lnTo>
                      <a:pt x="596" y="339"/>
                    </a:lnTo>
                    <a:lnTo>
                      <a:pt x="680" y="326"/>
                    </a:lnTo>
                    <a:lnTo>
                      <a:pt x="680" y="326"/>
                    </a:lnTo>
                    <a:lnTo>
                      <a:pt x="764" y="311"/>
                    </a:lnTo>
                    <a:lnTo>
                      <a:pt x="848" y="295"/>
                    </a:lnTo>
                    <a:lnTo>
                      <a:pt x="889" y="286"/>
                    </a:lnTo>
                    <a:lnTo>
                      <a:pt x="930" y="276"/>
                    </a:lnTo>
                    <a:lnTo>
                      <a:pt x="971" y="265"/>
                    </a:lnTo>
                    <a:lnTo>
                      <a:pt x="1012" y="254"/>
                    </a:lnTo>
                    <a:lnTo>
                      <a:pt x="1012" y="254"/>
                    </a:lnTo>
                    <a:lnTo>
                      <a:pt x="1053" y="241"/>
                    </a:lnTo>
                    <a:lnTo>
                      <a:pt x="1093" y="229"/>
                    </a:lnTo>
                    <a:lnTo>
                      <a:pt x="1133" y="215"/>
                    </a:lnTo>
                    <a:lnTo>
                      <a:pt x="1173" y="200"/>
                    </a:lnTo>
                    <a:lnTo>
                      <a:pt x="1213" y="185"/>
                    </a:lnTo>
                    <a:lnTo>
                      <a:pt x="1252" y="169"/>
                    </a:lnTo>
                    <a:lnTo>
                      <a:pt x="1330" y="135"/>
                    </a:lnTo>
                    <a:lnTo>
                      <a:pt x="1330" y="135"/>
                    </a:lnTo>
                    <a:lnTo>
                      <a:pt x="1409" y="101"/>
                    </a:lnTo>
                    <a:lnTo>
                      <a:pt x="1448" y="85"/>
                    </a:lnTo>
                    <a:lnTo>
                      <a:pt x="1488" y="68"/>
                    </a:lnTo>
                    <a:lnTo>
                      <a:pt x="1528" y="52"/>
                    </a:lnTo>
                    <a:lnTo>
                      <a:pt x="1569" y="40"/>
                    </a:lnTo>
                    <a:lnTo>
                      <a:pt x="1610" y="27"/>
                    </a:lnTo>
                    <a:lnTo>
                      <a:pt x="1653" y="18"/>
                    </a:lnTo>
                    <a:lnTo>
                      <a:pt x="1653" y="18"/>
                    </a:lnTo>
                    <a:lnTo>
                      <a:pt x="1695" y="10"/>
                    </a:lnTo>
                    <a:lnTo>
                      <a:pt x="1738" y="4"/>
                    </a:lnTo>
                    <a:lnTo>
                      <a:pt x="1781" y="2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67" y="2"/>
                    </a:lnTo>
                    <a:lnTo>
                      <a:pt x="1911" y="5"/>
                    </a:lnTo>
                    <a:lnTo>
                      <a:pt x="1953" y="11"/>
                    </a:lnTo>
                    <a:lnTo>
                      <a:pt x="1996" y="19"/>
                    </a:lnTo>
                    <a:lnTo>
                      <a:pt x="1996" y="19"/>
                    </a:lnTo>
                    <a:lnTo>
                      <a:pt x="2037" y="28"/>
                    </a:lnTo>
                    <a:lnTo>
                      <a:pt x="2079" y="40"/>
                    </a:lnTo>
                    <a:lnTo>
                      <a:pt x="2120" y="53"/>
                    </a:lnTo>
                    <a:lnTo>
                      <a:pt x="2161" y="70"/>
                    </a:lnTo>
                    <a:lnTo>
                      <a:pt x="2200" y="87"/>
                    </a:lnTo>
                    <a:lnTo>
                      <a:pt x="2238" y="105"/>
                    </a:lnTo>
                    <a:lnTo>
                      <a:pt x="2276" y="126"/>
                    </a:lnTo>
                    <a:lnTo>
                      <a:pt x="2313" y="149"/>
                    </a:lnTo>
                    <a:lnTo>
                      <a:pt x="2348" y="173"/>
                    </a:lnTo>
                    <a:lnTo>
                      <a:pt x="2383" y="199"/>
                    </a:lnTo>
                    <a:lnTo>
                      <a:pt x="2416" y="225"/>
                    </a:lnTo>
                    <a:lnTo>
                      <a:pt x="2449" y="254"/>
                    </a:lnTo>
                    <a:lnTo>
                      <a:pt x="2478" y="284"/>
                    </a:lnTo>
                    <a:lnTo>
                      <a:pt x="2508" y="315"/>
                    </a:lnTo>
                    <a:lnTo>
                      <a:pt x="2536" y="347"/>
                    </a:lnTo>
                    <a:lnTo>
                      <a:pt x="2563" y="381"/>
                    </a:lnTo>
                    <a:lnTo>
                      <a:pt x="2563" y="381"/>
                    </a:lnTo>
                    <a:lnTo>
                      <a:pt x="2535" y="348"/>
                    </a:lnTo>
                    <a:lnTo>
                      <a:pt x="2506" y="317"/>
                    </a:lnTo>
                    <a:lnTo>
                      <a:pt x="2475" y="287"/>
                    </a:lnTo>
                    <a:lnTo>
                      <a:pt x="2444" y="258"/>
                    </a:lnTo>
                    <a:lnTo>
                      <a:pt x="2411" y="232"/>
                    </a:lnTo>
                    <a:lnTo>
                      <a:pt x="2377" y="207"/>
                    </a:lnTo>
                    <a:lnTo>
                      <a:pt x="2341" y="182"/>
                    </a:lnTo>
                    <a:lnTo>
                      <a:pt x="2306" y="159"/>
                    </a:lnTo>
                    <a:lnTo>
                      <a:pt x="2306" y="159"/>
                    </a:lnTo>
                    <a:lnTo>
                      <a:pt x="2269" y="138"/>
                    </a:lnTo>
                    <a:lnTo>
                      <a:pt x="2232" y="118"/>
                    </a:lnTo>
                    <a:lnTo>
                      <a:pt x="2194" y="99"/>
                    </a:lnTo>
                    <a:lnTo>
                      <a:pt x="2155" y="83"/>
                    </a:lnTo>
                    <a:lnTo>
                      <a:pt x="2115" y="70"/>
                    </a:lnTo>
                    <a:lnTo>
                      <a:pt x="2074" y="57"/>
                    </a:lnTo>
                    <a:lnTo>
                      <a:pt x="2034" y="46"/>
                    </a:lnTo>
                    <a:lnTo>
                      <a:pt x="1992" y="37"/>
                    </a:lnTo>
                    <a:lnTo>
                      <a:pt x="1992" y="37"/>
                    </a:lnTo>
                    <a:lnTo>
                      <a:pt x="1951" y="32"/>
                    </a:lnTo>
                    <a:lnTo>
                      <a:pt x="1908" y="26"/>
                    </a:lnTo>
                    <a:lnTo>
                      <a:pt x="1867" y="23"/>
                    </a:lnTo>
                    <a:lnTo>
                      <a:pt x="1824" y="22"/>
                    </a:lnTo>
                    <a:lnTo>
                      <a:pt x="1782" y="23"/>
                    </a:lnTo>
                    <a:lnTo>
                      <a:pt x="1740" y="27"/>
                    </a:lnTo>
                    <a:lnTo>
                      <a:pt x="1699" y="32"/>
                    </a:lnTo>
                    <a:lnTo>
                      <a:pt x="1657" y="40"/>
                    </a:lnTo>
                    <a:lnTo>
                      <a:pt x="1657" y="40"/>
                    </a:lnTo>
                    <a:lnTo>
                      <a:pt x="1616" y="49"/>
                    </a:lnTo>
                    <a:lnTo>
                      <a:pt x="1576" y="61"/>
                    </a:lnTo>
                    <a:lnTo>
                      <a:pt x="1536" y="75"/>
                    </a:lnTo>
                    <a:lnTo>
                      <a:pt x="1496" y="90"/>
                    </a:lnTo>
                    <a:lnTo>
                      <a:pt x="1457" y="106"/>
                    </a:lnTo>
                    <a:lnTo>
                      <a:pt x="1418" y="124"/>
                    </a:lnTo>
                    <a:lnTo>
                      <a:pt x="1341" y="158"/>
                    </a:lnTo>
                    <a:lnTo>
                      <a:pt x="1341" y="158"/>
                    </a:lnTo>
                    <a:lnTo>
                      <a:pt x="1261" y="192"/>
                    </a:lnTo>
                    <a:lnTo>
                      <a:pt x="1221" y="207"/>
                    </a:lnTo>
                    <a:lnTo>
                      <a:pt x="1182" y="223"/>
                    </a:lnTo>
                    <a:lnTo>
                      <a:pt x="1141" y="237"/>
                    </a:lnTo>
                    <a:lnTo>
                      <a:pt x="1100" y="250"/>
                    </a:lnTo>
                    <a:lnTo>
                      <a:pt x="1060" y="263"/>
                    </a:lnTo>
                    <a:lnTo>
                      <a:pt x="1018" y="276"/>
                    </a:lnTo>
                    <a:lnTo>
                      <a:pt x="1018" y="276"/>
                    </a:lnTo>
                    <a:lnTo>
                      <a:pt x="977" y="287"/>
                    </a:lnTo>
                    <a:lnTo>
                      <a:pt x="935" y="298"/>
                    </a:lnTo>
                    <a:lnTo>
                      <a:pt x="894" y="307"/>
                    </a:lnTo>
                    <a:lnTo>
                      <a:pt x="851" y="316"/>
                    </a:lnTo>
                    <a:lnTo>
                      <a:pt x="810" y="325"/>
                    </a:lnTo>
                    <a:lnTo>
                      <a:pt x="767" y="332"/>
                    </a:lnTo>
                    <a:lnTo>
                      <a:pt x="726" y="339"/>
                    </a:lnTo>
                    <a:lnTo>
                      <a:pt x="683" y="346"/>
                    </a:lnTo>
                    <a:lnTo>
                      <a:pt x="683" y="346"/>
                    </a:lnTo>
                    <a:lnTo>
                      <a:pt x="598" y="356"/>
                    </a:lnTo>
                    <a:lnTo>
                      <a:pt x="513" y="364"/>
                    </a:lnTo>
                    <a:lnTo>
                      <a:pt x="427" y="371"/>
                    </a:lnTo>
                    <a:lnTo>
                      <a:pt x="342" y="377"/>
                    </a:lnTo>
                    <a:lnTo>
                      <a:pt x="342" y="377"/>
                    </a:lnTo>
                    <a:lnTo>
                      <a:pt x="257" y="379"/>
                    </a:lnTo>
                    <a:lnTo>
                      <a:pt x="172" y="382"/>
                    </a:lnTo>
                    <a:lnTo>
                      <a:pt x="87" y="382"/>
                    </a:lnTo>
                    <a:lnTo>
                      <a:pt x="0" y="381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05CD8190-0ED2-48DB-964D-8906AF5E16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24238" y="3735554"/>
                <a:ext cx="1023938" cy="303213"/>
              </a:xfrm>
              <a:custGeom>
                <a:avLst/>
                <a:gdLst>
                  <a:gd name="T0" fmla="*/ 0 w 1291"/>
                  <a:gd name="T1" fmla="*/ 174 h 381"/>
                  <a:gd name="T2" fmla="*/ 162 w 1291"/>
                  <a:gd name="T3" fmla="*/ 97 h 381"/>
                  <a:gd name="T4" fmla="*/ 245 w 1291"/>
                  <a:gd name="T5" fmla="*/ 61 h 381"/>
                  <a:gd name="T6" fmla="*/ 330 w 1291"/>
                  <a:gd name="T7" fmla="*/ 32 h 381"/>
                  <a:gd name="T8" fmla="*/ 352 w 1291"/>
                  <a:gd name="T9" fmla="*/ 25 h 381"/>
                  <a:gd name="T10" fmla="*/ 419 w 1291"/>
                  <a:gd name="T11" fmla="*/ 11 h 381"/>
                  <a:gd name="T12" fmla="*/ 509 w 1291"/>
                  <a:gd name="T13" fmla="*/ 1 h 381"/>
                  <a:gd name="T14" fmla="*/ 555 w 1291"/>
                  <a:gd name="T15" fmla="*/ 0 h 381"/>
                  <a:gd name="T16" fmla="*/ 644 w 1291"/>
                  <a:gd name="T17" fmla="*/ 4 h 381"/>
                  <a:gd name="T18" fmla="*/ 691 w 1291"/>
                  <a:gd name="T19" fmla="*/ 10 h 381"/>
                  <a:gd name="T20" fmla="*/ 779 w 1291"/>
                  <a:gd name="T21" fmla="*/ 29 h 381"/>
                  <a:gd name="T22" fmla="*/ 866 w 1291"/>
                  <a:gd name="T23" fmla="*/ 56 h 381"/>
                  <a:gd name="T24" fmla="*/ 907 w 1291"/>
                  <a:gd name="T25" fmla="*/ 74 h 381"/>
                  <a:gd name="T26" fmla="*/ 989 w 1291"/>
                  <a:gd name="T27" fmla="*/ 114 h 381"/>
                  <a:gd name="T28" fmla="*/ 1028 w 1291"/>
                  <a:gd name="T29" fmla="*/ 137 h 381"/>
                  <a:gd name="T30" fmla="*/ 1102 w 1291"/>
                  <a:gd name="T31" fmla="*/ 189 h 381"/>
                  <a:gd name="T32" fmla="*/ 1171 w 1291"/>
                  <a:gd name="T33" fmla="*/ 246 h 381"/>
                  <a:gd name="T34" fmla="*/ 1234 w 1291"/>
                  <a:gd name="T35" fmla="*/ 311 h 381"/>
                  <a:gd name="T36" fmla="*/ 1291 w 1291"/>
                  <a:gd name="T37" fmla="*/ 381 h 381"/>
                  <a:gd name="T38" fmla="*/ 1261 w 1291"/>
                  <a:gd name="T39" fmla="*/ 347 h 381"/>
                  <a:gd name="T40" fmla="*/ 1197 w 1291"/>
                  <a:gd name="T41" fmla="*/ 284 h 381"/>
                  <a:gd name="T42" fmla="*/ 1163 w 1291"/>
                  <a:gd name="T43" fmla="*/ 256 h 381"/>
                  <a:gd name="T44" fmla="*/ 1092 w 1291"/>
                  <a:gd name="T45" fmla="*/ 202 h 381"/>
                  <a:gd name="T46" fmla="*/ 1018 w 1291"/>
                  <a:gd name="T47" fmla="*/ 154 h 381"/>
                  <a:gd name="T48" fmla="*/ 978 w 1291"/>
                  <a:gd name="T49" fmla="*/ 132 h 381"/>
                  <a:gd name="T50" fmla="*/ 899 w 1291"/>
                  <a:gd name="T51" fmla="*/ 94 h 381"/>
                  <a:gd name="T52" fmla="*/ 815 w 1291"/>
                  <a:gd name="T53" fmla="*/ 64 h 381"/>
                  <a:gd name="T54" fmla="*/ 730 w 1291"/>
                  <a:gd name="T55" fmla="*/ 42 h 381"/>
                  <a:gd name="T56" fmla="*/ 686 w 1291"/>
                  <a:gd name="T57" fmla="*/ 34 h 381"/>
                  <a:gd name="T58" fmla="*/ 598 w 1291"/>
                  <a:gd name="T59" fmla="*/ 25 h 381"/>
                  <a:gd name="T60" fmla="*/ 510 w 1291"/>
                  <a:gd name="T61" fmla="*/ 24 h 381"/>
                  <a:gd name="T62" fmla="*/ 422 w 1291"/>
                  <a:gd name="T63" fmla="*/ 33 h 381"/>
                  <a:gd name="T64" fmla="*/ 335 w 1291"/>
                  <a:gd name="T65" fmla="*/ 51 h 381"/>
                  <a:gd name="T66" fmla="*/ 292 w 1291"/>
                  <a:gd name="T67" fmla="*/ 62 h 381"/>
                  <a:gd name="T68" fmla="*/ 208 w 1291"/>
                  <a:gd name="T69" fmla="*/ 92 h 381"/>
                  <a:gd name="T70" fmla="*/ 167 w 1291"/>
                  <a:gd name="T71" fmla="*/ 108 h 381"/>
                  <a:gd name="T72" fmla="*/ 42 w 1291"/>
                  <a:gd name="T73" fmla="*/ 158 h 381"/>
                  <a:gd name="T74" fmla="*/ 0 w 1291"/>
                  <a:gd name="T75" fmla="*/ 174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91" h="381">
                    <a:moveTo>
                      <a:pt x="0" y="174"/>
                    </a:moveTo>
                    <a:lnTo>
                      <a:pt x="0" y="174"/>
                    </a:lnTo>
                    <a:lnTo>
                      <a:pt x="81" y="136"/>
                    </a:lnTo>
                    <a:lnTo>
                      <a:pt x="162" y="97"/>
                    </a:lnTo>
                    <a:lnTo>
                      <a:pt x="203" y="78"/>
                    </a:lnTo>
                    <a:lnTo>
                      <a:pt x="245" y="61"/>
                    </a:lnTo>
                    <a:lnTo>
                      <a:pt x="286" y="46"/>
                    </a:lnTo>
                    <a:lnTo>
                      <a:pt x="330" y="32"/>
                    </a:lnTo>
                    <a:lnTo>
                      <a:pt x="330" y="32"/>
                    </a:lnTo>
                    <a:lnTo>
                      <a:pt x="352" y="25"/>
                    </a:lnTo>
                    <a:lnTo>
                      <a:pt x="374" y="19"/>
                    </a:lnTo>
                    <a:lnTo>
                      <a:pt x="419" y="11"/>
                    </a:lnTo>
                    <a:lnTo>
                      <a:pt x="464" y="4"/>
                    </a:lnTo>
                    <a:lnTo>
                      <a:pt x="509" y="1"/>
                    </a:lnTo>
                    <a:lnTo>
                      <a:pt x="509" y="1"/>
                    </a:lnTo>
                    <a:lnTo>
                      <a:pt x="555" y="0"/>
                    </a:lnTo>
                    <a:lnTo>
                      <a:pt x="600" y="1"/>
                    </a:lnTo>
                    <a:lnTo>
                      <a:pt x="644" y="4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734" y="18"/>
                    </a:lnTo>
                    <a:lnTo>
                      <a:pt x="779" y="29"/>
                    </a:lnTo>
                    <a:lnTo>
                      <a:pt x="823" y="41"/>
                    </a:lnTo>
                    <a:lnTo>
                      <a:pt x="866" y="56"/>
                    </a:lnTo>
                    <a:lnTo>
                      <a:pt x="866" y="56"/>
                    </a:lnTo>
                    <a:lnTo>
                      <a:pt x="907" y="74"/>
                    </a:lnTo>
                    <a:lnTo>
                      <a:pt x="949" y="93"/>
                    </a:lnTo>
                    <a:lnTo>
                      <a:pt x="989" y="114"/>
                    </a:lnTo>
                    <a:lnTo>
                      <a:pt x="1028" y="137"/>
                    </a:lnTo>
                    <a:lnTo>
                      <a:pt x="1028" y="137"/>
                    </a:lnTo>
                    <a:lnTo>
                      <a:pt x="1066" y="162"/>
                    </a:lnTo>
                    <a:lnTo>
                      <a:pt x="1102" y="189"/>
                    </a:lnTo>
                    <a:lnTo>
                      <a:pt x="1137" y="216"/>
                    </a:lnTo>
                    <a:lnTo>
                      <a:pt x="1171" y="246"/>
                    </a:lnTo>
                    <a:lnTo>
                      <a:pt x="1204" y="278"/>
                    </a:lnTo>
                    <a:lnTo>
                      <a:pt x="1234" y="311"/>
                    </a:lnTo>
                    <a:lnTo>
                      <a:pt x="1264" y="344"/>
                    </a:lnTo>
                    <a:lnTo>
                      <a:pt x="1291" y="381"/>
                    </a:lnTo>
                    <a:lnTo>
                      <a:pt x="1291" y="381"/>
                    </a:lnTo>
                    <a:lnTo>
                      <a:pt x="1261" y="347"/>
                    </a:lnTo>
                    <a:lnTo>
                      <a:pt x="1229" y="316"/>
                    </a:lnTo>
                    <a:lnTo>
                      <a:pt x="1197" y="284"/>
                    </a:lnTo>
                    <a:lnTo>
                      <a:pt x="1163" y="256"/>
                    </a:lnTo>
                    <a:lnTo>
                      <a:pt x="1163" y="256"/>
                    </a:lnTo>
                    <a:lnTo>
                      <a:pt x="1128" y="228"/>
                    </a:lnTo>
                    <a:lnTo>
                      <a:pt x="1092" y="202"/>
                    </a:lnTo>
                    <a:lnTo>
                      <a:pt x="1056" y="177"/>
                    </a:lnTo>
                    <a:lnTo>
                      <a:pt x="1018" y="154"/>
                    </a:lnTo>
                    <a:lnTo>
                      <a:pt x="1018" y="154"/>
                    </a:lnTo>
                    <a:lnTo>
                      <a:pt x="978" y="132"/>
                    </a:lnTo>
                    <a:lnTo>
                      <a:pt x="939" y="113"/>
                    </a:lnTo>
                    <a:lnTo>
                      <a:pt x="899" y="94"/>
                    </a:lnTo>
                    <a:lnTo>
                      <a:pt x="858" y="78"/>
                    </a:lnTo>
                    <a:lnTo>
                      <a:pt x="815" y="64"/>
                    </a:lnTo>
                    <a:lnTo>
                      <a:pt x="772" y="53"/>
                    </a:lnTo>
                    <a:lnTo>
                      <a:pt x="730" y="42"/>
                    </a:lnTo>
                    <a:lnTo>
                      <a:pt x="686" y="34"/>
                    </a:lnTo>
                    <a:lnTo>
                      <a:pt x="686" y="34"/>
                    </a:lnTo>
                    <a:lnTo>
                      <a:pt x="642" y="29"/>
                    </a:lnTo>
                    <a:lnTo>
                      <a:pt x="598" y="25"/>
                    </a:lnTo>
                    <a:lnTo>
                      <a:pt x="554" y="24"/>
                    </a:lnTo>
                    <a:lnTo>
                      <a:pt x="510" y="24"/>
                    </a:lnTo>
                    <a:lnTo>
                      <a:pt x="466" y="28"/>
                    </a:lnTo>
                    <a:lnTo>
                      <a:pt x="422" y="33"/>
                    </a:lnTo>
                    <a:lnTo>
                      <a:pt x="378" y="40"/>
                    </a:lnTo>
                    <a:lnTo>
                      <a:pt x="335" y="51"/>
                    </a:lnTo>
                    <a:lnTo>
                      <a:pt x="335" y="51"/>
                    </a:lnTo>
                    <a:lnTo>
                      <a:pt x="292" y="62"/>
                    </a:lnTo>
                    <a:lnTo>
                      <a:pt x="251" y="77"/>
                    </a:lnTo>
                    <a:lnTo>
                      <a:pt x="208" y="92"/>
                    </a:lnTo>
                    <a:lnTo>
                      <a:pt x="167" y="108"/>
                    </a:lnTo>
                    <a:lnTo>
                      <a:pt x="167" y="108"/>
                    </a:lnTo>
                    <a:lnTo>
                      <a:pt x="84" y="142"/>
                    </a:lnTo>
                    <a:lnTo>
                      <a:pt x="42" y="158"/>
                    </a:lnTo>
                    <a:lnTo>
                      <a:pt x="0" y="174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F7E2FE2F-8AE2-414F-AA1E-42DDA3DC98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54263" y="3905417"/>
                <a:ext cx="1069975" cy="165100"/>
              </a:xfrm>
              <a:custGeom>
                <a:avLst/>
                <a:gdLst>
                  <a:gd name="T0" fmla="*/ 0 w 1348"/>
                  <a:gd name="T1" fmla="*/ 206 h 210"/>
                  <a:gd name="T2" fmla="*/ 0 w 1348"/>
                  <a:gd name="T3" fmla="*/ 206 h 210"/>
                  <a:gd name="T4" fmla="*/ 171 w 1348"/>
                  <a:gd name="T5" fmla="*/ 198 h 210"/>
                  <a:gd name="T6" fmla="*/ 257 w 1348"/>
                  <a:gd name="T7" fmla="*/ 192 h 210"/>
                  <a:gd name="T8" fmla="*/ 342 w 1348"/>
                  <a:gd name="T9" fmla="*/ 187 h 210"/>
                  <a:gd name="T10" fmla="*/ 342 w 1348"/>
                  <a:gd name="T11" fmla="*/ 187 h 210"/>
                  <a:gd name="T12" fmla="*/ 427 w 1348"/>
                  <a:gd name="T13" fmla="*/ 181 h 210"/>
                  <a:gd name="T14" fmla="*/ 513 w 1348"/>
                  <a:gd name="T15" fmla="*/ 173 h 210"/>
                  <a:gd name="T16" fmla="*/ 598 w 1348"/>
                  <a:gd name="T17" fmla="*/ 164 h 210"/>
                  <a:gd name="T18" fmla="*/ 682 w 1348"/>
                  <a:gd name="T19" fmla="*/ 153 h 210"/>
                  <a:gd name="T20" fmla="*/ 682 w 1348"/>
                  <a:gd name="T21" fmla="*/ 153 h 210"/>
                  <a:gd name="T22" fmla="*/ 767 w 1348"/>
                  <a:gd name="T23" fmla="*/ 141 h 210"/>
                  <a:gd name="T24" fmla="*/ 851 w 1348"/>
                  <a:gd name="T25" fmla="*/ 127 h 210"/>
                  <a:gd name="T26" fmla="*/ 935 w 1348"/>
                  <a:gd name="T27" fmla="*/ 112 h 210"/>
                  <a:gd name="T28" fmla="*/ 1019 w 1348"/>
                  <a:gd name="T29" fmla="*/ 95 h 210"/>
                  <a:gd name="T30" fmla="*/ 1019 w 1348"/>
                  <a:gd name="T31" fmla="*/ 95 h 210"/>
                  <a:gd name="T32" fmla="*/ 1102 w 1348"/>
                  <a:gd name="T33" fmla="*/ 75 h 210"/>
                  <a:gd name="T34" fmla="*/ 1185 w 1348"/>
                  <a:gd name="T35" fmla="*/ 52 h 210"/>
                  <a:gd name="T36" fmla="*/ 1226 w 1348"/>
                  <a:gd name="T37" fmla="*/ 40 h 210"/>
                  <a:gd name="T38" fmla="*/ 1267 w 1348"/>
                  <a:gd name="T39" fmla="*/ 28 h 210"/>
                  <a:gd name="T40" fmla="*/ 1307 w 1348"/>
                  <a:gd name="T41" fmla="*/ 14 h 210"/>
                  <a:gd name="T42" fmla="*/ 1348 w 1348"/>
                  <a:gd name="T43" fmla="*/ 0 h 210"/>
                  <a:gd name="T44" fmla="*/ 1348 w 1348"/>
                  <a:gd name="T45" fmla="*/ 0 h 210"/>
                  <a:gd name="T46" fmla="*/ 1308 w 1348"/>
                  <a:gd name="T47" fmla="*/ 17 h 210"/>
                  <a:gd name="T48" fmla="*/ 1269 w 1348"/>
                  <a:gd name="T49" fmla="*/ 33 h 210"/>
                  <a:gd name="T50" fmla="*/ 1229 w 1348"/>
                  <a:gd name="T51" fmla="*/ 50 h 210"/>
                  <a:gd name="T52" fmla="*/ 1189 w 1348"/>
                  <a:gd name="T53" fmla="*/ 65 h 210"/>
                  <a:gd name="T54" fmla="*/ 1147 w 1348"/>
                  <a:gd name="T55" fmla="*/ 77 h 210"/>
                  <a:gd name="T56" fmla="*/ 1107 w 1348"/>
                  <a:gd name="T57" fmla="*/ 90 h 210"/>
                  <a:gd name="T58" fmla="*/ 1065 w 1348"/>
                  <a:gd name="T59" fmla="*/ 103 h 210"/>
                  <a:gd name="T60" fmla="*/ 1024 w 1348"/>
                  <a:gd name="T61" fmla="*/ 113 h 210"/>
                  <a:gd name="T62" fmla="*/ 1024 w 1348"/>
                  <a:gd name="T63" fmla="*/ 113 h 210"/>
                  <a:gd name="T64" fmla="*/ 981 w 1348"/>
                  <a:gd name="T65" fmla="*/ 123 h 210"/>
                  <a:gd name="T66" fmla="*/ 940 w 1348"/>
                  <a:gd name="T67" fmla="*/ 134 h 210"/>
                  <a:gd name="T68" fmla="*/ 856 w 1348"/>
                  <a:gd name="T69" fmla="*/ 151 h 210"/>
                  <a:gd name="T70" fmla="*/ 771 w 1348"/>
                  <a:gd name="T71" fmla="*/ 165 h 210"/>
                  <a:gd name="T72" fmla="*/ 685 w 1348"/>
                  <a:gd name="T73" fmla="*/ 177 h 210"/>
                  <a:gd name="T74" fmla="*/ 685 w 1348"/>
                  <a:gd name="T75" fmla="*/ 177 h 210"/>
                  <a:gd name="T76" fmla="*/ 600 w 1348"/>
                  <a:gd name="T77" fmla="*/ 188 h 210"/>
                  <a:gd name="T78" fmla="*/ 515 w 1348"/>
                  <a:gd name="T79" fmla="*/ 196 h 210"/>
                  <a:gd name="T80" fmla="*/ 429 w 1348"/>
                  <a:gd name="T81" fmla="*/ 203 h 210"/>
                  <a:gd name="T82" fmla="*/ 343 w 1348"/>
                  <a:gd name="T83" fmla="*/ 206 h 210"/>
                  <a:gd name="T84" fmla="*/ 343 w 1348"/>
                  <a:gd name="T85" fmla="*/ 206 h 210"/>
                  <a:gd name="T86" fmla="*/ 257 w 1348"/>
                  <a:gd name="T87" fmla="*/ 210 h 210"/>
                  <a:gd name="T88" fmla="*/ 172 w 1348"/>
                  <a:gd name="T89" fmla="*/ 210 h 210"/>
                  <a:gd name="T90" fmla="*/ 85 w 1348"/>
                  <a:gd name="T91" fmla="*/ 209 h 210"/>
                  <a:gd name="T92" fmla="*/ 0 w 1348"/>
                  <a:gd name="T93" fmla="*/ 206 h 210"/>
                  <a:gd name="T94" fmla="*/ 0 w 1348"/>
                  <a:gd name="T95" fmla="*/ 20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8" h="210">
                    <a:moveTo>
                      <a:pt x="0" y="206"/>
                    </a:moveTo>
                    <a:lnTo>
                      <a:pt x="0" y="206"/>
                    </a:lnTo>
                    <a:lnTo>
                      <a:pt x="171" y="198"/>
                    </a:lnTo>
                    <a:lnTo>
                      <a:pt x="257" y="192"/>
                    </a:lnTo>
                    <a:lnTo>
                      <a:pt x="342" y="187"/>
                    </a:lnTo>
                    <a:lnTo>
                      <a:pt x="342" y="187"/>
                    </a:lnTo>
                    <a:lnTo>
                      <a:pt x="427" y="181"/>
                    </a:lnTo>
                    <a:lnTo>
                      <a:pt x="513" y="173"/>
                    </a:lnTo>
                    <a:lnTo>
                      <a:pt x="598" y="164"/>
                    </a:lnTo>
                    <a:lnTo>
                      <a:pt x="682" y="153"/>
                    </a:lnTo>
                    <a:lnTo>
                      <a:pt x="682" y="153"/>
                    </a:lnTo>
                    <a:lnTo>
                      <a:pt x="767" y="141"/>
                    </a:lnTo>
                    <a:lnTo>
                      <a:pt x="851" y="127"/>
                    </a:lnTo>
                    <a:lnTo>
                      <a:pt x="935" y="112"/>
                    </a:lnTo>
                    <a:lnTo>
                      <a:pt x="1019" y="95"/>
                    </a:lnTo>
                    <a:lnTo>
                      <a:pt x="1019" y="95"/>
                    </a:lnTo>
                    <a:lnTo>
                      <a:pt x="1102" y="75"/>
                    </a:lnTo>
                    <a:lnTo>
                      <a:pt x="1185" y="52"/>
                    </a:lnTo>
                    <a:lnTo>
                      <a:pt x="1226" y="40"/>
                    </a:lnTo>
                    <a:lnTo>
                      <a:pt x="1267" y="28"/>
                    </a:lnTo>
                    <a:lnTo>
                      <a:pt x="1307" y="14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08" y="17"/>
                    </a:lnTo>
                    <a:lnTo>
                      <a:pt x="1269" y="33"/>
                    </a:lnTo>
                    <a:lnTo>
                      <a:pt x="1229" y="50"/>
                    </a:lnTo>
                    <a:lnTo>
                      <a:pt x="1189" y="65"/>
                    </a:lnTo>
                    <a:lnTo>
                      <a:pt x="1147" y="77"/>
                    </a:lnTo>
                    <a:lnTo>
                      <a:pt x="1107" y="90"/>
                    </a:lnTo>
                    <a:lnTo>
                      <a:pt x="1065" y="103"/>
                    </a:lnTo>
                    <a:lnTo>
                      <a:pt x="1024" y="113"/>
                    </a:lnTo>
                    <a:lnTo>
                      <a:pt x="1024" y="113"/>
                    </a:lnTo>
                    <a:lnTo>
                      <a:pt x="981" y="123"/>
                    </a:lnTo>
                    <a:lnTo>
                      <a:pt x="940" y="134"/>
                    </a:lnTo>
                    <a:lnTo>
                      <a:pt x="856" y="151"/>
                    </a:lnTo>
                    <a:lnTo>
                      <a:pt x="771" y="165"/>
                    </a:lnTo>
                    <a:lnTo>
                      <a:pt x="685" y="177"/>
                    </a:lnTo>
                    <a:lnTo>
                      <a:pt x="685" y="177"/>
                    </a:lnTo>
                    <a:lnTo>
                      <a:pt x="600" y="188"/>
                    </a:lnTo>
                    <a:lnTo>
                      <a:pt x="515" y="196"/>
                    </a:lnTo>
                    <a:lnTo>
                      <a:pt x="429" y="203"/>
                    </a:lnTo>
                    <a:lnTo>
                      <a:pt x="343" y="206"/>
                    </a:lnTo>
                    <a:lnTo>
                      <a:pt x="343" y="206"/>
                    </a:lnTo>
                    <a:lnTo>
                      <a:pt x="257" y="210"/>
                    </a:lnTo>
                    <a:lnTo>
                      <a:pt x="172" y="210"/>
                    </a:lnTo>
                    <a:lnTo>
                      <a:pt x="85" y="209"/>
                    </a:lnTo>
                    <a:lnTo>
                      <a:pt x="0" y="206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DD692941-4ADD-4C85-9E1D-3F32729743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95826" y="3829217"/>
                <a:ext cx="2033588" cy="301625"/>
              </a:xfrm>
              <a:custGeom>
                <a:avLst/>
                <a:gdLst>
                  <a:gd name="T0" fmla="*/ 2563 w 2563"/>
                  <a:gd name="T1" fmla="*/ 381 h 382"/>
                  <a:gd name="T2" fmla="*/ 2391 w 2563"/>
                  <a:gd name="T3" fmla="*/ 382 h 382"/>
                  <a:gd name="T4" fmla="*/ 2221 w 2563"/>
                  <a:gd name="T5" fmla="*/ 377 h 382"/>
                  <a:gd name="T6" fmla="*/ 2136 w 2563"/>
                  <a:gd name="T7" fmla="*/ 371 h 382"/>
                  <a:gd name="T8" fmla="*/ 1965 w 2563"/>
                  <a:gd name="T9" fmla="*/ 356 h 382"/>
                  <a:gd name="T10" fmla="*/ 1880 w 2563"/>
                  <a:gd name="T11" fmla="*/ 346 h 382"/>
                  <a:gd name="T12" fmla="*/ 1796 w 2563"/>
                  <a:gd name="T13" fmla="*/ 332 h 382"/>
                  <a:gd name="T14" fmla="*/ 1712 w 2563"/>
                  <a:gd name="T15" fmla="*/ 316 h 382"/>
                  <a:gd name="T16" fmla="*/ 1628 w 2563"/>
                  <a:gd name="T17" fmla="*/ 298 h 382"/>
                  <a:gd name="T18" fmla="*/ 1545 w 2563"/>
                  <a:gd name="T19" fmla="*/ 276 h 382"/>
                  <a:gd name="T20" fmla="*/ 1503 w 2563"/>
                  <a:gd name="T21" fmla="*/ 263 h 382"/>
                  <a:gd name="T22" fmla="*/ 1422 w 2563"/>
                  <a:gd name="T23" fmla="*/ 237 h 382"/>
                  <a:gd name="T24" fmla="*/ 1342 w 2563"/>
                  <a:gd name="T25" fmla="*/ 207 h 382"/>
                  <a:gd name="T26" fmla="*/ 1222 w 2563"/>
                  <a:gd name="T27" fmla="*/ 158 h 382"/>
                  <a:gd name="T28" fmla="*/ 1145 w 2563"/>
                  <a:gd name="T29" fmla="*/ 124 h 382"/>
                  <a:gd name="T30" fmla="*/ 1067 w 2563"/>
                  <a:gd name="T31" fmla="*/ 90 h 382"/>
                  <a:gd name="T32" fmla="*/ 987 w 2563"/>
                  <a:gd name="T33" fmla="*/ 61 h 382"/>
                  <a:gd name="T34" fmla="*/ 906 w 2563"/>
                  <a:gd name="T35" fmla="*/ 40 h 382"/>
                  <a:gd name="T36" fmla="*/ 864 w 2563"/>
                  <a:gd name="T37" fmla="*/ 32 h 382"/>
                  <a:gd name="T38" fmla="*/ 781 w 2563"/>
                  <a:gd name="T39" fmla="*/ 23 h 382"/>
                  <a:gd name="T40" fmla="*/ 696 w 2563"/>
                  <a:gd name="T41" fmla="*/ 23 h 382"/>
                  <a:gd name="T42" fmla="*/ 612 w 2563"/>
                  <a:gd name="T43" fmla="*/ 32 h 382"/>
                  <a:gd name="T44" fmla="*/ 571 w 2563"/>
                  <a:gd name="T45" fmla="*/ 37 h 382"/>
                  <a:gd name="T46" fmla="*/ 489 w 2563"/>
                  <a:gd name="T47" fmla="*/ 57 h 382"/>
                  <a:gd name="T48" fmla="*/ 408 w 2563"/>
                  <a:gd name="T49" fmla="*/ 83 h 382"/>
                  <a:gd name="T50" fmla="*/ 331 w 2563"/>
                  <a:gd name="T51" fmla="*/ 118 h 382"/>
                  <a:gd name="T52" fmla="*/ 257 w 2563"/>
                  <a:gd name="T53" fmla="*/ 159 h 382"/>
                  <a:gd name="T54" fmla="*/ 222 w 2563"/>
                  <a:gd name="T55" fmla="*/ 182 h 382"/>
                  <a:gd name="T56" fmla="*/ 152 w 2563"/>
                  <a:gd name="T57" fmla="*/ 232 h 382"/>
                  <a:gd name="T58" fmla="*/ 88 w 2563"/>
                  <a:gd name="T59" fmla="*/ 287 h 382"/>
                  <a:gd name="T60" fmla="*/ 28 w 2563"/>
                  <a:gd name="T61" fmla="*/ 348 h 382"/>
                  <a:gd name="T62" fmla="*/ 0 w 2563"/>
                  <a:gd name="T63" fmla="*/ 381 h 382"/>
                  <a:gd name="T64" fmla="*/ 55 w 2563"/>
                  <a:gd name="T65" fmla="*/ 315 h 382"/>
                  <a:gd name="T66" fmla="*/ 114 w 2563"/>
                  <a:gd name="T67" fmla="*/ 254 h 382"/>
                  <a:gd name="T68" fmla="*/ 180 w 2563"/>
                  <a:gd name="T69" fmla="*/ 199 h 382"/>
                  <a:gd name="T70" fmla="*/ 250 w 2563"/>
                  <a:gd name="T71" fmla="*/ 149 h 382"/>
                  <a:gd name="T72" fmla="*/ 325 w 2563"/>
                  <a:gd name="T73" fmla="*/ 105 h 382"/>
                  <a:gd name="T74" fmla="*/ 402 w 2563"/>
                  <a:gd name="T75" fmla="*/ 70 h 382"/>
                  <a:gd name="T76" fmla="*/ 484 w 2563"/>
                  <a:gd name="T77" fmla="*/ 40 h 382"/>
                  <a:gd name="T78" fmla="*/ 567 w 2563"/>
                  <a:gd name="T79" fmla="*/ 19 h 382"/>
                  <a:gd name="T80" fmla="*/ 610 w 2563"/>
                  <a:gd name="T81" fmla="*/ 11 h 382"/>
                  <a:gd name="T82" fmla="*/ 696 w 2563"/>
                  <a:gd name="T83" fmla="*/ 2 h 382"/>
                  <a:gd name="T84" fmla="*/ 739 w 2563"/>
                  <a:gd name="T85" fmla="*/ 0 h 382"/>
                  <a:gd name="T86" fmla="*/ 825 w 2563"/>
                  <a:gd name="T87" fmla="*/ 4 h 382"/>
                  <a:gd name="T88" fmla="*/ 910 w 2563"/>
                  <a:gd name="T89" fmla="*/ 18 h 382"/>
                  <a:gd name="T90" fmla="*/ 953 w 2563"/>
                  <a:gd name="T91" fmla="*/ 27 h 382"/>
                  <a:gd name="T92" fmla="*/ 1035 w 2563"/>
                  <a:gd name="T93" fmla="*/ 52 h 382"/>
                  <a:gd name="T94" fmla="*/ 1115 w 2563"/>
                  <a:gd name="T95" fmla="*/ 85 h 382"/>
                  <a:gd name="T96" fmla="*/ 1233 w 2563"/>
                  <a:gd name="T97" fmla="*/ 135 h 382"/>
                  <a:gd name="T98" fmla="*/ 1311 w 2563"/>
                  <a:gd name="T99" fmla="*/ 169 h 382"/>
                  <a:gd name="T100" fmla="*/ 1390 w 2563"/>
                  <a:gd name="T101" fmla="*/ 200 h 382"/>
                  <a:gd name="T102" fmla="*/ 1470 w 2563"/>
                  <a:gd name="T103" fmla="*/ 229 h 382"/>
                  <a:gd name="T104" fmla="*/ 1551 w 2563"/>
                  <a:gd name="T105" fmla="*/ 254 h 382"/>
                  <a:gd name="T106" fmla="*/ 1592 w 2563"/>
                  <a:gd name="T107" fmla="*/ 265 h 382"/>
                  <a:gd name="T108" fmla="*/ 1674 w 2563"/>
                  <a:gd name="T109" fmla="*/ 286 h 382"/>
                  <a:gd name="T110" fmla="*/ 1799 w 2563"/>
                  <a:gd name="T111" fmla="*/ 311 h 382"/>
                  <a:gd name="T112" fmla="*/ 1883 w 2563"/>
                  <a:gd name="T113" fmla="*/ 326 h 382"/>
                  <a:gd name="T114" fmla="*/ 2051 w 2563"/>
                  <a:gd name="T115" fmla="*/ 350 h 382"/>
                  <a:gd name="T116" fmla="*/ 2222 w 2563"/>
                  <a:gd name="T117" fmla="*/ 364 h 382"/>
                  <a:gd name="T118" fmla="*/ 2306 w 2563"/>
                  <a:gd name="T119" fmla="*/ 370 h 382"/>
                  <a:gd name="T120" fmla="*/ 2476 w 2563"/>
                  <a:gd name="T121" fmla="*/ 378 h 382"/>
                  <a:gd name="T122" fmla="*/ 2563 w 2563"/>
                  <a:gd name="T123" fmla="*/ 38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63" h="382">
                    <a:moveTo>
                      <a:pt x="2563" y="381"/>
                    </a:moveTo>
                    <a:lnTo>
                      <a:pt x="2563" y="381"/>
                    </a:lnTo>
                    <a:lnTo>
                      <a:pt x="2476" y="382"/>
                    </a:lnTo>
                    <a:lnTo>
                      <a:pt x="2391" y="382"/>
                    </a:lnTo>
                    <a:lnTo>
                      <a:pt x="2306" y="379"/>
                    </a:lnTo>
                    <a:lnTo>
                      <a:pt x="2221" y="377"/>
                    </a:lnTo>
                    <a:lnTo>
                      <a:pt x="2221" y="377"/>
                    </a:lnTo>
                    <a:lnTo>
                      <a:pt x="2136" y="371"/>
                    </a:lnTo>
                    <a:lnTo>
                      <a:pt x="2050" y="364"/>
                    </a:lnTo>
                    <a:lnTo>
                      <a:pt x="1965" y="356"/>
                    </a:lnTo>
                    <a:lnTo>
                      <a:pt x="1880" y="346"/>
                    </a:lnTo>
                    <a:lnTo>
                      <a:pt x="1880" y="346"/>
                    </a:lnTo>
                    <a:lnTo>
                      <a:pt x="1837" y="339"/>
                    </a:lnTo>
                    <a:lnTo>
                      <a:pt x="1796" y="332"/>
                    </a:lnTo>
                    <a:lnTo>
                      <a:pt x="1753" y="325"/>
                    </a:lnTo>
                    <a:lnTo>
                      <a:pt x="1712" y="316"/>
                    </a:lnTo>
                    <a:lnTo>
                      <a:pt x="1669" y="307"/>
                    </a:lnTo>
                    <a:lnTo>
                      <a:pt x="1628" y="298"/>
                    </a:lnTo>
                    <a:lnTo>
                      <a:pt x="1586" y="287"/>
                    </a:lnTo>
                    <a:lnTo>
                      <a:pt x="1545" y="276"/>
                    </a:lnTo>
                    <a:lnTo>
                      <a:pt x="1545" y="276"/>
                    </a:lnTo>
                    <a:lnTo>
                      <a:pt x="1503" y="263"/>
                    </a:lnTo>
                    <a:lnTo>
                      <a:pt x="1463" y="250"/>
                    </a:lnTo>
                    <a:lnTo>
                      <a:pt x="1422" y="237"/>
                    </a:lnTo>
                    <a:lnTo>
                      <a:pt x="1381" y="223"/>
                    </a:lnTo>
                    <a:lnTo>
                      <a:pt x="1342" y="207"/>
                    </a:lnTo>
                    <a:lnTo>
                      <a:pt x="1302" y="192"/>
                    </a:lnTo>
                    <a:lnTo>
                      <a:pt x="1222" y="158"/>
                    </a:lnTo>
                    <a:lnTo>
                      <a:pt x="1222" y="158"/>
                    </a:lnTo>
                    <a:lnTo>
                      <a:pt x="1145" y="124"/>
                    </a:lnTo>
                    <a:lnTo>
                      <a:pt x="1106" y="106"/>
                    </a:lnTo>
                    <a:lnTo>
                      <a:pt x="1067" y="90"/>
                    </a:lnTo>
                    <a:lnTo>
                      <a:pt x="1027" y="75"/>
                    </a:lnTo>
                    <a:lnTo>
                      <a:pt x="987" y="61"/>
                    </a:lnTo>
                    <a:lnTo>
                      <a:pt x="947" y="49"/>
                    </a:lnTo>
                    <a:lnTo>
                      <a:pt x="906" y="40"/>
                    </a:lnTo>
                    <a:lnTo>
                      <a:pt x="906" y="40"/>
                    </a:lnTo>
                    <a:lnTo>
                      <a:pt x="864" y="32"/>
                    </a:lnTo>
                    <a:lnTo>
                      <a:pt x="823" y="27"/>
                    </a:lnTo>
                    <a:lnTo>
                      <a:pt x="781" y="23"/>
                    </a:lnTo>
                    <a:lnTo>
                      <a:pt x="739" y="22"/>
                    </a:lnTo>
                    <a:lnTo>
                      <a:pt x="696" y="23"/>
                    </a:lnTo>
                    <a:lnTo>
                      <a:pt x="655" y="26"/>
                    </a:lnTo>
                    <a:lnTo>
                      <a:pt x="612" y="32"/>
                    </a:lnTo>
                    <a:lnTo>
                      <a:pt x="571" y="37"/>
                    </a:lnTo>
                    <a:lnTo>
                      <a:pt x="571" y="37"/>
                    </a:lnTo>
                    <a:lnTo>
                      <a:pt x="529" y="46"/>
                    </a:lnTo>
                    <a:lnTo>
                      <a:pt x="489" y="57"/>
                    </a:lnTo>
                    <a:lnTo>
                      <a:pt x="448" y="70"/>
                    </a:lnTo>
                    <a:lnTo>
                      <a:pt x="408" y="83"/>
                    </a:lnTo>
                    <a:lnTo>
                      <a:pt x="369" y="99"/>
                    </a:lnTo>
                    <a:lnTo>
                      <a:pt x="331" y="118"/>
                    </a:lnTo>
                    <a:lnTo>
                      <a:pt x="294" y="138"/>
                    </a:lnTo>
                    <a:lnTo>
                      <a:pt x="257" y="159"/>
                    </a:lnTo>
                    <a:lnTo>
                      <a:pt x="257" y="159"/>
                    </a:lnTo>
                    <a:lnTo>
                      <a:pt x="222" y="182"/>
                    </a:lnTo>
                    <a:lnTo>
                      <a:pt x="186" y="207"/>
                    </a:lnTo>
                    <a:lnTo>
                      <a:pt x="152" y="232"/>
                    </a:lnTo>
                    <a:lnTo>
                      <a:pt x="119" y="258"/>
                    </a:lnTo>
                    <a:lnTo>
                      <a:pt x="88" y="287"/>
                    </a:lnTo>
                    <a:lnTo>
                      <a:pt x="57" y="317"/>
                    </a:lnTo>
                    <a:lnTo>
                      <a:pt x="28" y="348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7"/>
                    </a:lnTo>
                    <a:lnTo>
                      <a:pt x="55" y="315"/>
                    </a:lnTo>
                    <a:lnTo>
                      <a:pt x="85" y="284"/>
                    </a:lnTo>
                    <a:lnTo>
                      <a:pt x="114" y="254"/>
                    </a:lnTo>
                    <a:lnTo>
                      <a:pt x="147" y="225"/>
                    </a:lnTo>
                    <a:lnTo>
                      <a:pt x="180" y="199"/>
                    </a:lnTo>
                    <a:lnTo>
                      <a:pt x="215" y="173"/>
                    </a:lnTo>
                    <a:lnTo>
                      <a:pt x="250" y="149"/>
                    </a:lnTo>
                    <a:lnTo>
                      <a:pt x="287" y="126"/>
                    </a:lnTo>
                    <a:lnTo>
                      <a:pt x="325" y="105"/>
                    </a:lnTo>
                    <a:lnTo>
                      <a:pt x="363" y="87"/>
                    </a:lnTo>
                    <a:lnTo>
                      <a:pt x="402" y="70"/>
                    </a:lnTo>
                    <a:lnTo>
                      <a:pt x="443" y="53"/>
                    </a:lnTo>
                    <a:lnTo>
                      <a:pt x="484" y="40"/>
                    </a:lnTo>
                    <a:lnTo>
                      <a:pt x="526" y="28"/>
                    </a:lnTo>
                    <a:lnTo>
                      <a:pt x="567" y="19"/>
                    </a:lnTo>
                    <a:lnTo>
                      <a:pt x="567" y="19"/>
                    </a:lnTo>
                    <a:lnTo>
                      <a:pt x="610" y="11"/>
                    </a:lnTo>
                    <a:lnTo>
                      <a:pt x="652" y="5"/>
                    </a:lnTo>
                    <a:lnTo>
                      <a:pt x="696" y="2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82" y="2"/>
                    </a:lnTo>
                    <a:lnTo>
                      <a:pt x="825" y="4"/>
                    </a:lnTo>
                    <a:lnTo>
                      <a:pt x="868" y="10"/>
                    </a:lnTo>
                    <a:lnTo>
                      <a:pt x="910" y="18"/>
                    </a:lnTo>
                    <a:lnTo>
                      <a:pt x="910" y="18"/>
                    </a:lnTo>
                    <a:lnTo>
                      <a:pt x="953" y="27"/>
                    </a:lnTo>
                    <a:lnTo>
                      <a:pt x="994" y="40"/>
                    </a:lnTo>
                    <a:lnTo>
                      <a:pt x="1035" y="52"/>
                    </a:lnTo>
                    <a:lnTo>
                      <a:pt x="1075" y="68"/>
                    </a:lnTo>
                    <a:lnTo>
                      <a:pt x="1115" y="85"/>
                    </a:lnTo>
                    <a:lnTo>
                      <a:pt x="1154" y="101"/>
                    </a:lnTo>
                    <a:lnTo>
                      <a:pt x="1233" y="135"/>
                    </a:lnTo>
                    <a:lnTo>
                      <a:pt x="1233" y="135"/>
                    </a:lnTo>
                    <a:lnTo>
                      <a:pt x="1311" y="169"/>
                    </a:lnTo>
                    <a:lnTo>
                      <a:pt x="1350" y="185"/>
                    </a:lnTo>
                    <a:lnTo>
                      <a:pt x="1390" y="200"/>
                    </a:lnTo>
                    <a:lnTo>
                      <a:pt x="1430" y="215"/>
                    </a:lnTo>
                    <a:lnTo>
                      <a:pt x="1470" y="229"/>
                    </a:lnTo>
                    <a:lnTo>
                      <a:pt x="1510" y="241"/>
                    </a:lnTo>
                    <a:lnTo>
                      <a:pt x="1551" y="254"/>
                    </a:lnTo>
                    <a:lnTo>
                      <a:pt x="1551" y="254"/>
                    </a:lnTo>
                    <a:lnTo>
                      <a:pt x="1592" y="265"/>
                    </a:lnTo>
                    <a:lnTo>
                      <a:pt x="1633" y="276"/>
                    </a:lnTo>
                    <a:lnTo>
                      <a:pt x="1674" y="286"/>
                    </a:lnTo>
                    <a:lnTo>
                      <a:pt x="1715" y="295"/>
                    </a:lnTo>
                    <a:lnTo>
                      <a:pt x="1799" y="311"/>
                    </a:lnTo>
                    <a:lnTo>
                      <a:pt x="1883" y="326"/>
                    </a:lnTo>
                    <a:lnTo>
                      <a:pt x="1883" y="326"/>
                    </a:lnTo>
                    <a:lnTo>
                      <a:pt x="1967" y="339"/>
                    </a:lnTo>
                    <a:lnTo>
                      <a:pt x="2051" y="350"/>
                    </a:lnTo>
                    <a:lnTo>
                      <a:pt x="2137" y="358"/>
                    </a:lnTo>
                    <a:lnTo>
                      <a:pt x="2222" y="364"/>
                    </a:lnTo>
                    <a:lnTo>
                      <a:pt x="2222" y="364"/>
                    </a:lnTo>
                    <a:lnTo>
                      <a:pt x="2306" y="370"/>
                    </a:lnTo>
                    <a:lnTo>
                      <a:pt x="2391" y="375"/>
                    </a:lnTo>
                    <a:lnTo>
                      <a:pt x="2476" y="378"/>
                    </a:lnTo>
                    <a:lnTo>
                      <a:pt x="2563" y="381"/>
                    </a:lnTo>
                    <a:lnTo>
                      <a:pt x="2563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31FA127B-FFD1-4643-8573-56D7D684A8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95826" y="3735554"/>
                <a:ext cx="1023938" cy="303213"/>
              </a:xfrm>
              <a:custGeom>
                <a:avLst/>
                <a:gdLst>
                  <a:gd name="T0" fmla="*/ 1291 w 1291"/>
                  <a:gd name="T1" fmla="*/ 174 h 381"/>
                  <a:gd name="T2" fmla="*/ 1207 w 1291"/>
                  <a:gd name="T3" fmla="*/ 142 h 381"/>
                  <a:gd name="T4" fmla="*/ 1124 w 1291"/>
                  <a:gd name="T5" fmla="*/ 108 h 381"/>
                  <a:gd name="T6" fmla="*/ 1040 w 1291"/>
                  <a:gd name="T7" fmla="*/ 77 h 381"/>
                  <a:gd name="T8" fmla="*/ 956 w 1291"/>
                  <a:gd name="T9" fmla="*/ 51 h 381"/>
                  <a:gd name="T10" fmla="*/ 913 w 1291"/>
                  <a:gd name="T11" fmla="*/ 40 h 381"/>
                  <a:gd name="T12" fmla="*/ 825 w 1291"/>
                  <a:gd name="T13" fmla="*/ 28 h 381"/>
                  <a:gd name="T14" fmla="*/ 737 w 1291"/>
                  <a:gd name="T15" fmla="*/ 24 h 381"/>
                  <a:gd name="T16" fmla="*/ 649 w 1291"/>
                  <a:gd name="T17" fmla="*/ 29 h 381"/>
                  <a:gd name="T18" fmla="*/ 605 w 1291"/>
                  <a:gd name="T19" fmla="*/ 34 h 381"/>
                  <a:gd name="T20" fmla="*/ 519 w 1291"/>
                  <a:gd name="T21" fmla="*/ 53 h 381"/>
                  <a:gd name="T22" fmla="*/ 433 w 1291"/>
                  <a:gd name="T23" fmla="*/ 78 h 381"/>
                  <a:gd name="T24" fmla="*/ 352 w 1291"/>
                  <a:gd name="T25" fmla="*/ 113 h 381"/>
                  <a:gd name="T26" fmla="*/ 273 w 1291"/>
                  <a:gd name="T27" fmla="*/ 154 h 381"/>
                  <a:gd name="T28" fmla="*/ 235 w 1291"/>
                  <a:gd name="T29" fmla="*/ 177 h 381"/>
                  <a:gd name="T30" fmla="*/ 163 w 1291"/>
                  <a:gd name="T31" fmla="*/ 228 h 381"/>
                  <a:gd name="T32" fmla="*/ 128 w 1291"/>
                  <a:gd name="T33" fmla="*/ 256 h 381"/>
                  <a:gd name="T34" fmla="*/ 62 w 1291"/>
                  <a:gd name="T35" fmla="*/ 316 h 381"/>
                  <a:gd name="T36" fmla="*/ 0 w 1291"/>
                  <a:gd name="T37" fmla="*/ 381 h 381"/>
                  <a:gd name="T38" fmla="*/ 27 w 1291"/>
                  <a:gd name="T39" fmla="*/ 344 h 381"/>
                  <a:gd name="T40" fmla="*/ 87 w 1291"/>
                  <a:gd name="T41" fmla="*/ 278 h 381"/>
                  <a:gd name="T42" fmla="*/ 154 w 1291"/>
                  <a:gd name="T43" fmla="*/ 216 h 381"/>
                  <a:gd name="T44" fmla="*/ 225 w 1291"/>
                  <a:gd name="T45" fmla="*/ 162 h 381"/>
                  <a:gd name="T46" fmla="*/ 263 w 1291"/>
                  <a:gd name="T47" fmla="*/ 137 h 381"/>
                  <a:gd name="T48" fmla="*/ 342 w 1291"/>
                  <a:gd name="T49" fmla="*/ 93 h 381"/>
                  <a:gd name="T50" fmla="*/ 425 w 1291"/>
                  <a:gd name="T51" fmla="*/ 56 h 381"/>
                  <a:gd name="T52" fmla="*/ 468 w 1291"/>
                  <a:gd name="T53" fmla="*/ 41 h 381"/>
                  <a:gd name="T54" fmla="*/ 557 w 1291"/>
                  <a:gd name="T55" fmla="*/ 18 h 381"/>
                  <a:gd name="T56" fmla="*/ 600 w 1291"/>
                  <a:gd name="T57" fmla="*/ 10 h 381"/>
                  <a:gd name="T58" fmla="*/ 691 w 1291"/>
                  <a:gd name="T59" fmla="*/ 1 h 381"/>
                  <a:gd name="T60" fmla="*/ 782 w 1291"/>
                  <a:gd name="T61" fmla="*/ 1 h 381"/>
                  <a:gd name="T62" fmla="*/ 827 w 1291"/>
                  <a:gd name="T63" fmla="*/ 4 h 381"/>
                  <a:gd name="T64" fmla="*/ 917 w 1291"/>
                  <a:gd name="T65" fmla="*/ 19 h 381"/>
                  <a:gd name="T66" fmla="*/ 961 w 1291"/>
                  <a:gd name="T67" fmla="*/ 32 h 381"/>
                  <a:gd name="T68" fmla="*/ 1005 w 1291"/>
                  <a:gd name="T69" fmla="*/ 46 h 381"/>
                  <a:gd name="T70" fmla="*/ 1088 w 1291"/>
                  <a:gd name="T71" fmla="*/ 78 h 381"/>
                  <a:gd name="T72" fmla="*/ 1210 w 1291"/>
                  <a:gd name="T73" fmla="*/ 136 h 381"/>
                  <a:gd name="T74" fmla="*/ 1291 w 1291"/>
                  <a:gd name="T75" fmla="*/ 174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91" h="381">
                    <a:moveTo>
                      <a:pt x="1291" y="174"/>
                    </a:moveTo>
                    <a:lnTo>
                      <a:pt x="1291" y="174"/>
                    </a:lnTo>
                    <a:lnTo>
                      <a:pt x="1249" y="158"/>
                    </a:lnTo>
                    <a:lnTo>
                      <a:pt x="1207" y="142"/>
                    </a:lnTo>
                    <a:lnTo>
                      <a:pt x="1124" y="108"/>
                    </a:lnTo>
                    <a:lnTo>
                      <a:pt x="1124" y="108"/>
                    </a:lnTo>
                    <a:lnTo>
                      <a:pt x="1083" y="92"/>
                    </a:lnTo>
                    <a:lnTo>
                      <a:pt x="1040" y="77"/>
                    </a:lnTo>
                    <a:lnTo>
                      <a:pt x="999" y="62"/>
                    </a:lnTo>
                    <a:lnTo>
                      <a:pt x="956" y="51"/>
                    </a:lnTo>
                    <a:lnTo>
                      <a:pt x="956" y="51"/>
                    </a:lnTo>
                    <a:lnTo>
                      <a:pt x="913" y="40"/>
                    </a:lnTo>
                    <a:lnTo>
                      <a:pt x="869" y="33"/>
                    </a:lnTo>
                    <a:lnTo>
                      <a:pt x="825" y="28"/>
                    </a:lnTo>
                    <a:lnTo>
                      <a:pt x="781" y="24"/>
                    </a:lnTo>
                    <a:lnTo>
                      <a:pt x="737" y="24"/>
                    </a:lnTo>
                    <a:lnTo>
                      <a:pt x="693" y="25"/>
                    </a:lnTo>
                    <a:lnTo>
                      <a:pt x="649" y="29"/>
                    </a:lnTo>
                    <a:lnTo>
                      <a:pt x="605" y="34"/>
                    </a:lnTo>
                    <a:lnTo>
                      <a:pt x="605" y="34"/>
                    </a:lnTo>
                    <a:lnTo>
                      <a:pt x="561" y="42"/>
                    </a:lnTo>
                    <a:lnTo>
                      <a:pt x="519" y="53"/>
                    </a:lnTo>
                    <a:lnTo>
                      <a:pt x="476" y="64"/>
                    </a:lnTo>
                    <a:lnTo>
                      <a:pt x="433" y="78"/>
                    </a:lnTo>
                    <a:lnTo>
                      <a:pt x="392" y="94"/>
                    </a:lnTo>
                    <a:lnTo>
                      <a:pt x="352" y="113"/>
                    </a:lnTo>
                    <a:lnTo>
                      <a:pt x="313" y="132"/>
                    </a:lnTo>
                    <a:lnTo>
                      <a:pt x="273" y="154"/>
                    </a:lnTo>
                    <a:lnTo>
                      <a:pt x="273" y="154"/>
                    </a:lnTo>
                    <a:lnTo>
                      <a:pt x="235" y="177"/>
                    </a:lnTo>
                    <a:lnTo>
                      <a:pt x="199" y="202"/>
                    </a:lnTo>
                    <a:lnTo>
                      <a:pt x="163" y="228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94" y="284"/>
                    </a:lnTo>
                    <a:lnTo>
                      <a:pt x="62" y="316"/>
                    </a:lnTo>
                    <a:lnTo>
                      <a:pt x="30" y="347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4"/>
                    </a:lnTo>
                    <a:lnTo>
                      <a:pt x="57" y="311"/>
                    </a:lnTo>
                    <a:lnTo>
                      <a:pt x="87" y="278"/>
                    </a:lnTo>
                    <a:lnTo>
                      <a:pt x="119" y="246"/>
                    </a:lnTo>
                    <a:lnTo>
                      <a:pt x="154" y="216"/>
                    </a:lnTo>
                    <a:lnTo>
                      <a:pt x="189" y="189"/>
                    </a:lnTo>
                    <a:lnTo>
                      <a:pt x="225" y="162"/>
                    </a:lnTo>
                    <a:lnTo>
                      <a:pt x="263" y="137"/>
                    </a:lnTo>
                    <a:lnTo>
                      <a:pt x="263" y="137"/>
                    </a:lnTo>
                    <a:lnTo>
                      <a:pt x="302" y="114"/>
                    </a:lnTo>
                    <a:lnTo>
                      <a:pt x="342" y="93"/>
                    </a:lnTo>
                    <a:lnTo>
                      <a:pt x="384" y="74"/>
                    </a:lnTo>
                    <a:lnTo>
                      <a:pt x="425" y="56"/>
                    </a:lnTo>
                    <a:lnTo>
                      <a:pt x="425" y="56"/>
                    </a:lnTo>
                    <a:lnTo>
                      <a:pt x="468" y="41"/>
                    </a:lnTo>
                    <a:lnTo>
                      <a:pt x="512" y="29"/>
                    </a:lnTo>
                    <a:lnTo>
                      <a:pt x="557" y="18"/>
                    </a:lnTo>
                    <a:lnTo>
                      <a:pt x="600" y="10"/>
                    </a:lnTo>
                    <a:lnTo>
                      <a:pt x="600" y="10"/>
                    </a:lnTo>
                    <a:lnTo>
                      <a:pt x="647" y="4"/>
                    </a:lnTo>
                    <a:lnTo>
                      <a:pt x="691" y="1"/>
                    </a:lnTo>
                    <a:lnTo>
                      <a:pt x="736" y="0"/>
                    </a:lnTo>
                    <a:lnTo>
                      <a:pt x="782" y="1"/>
                    </a:lnTo>
                    <a:lnTo>
                      <a:pt x="782" y="1"/>
                    </a:lnTo>
                    <a:lnTo>
                      <a:pt x="827" y="4"/>
                    </a:lnTo>
                    <a:lnTo>
                      <a:pt x="872" y="11"/>
                    </a:lnTo>
                    <a:lnTo>
                      <a:pt x="917" y="19"/>
                    </a:lnTo>
                    <a:lnTo>
                      <a:pt x="939" y="25"/>
                    </a:lnTo>
                    <a:lnTo>
                      <a:pt x="961" y="32"/>
                    </a:lnTo>
                    <a:lnTo>
                      <a:pt x="961" y="32"/>
                    </a:lnTo>
                    <a:lnTo>
                      <a:pt x="1005" y="46"/>
                    </a:lnTo>
                    <a:lnTo>
                      <a:pt x="1046" y="61"/>
                    </a:lnTo>
                    <a:lnTo>
                      <a:pt x="1088" y="78"/>
                    </a:lnTo>
                    <a:lnTo>
                      <a:pt x="1129" y="97"/>
                    </a:lnTo>
                    <a:lnTo>
                      <a:pt x="1210" y="136"/>
                    </a:lnTo>
                    <a:lnTo>
                      <a:pt x="1291" y="174"/>
                    </a:lnTo>
                    <a:lnTo>
                      <a:pt x="1291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E9FBD7AA-CA78-4009-A7B6-2B6C8FECE3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9763" y="3905417"/>
                <a:ext cx="1069975" cy="165100"/>
              </a:xfrm>
              <a:custGeom>
                <a:avLst/>
                <a:gdLst>
                  <a:gd name="T0" fmla="*/ 1348 w 1348"/>
                  <a:gd name="T1" fmla="*/ 206 h 210"/>
                  <a:gd name="T2" fmla="*/ 1348 w 1348"/>
                  <a:gd name="T3" fmla="*/ 206 h 210"/>
                  <a:gd name="T4" fmla="*/ 1263 w 1348"/>
                  <a:gd name="T5" fmla="*/ 209 h 210"/>
                  <a:gd name="T6" fmla="*/ 1176 w 1348"/>
                  <a:gd name="T7" fmla="*/ 210 h 210"/>
                  <a:gd name="T8" fmla="*/ 1091 w 1348"/>
                  <a:gd name="T9" fmla="*/ 210 h 210"/>
                  <a:gd name="T10" fmla="*/ 1005 w 1348"/>
                  <a:gd name="T11" fmla="*/ 206 h 210"/>
                  <a:gd name="T12" fmla="*/ 1005 w 1348"/>
                  <a:gd name="T13" fmla="*/ 206 h 210"/>
                  <a:gd name="T14" fmla="*/ 919 w 1348"/>
                  <a:gd name="T15" fmla="*/ 203 h 210"/>
                  <a:gd name="T16" fmla="*/ 833 w 1348"/>
                  <a:gd name="T17" fmla="*/ 196 h 210"/>
                  <a:gd name="T18" fmla="*/ 748 w 1348"/>
                  <a:gd name="T19" fmla="*/ 188 h 210"/>
                  <a:gd name="T20" fmla="*/ 663 w 1348"/>
                  <a:gd name="T21" fmla="*/ 177 h 210"/>
                  <a:gd name="T22" fmla="*/ 663 w 1348"/>
                  <a:gd name="T23" fmla="*/ 177 h 210"/>
                  <a:gd name="T24" fmla="*/ 577 w 1348"/>
                  <a:gd name="T25" fmla="*/ 165 h 210"/>
                  <a:gd name="T26" fmla="*/ 492 w 1348"/>
                  <a:gd name="T27" fmla="*/ 151 h 210"/>
                  <a:gd name="T28" fmla="*/ 408 w 1348"/>
                  <a:gd name="T29" fmla="*/ 134 h 210"/>
                  <a:gd name="T30" fmla="*/ 367 w 1348"/>
                  <a:gd name="T31" fmla="*/ 123 h 210"/>
                  <a:gd name="T32" fmla="*/ 324 w 1348"/>
                  <a:gd name="T33" fmla="*/ 113 h 210"/>
                  <a:gd name="T34" fmla="*/ 324 w 1348"/>
                  <a:gd name="T35" fmla="*/ 113 h 210"/>
                  <a:gd name="T36" fmla="*/ 283 w 1348"/>
                  <a:gd name="T37" fmla="*/ 103 h 210"/>
                  <a:gd name="T38" fmla="*/ 241 w 1348"/>
                  <a:gd name="T39" fmla="*/ 90 h 210"/>
                  <a:gd name="T40" fmla="*/ 201 w 1348"/>
                  <a:gd name="T41" fmla="*/ 77 h 210"/>
                  <a:gd name="T42" fmla="*/ 159 w 1348"/>
                  <a:gd name="T43" fmla="*/ 65 h 210"/>
                  <a:gd name="T44" fmla="*/ 119 w 1348"/>
                  <a:gd name="T45" fmla="*/ 50 h 210"/>
                  <a:gd name="T46" fmla="*/ 79 w 1348"/>
                  <a:gd name="T47" fmla="*/ 33 h 210"/>
                  <a:gd name="T48" fmla="*/ 40 w 1348"/>
                  <a:gd name="T49" fmla="*/ 17 h 210"/>
                  <a:gd name="T50" fmla="*/ 0 w 1348"/>
                  <a:gd name="T51" fmla="*/ 0 h 210"/>
                  <a:gd name="T52" fmla="*/ 0 w 1348"/>
                  <a:gd name="T53" fmla="*/ 0 h 210"/>
                  <a:gd name="T54" fmla="*/ 41 w 1348"/>
                  <a:gd name="T55" fmla="*/ 14 h 210"/>
                  <a:gd name="T56" fmla="*/ 81 w 1348"/>
                  <a:gd name="T57" fmla="*/ 28 h 210"/>
                  <a:gd name="T58" fmla="*/ 122 w 1348"/>
                  <a:gd name="T59" fmla="*/ 40 h 210"/>
                  <a:gd name="T60" fmla="*/ 163 w 1348"/>
                  <a:gd name="T61" fmla="*/ 52 h 210"/>
                  <a:gd name="T62" fmla="*/ 246 w 1348"/>
                  <a:gd name="T63" fmla="*/ 75 h 210"/>
                  <a:gd name="T64" fmla="*/ 329 w 1348"/>
                  <a:gd name="T65" fmla="*/ 95 h 210"/>
                  <a:gd name="T66" fmla="*/ 329 w 1348"/>
                  <a:gd name="T67" fmla="*/ 95 h 210"/>
                  <a:gd name="T68" fmla="*/ 413 w 1348"/>
                  <a:gd name="T69" fmla="*/ 112 h 210"/>
                  <a:gd name="T70" fmla="*/ 497 w 1348"/>
                  <a:gd name="T71" fmla="*/ 127 h 210"/>
                  <a:gd name="T72" fmla="*/ 581 w 1348"/>
                  <a:gd name="T73" fmla="*/ 141 h 210"/>
                  <a:gd name="T74" fmla="*/ 666 w 1348"/>
                  <a:gd name="T75" fmla="*/ 153 h 210"/>
                  <a:gd name="T76" fmla="*/ 666 w 1348"/>
                  <a:gd name="T77" fmla="*/ 153 h 210"/>
                  <a:gd name="T78" fmla="*/ 750 w 1348"/>
                  <a:gd name="T79" fmla="*/ 164 h 210"/>
                  <a:gd name="T80" fmla="*/ 835 w 1348"/>
                  <a:gd name="T81" fmla="*/ 173 h 210"/>
                  <a:gd name="T82" fmla="*/ 921 w 1348"/>
                  <a:gd name="T83" fmla="*/ 181 h 210"/>
                  <a:gd name="T84" fmla="*/ 1006 w 1348"/>
                  <a:gd name="T85" fmla="*/ 187 h 210"/>
                  <a:gd name="T86" fmla="*/ 1006 w 1348"/>
                  <a:gd name="T87" fmla="*/ 187 h 210"/>
                  <a:gd name="T88" fmla="*/ 1091 w 1348"/>
                  <a:gd name="T89" fmla="*/ 192 h 210"/>
                  <a:gd name="T90" fmla="*/ 1177 w 1348"/>
                  <a:gd name="T91" fmla="*/ 198 h 210"/>
                  <a:gd name="T92" fmla="*/ 1348 w 1348"/>
                  <a:gd name="T93" fmla="*/ 206 h 210"/>
                  <a:gd name="T94" fmla="*/ 1348 w 1348"/>
                  <a:gd name="T95" fmla="*/ 20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8" h="210">
                    <a:moveTo>
                      <a:pt x="1348" y="206"/>
                    </a:moveTo>
                    <a:lnTo>
                      <a:pt x="1348" y="206"/>
                    </a:lnTo>
                    <a:lnTo>
                      <a:pt x="1263" y="209"/>
                    </a:lnTo>
                    <a:lnTo>
                      <a:pt x="1176" y="210"/>
                    </a:lnTo>
                    <a:lnTo>
                      <a:pt x="1091" y="210"/>
                    </a:lnTo>
                    <a:lnTo>
                      <a:pt x="1005" y="206"/>
                    </a:lnTo>
                    <a:lnTo>
                      <a:pt x="1005" y="206"/>
                    </a:lnTo>
                    <a:lnTo>
                      <a:pt x="919" y="203"/>
                    </a:lnTo>
                    <a:lnTo>
                      <a:pt x="833" y="196"/>
                    </a:lnTo>
                    <a:lnTo>
                      <a:pt x="748" y="188"/>
                    </a:lnTo>
                    <a:lnTo>
                      <a:pt x="663" y="177"/>
                    </a:lnTo>
                    <a:lnTo>
                      <a:pt x="663" y="177"/>
                    </a:lnTo>
                    <a:lnTo>
                      <a:pt x="577" y="165"/>
                    </a:lnTo>
                    <a:lnTo>
                      <a:pt x="492" y="151"/>
                    </a:lnTo>
                    <a:lnTo>
                      <a:pt x="408" y="134"/>
                    </a:lnTo>
                    <a:lnTo>
                      <a:pt x="367" y="123"/>
                    </a:lnTo>
                    <a:lnTo>
                      <a:pt x="324" y="113"/>
                    </a:lnTo>
                    <a:lnTo>
                      <a:pt x="324" y="113"/>
                    </a:lnTo>
                    <a:lnTo>
                      <a:pt x="283" y="103"/>
                    </a:lnTo>
                    <a:lnTo>
                      <a:pt x="241" y="90"/>
                    </a:lnTo>
                    <a:lnTo>
                      <a:pt x="201" y="77"/>
                    </a:lnTo>
                    <a:lnTo>
                      <a:pt x="159" y="65"/>
                    </a:lnTo>
                    <a:lnTo>
                      <a:pt x="119" y="50"/>
                    </a:lnTo>
                    <a:lnTo>
                      <a:pt x="79" y="33"/>
                    </a:lnTo>
                    <a:lnTo>
                      <a:pt x="40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1" y="14"/>
                    </a:lnTo>
                    <a:lnTo>
                      <a:pt x="81" y="28"/>
                    </a:lnTo>
                    <a:lnTo>
                      <a:pt x="122" y="40"/>
                    </a:lnTo>
                    <a:lnTo>
                      <a:pt x="163" y="52"/>
                    </a:lnTo>
                    <a:lnTo>
                      <a:pt x="246" y="75"/>
                    </a:lnTo>
                    <a:lnTo>
                      <a:pt x="329" y="95"/>
                    </a:lnTo>
                    <a:lnTo>
                      <a:pt x="329" y="95"/>
                    </a:lnTo>
                    <a:lnTo>
                      <a:pt x="413" y="112"/>
                    </a:lnTo>
                    <a:lnTo>
                      <a:pt x="497" y="127"/>
                    </a:lnTo>
                    <a:lnTo>
                      <a:pt x="581" y="141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750" y="164"/>
                    </a:lnTo>
                    <a:lnTo>
                      <a:pt x="835" y="173"/>
                    </a:lnTo>
                    <a:lnTo>
                      <a:pt x="921" y="181"/>
                    </a:lnTo>
                    <a:lnTo>
                      <a:pt x="1006" y="187"/>
                    </a:lnTo>
                    <a:lnTo>
                      <a:pt x="1006" y="187"/>
                    </a:lnTo>
                    <a:lnTo>
                      <a:pt x="1091" y="192"/>
                    </a:lnTo>
                    <a:lnTo>
                      <a:pt x="1177" y="198"/>
                    </a:lnTo>
                    <a:lnTo>
                      <a:pt x="1348" y="206"/>
                    </a:lnTo>
                    <a:lnTo>
                      <a:pt x="1348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055A4F85-B7E4-4B83-9B27-8994F58194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11565" y="3933056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0 w 1600"/>
                <a:gd name="T5" fmla="*/ 800 h 1600"/>
                <a:gd name="T6" fmla="*/ 0 w 1600"/>
                <a:gd name="T7" fmla="*/ 800 h 1600"/>
                <a:gd name="T8" fmla="*/ 800 w 1600"/>
                <a:gd name="T9" fmla="*/ 0 h 1600"/>
                <a:gd name="T10" fmla="*/ 1600 w 1600"/>
                <a:gd name="T11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A1D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592275C5-12B7-4E60-B6C2-645A225F3B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57500" y="5125377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0 w 1600"/>
                <a:gd name="T9" fmla="*/ 800 h 1600"/>
                <a:gd name="T10" fmla="*/ 800 w 1600"/>
                <a:gd name="T11" fmla="*/ 0 h 1600"/>
                <a:gd name="T12" fmla="*/ 800 w 1600"/>
                <a:gd name="T13" fmla="*/ 0 h 1600"/>
                <a:gd name="T14" fmla="*/ 1600 w 1600"/>
                <a:gd name="T15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A7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75CC21F6-E86F-4D24-9A1F-22006F79C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2326" y="5139664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800 w 1600"/>
                <a:gd name="T9" fmla="*/ 0 h 1600"/>
                <a:gd name="T10" fmla="*/ 800 w 1600"/>
                <a:gd name="T11" fmla="*/ 0 h 1600"/>
                <a:gd name="T12" fmla="*/ 1600 w 1600"/>
                <a:gd name="T13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F7AD20C-078E-473D-8C5C-A22542F460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4729" y="4253493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800 w 1600"/>
                <a:gd name="T9" fmla="*/ 0 h 1600"/>
                <a:gd name="T10" fmla="*/ 800 w 1600"/>
                <a:gd name="T11" fmla="*/ 0 h 1600"/>
                <a:gd name="T12" fmla="*/ 1600 w 1600"/>
                <a:gd name="T13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5FCD8C0-4669-4661-9227-02C6FF3CF5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406" y="4319071"/>
              <a:ext cx="711001" cy="710995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0 w 1600"/>
                <a:gd name="T9" fmla="*/ 800 h 1600"/>
                <a:gd name="T10" fmla="*/ 800 w 1600"/>
                <a:gd name="T11" fmla="*/ 0 h 1600"/>
                <a:gd name="T12" fmla="*/ 800 w 1600"/>
                <a:gd name="T13" fmla="*/ 0 h 1600"/>
                <a:gd name="T14" fmla="*/ 1600 w 1600"/>
                <a:gd name="T15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圖片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117" y="4411372"/>
              <a:ext cx="747959" cy="517280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868" y="5172423"/>
              <a:ext cx="933521" cy="645613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784" y="5200080"/>
              <a:ext cx="825507" cy="570911"/>
            </a:xfrm>
            <a:prstGeom prst="rect">
              <a:avLst/>
            </a:prstGeom>
          </p:spPr>
        </p:pic>
        <p:pic>
          <p:nvPicPr>
            <p:cNvPr id="32" name="圖片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291" y="4023025"/>
              <a:ext cx="773987" cy="535281"/>
            </a:xfrm>
            <a:prstGeom prst="rect">
              <a:avLst/>
            </a:prstGeom>
          </p:spPr>
        </p:pic>
        <p:pic>
          <p:nvPicPr>
            <p:cNvPr id="33" name="圖片 3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60" y="4358722"/>
              <a:ext cx="801569" cy="554356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1917" y="6247810"/>
            <a:ext cx="670560" cy="5029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>
              <a:defRPr/>
            </a:pPr>
            <a:fld id="{07E61B0D-156A-4A2C-BF27-39DBEA86C5E9}" type="slidenum">
              <a:rPr lang="zh-TW" altLang="en-US" smtClean="0">
                <a:solidFill>
                  <a:prstClr val="white"/>
                </a:solidFill>
              </a:rPr>
              <a:pPr defTabSz="914400">
                <a:defRPr/>
              </a:pPr>
              <a:t>‹#›</a:t>
            </a:fld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35" name="文字方塊 34"/>
          <p:cNvSpPr txBox="1"/>
          <p:nvPr userDrawn="1"/>
        </p:nvSpPr>
        <p:spPr>
          <a:xfrm>
            <a:off x="3244488" y="6470268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技職傾向學生升學管道介紹</a:t>
            </a:r>
          </a:p>
        </p:txBody>
      </p:sp>
    </p:spTree>
    <p:extLst>
      <p:ext uri="{BB962C8B-B14F-4D97-AF65-F5344CB8AC3E}">
        <p14:creationId xmlns:p14="http://schemas.microsoft.com/office/powerpoint/2010/main" val="1736786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CF4F5-0437-4794-9592-C80E74FAA3F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473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22970-3AF7-40EC-AD19-326542C41AF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339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E3B0B-CD49-4E9D-A48E-1F203BAF9AE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708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3E3F1-D031-4BFA-B6A4-5D3BE2A2E67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19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58D3F-970F-407C-89C3-6C53A30E25C3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40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DC51E-80A2-412D-9AA2-59A1C3E4E8EF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6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華康硬黑體W7" panose="020B0709000000000000" pitchFamily="49" charset="-120"/>
                <a:ea typeface="華康硬黑體W7" panose="020B07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1EF4758-A764-42E0-A4B0-D206BCA2373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07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FEFA-F498-45B9-A930-F532FEAF34E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37134" y="6390217"/>
            <a:ext cx="28448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002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FCF75-E191-4A53-8821-85CA20A0E38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373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EA7DC-3061-4685-93D8-57D0DB4DBBF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48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B4087-3C02-4013-A702-5BCB2919863D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620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B9B3-8EAF-4AE7-A6D6-21263FD9C49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2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CF4F5-0437-4794-9592-C80E74FAA3F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454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22970-3AF7-40EC-AD19-326542C41AF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796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E3B0B-CD49-4E9D-A48E-1F203BAF9AE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029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3E3F1-D031-4BFA-B6A4-5D3BE2A2E67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150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58D3F-970F-407C-89C3-6C53A30E25C3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98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3961470-106C-444D-9C26-49E1778FCD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8975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DC51E-80A2-412D-9AA2-59A1C3E4E8EF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386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FEFA-F498-45B9-A930-F532FEAF34E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37134" y="6390217"/>
            <a:ext cx="28448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352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FCF75-E191-4A53-8821-85CA20A0E38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61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EA7DC-3061-4685-93D8-57D0DB4DBBF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78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B4087-3C02-4013-A702-5BCB2919863D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887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B9B3-8EAF-4AE7-A6D6-21263FD9C49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56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CF4F5-0437-4794-9592-C80E74FAA3F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239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22970-3AF7-40EC-AD19-326542C41AF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28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E3B0B-CD49-4E9D-A48E-1F203BAF9AE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42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3E3F1-D031-4BFA-B6A4-5D3BE2A2E67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6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CFEECE29-1556-451E-9D8D-4A0F3217AA8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2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58D3F-970F-407C-89C3-6C53A30E25C3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780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0DC51E-80A2-412D-9AA2-59A1C3E4E8EF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338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5FEFA-F498-45B9-A930-F532FEAF34E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37134" y="6390217"/>
            <a:ext cx="28448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231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FCF75-E191-4A53-8821-85CA20A0E38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34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EA7DC-3061-4685-93D8-57D0DB4DBBF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197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B4087-3C02-4013-A702-5BCB2919863D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415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B9B3-8EAF-4AE7-A6D6-21263FD9C49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44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ABF7-1095-4CEB-84F0-7B929FAC5F8D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088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9586-E3A0-4BCF-8233-A9C7F3B3A480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7660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81B06-9A6B-4FCF-8C53-4955C9AA1E4F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34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7213121-82A0-4626-B717-EE341C107D6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47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3C96-CEA5-47BE-BDEB-16B16F3AF923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683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1785-E3B3-48AF-AEA7-DC75D633DE50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043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0D22-6145-4F3B-B5FC-0E242A1C51E0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54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5070-C97F-44EA-B41E-F513C78B5186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797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A14B-971D-44BD-B948-C75F3A447892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428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6582-F41E-4017-944C-3C3048652003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941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92D4-0584-4EEC-B885-FE285B576CE7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4302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287E-A0A0-48C6-9760-3FF32CCE6E31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337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83CBF-6C3E-4902-B7D4-F11E4E0E77B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30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華康硬黑體W7" panose="020B0709000000000000" pitchFamily="49" charset="-120"/>
                <a:ea typeface="華康硬黑體W7" panose="020B07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F4758-A764-42E0-A4B0-D206BCA2373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1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7939D3D3-0C37-4A09-89BF-DB135DF7289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59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61470-106C-444D-9C26-49E1778FCDE5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35001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ECE29-1556-451E-9D8D-4A0F3217AA80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935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13121-82A0-4626-B717-EE341C107D6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46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9D3D3-0C37-4A09-89BF-DB135DF7289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978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1CC55-8C35-4933-AA9B-68D16FCEC3FD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691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91938-8A98-425F-AD01-7DD9BFA1844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33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0FB9F-A3E8-4638-9E9C-8530EAB70829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058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ECBC9-48CD-4933-94DB-C47309D67290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4727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66407-E5A2-484C-9927-87BD4D47279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412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 rtlCol="0">
            <a:normAutofit/>
          </a:bodyPr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endParaRPr lang="zh-TW" altLang="en-US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D688D-1CC6-47EE-8DB6-DD9C8AE5E850}" type="datetime1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1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0800" y="6622288"/>
            <a:ext cx="640080" cy="237744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sz="1800" b="1">
                <a:latin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D0DE-A118-4F45-B9B6-089AA85C8FDD}" type="slidenum">
              <a:rPr kumimoji="1" lang="en-US" altLang="zh-TW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921300"/>
      </p:ext>
    </p:extLst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BD21CC55-8C35-4933-AA9B-68D16FCEC3F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596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13C98EA7-AC6B-45BE-9E89-2625D9CCF390}"/>
              </a:ext>
            </a:extLst>
          </p:cNvPr>
          <p:cNvSpPr>
            <a:spLocks/>
          </p:cNvSpPr>
          <p:nvPr userDrawn="1"/>
        </p:nvSpPr>
        <p:spPr bwMode="auto">
          <a:xfrm>
            <a:off x="1" y="6116638"/>
            <a:ext cx="12187767" cy="741363"/>
          </a:xfrm>
          <a:custGeom>
            <a:avLst/>
            <a:gdLst>
              <a:gd name="T0" fmla="*/ 11516 w 11516"/>
              <a:gd name="T1" fmla="*/ 0 h 933"/>
              <a:gd name="T2" fmla="*/ 0 w 11516"/>
              <a:gd name="T3" fmla="*/ 507 h 933"/>
              <a:gd name="T4" fmla="*/ 0 w 11516"/>
              <a:gd name="T5" fmla="*/ 933 h 933"/>
              <a:gd name="T6" fmla="*/ 11516 w 11516"/>
              <a:gd name="T7" fmla="*/ 933 h 933"/>
              <a:gd name="T8" fmla="*/ 11516 w 11516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16" h="933">
                <a:moveTo>
                  <a:pt x="11516" y="0"/>
                </a:moveTo>
                <a:lnTo>
                  <a:pt x="0" y="507"/>
                </a:lnTo>
                <a:lnTo>
                  <a:pt x="0" y="933"/>
                </a:lnTo>
                <a:lnTo>
                  <a:pt x="11516" y="933"/>
                </a:lnTo>
                <a:lnTo>
                  <a:pt x="11516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群組 33"/>
          <p:cNvGrpSpPr/>
          <p:nvPr userDrawn="1"/>
        </p:nvGrpSpPr>
        <p:grpSpPr>
          <a:xfrm>
            <a:off x="382511" y="5877272"/>
            <a:ext cx="2875632" cy="896048"/>
            <a:chOff x="1560380" y="3933056"/>
            <a:chExt cx="6020066" cy="2501140"/>
          </a:xfrm>
        </p:grpSpPr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354263" y="4246725"/>
              <a:ext cx="4433888" cy="1230313"/>
            </a:xfrm>
            <a:custGeom>
              <a:avLst/>
              <a:gdLst>
                <a:gd name="T0" fmla="*/ 5557 w 5585"/>
                <a:gd name="T1" fmla="*/ 1506 h 1550"/>
                <a:gd name="T2" fmla="*/ 5471 w 5585"/>
                <a:gd name="T3" fmla="*/ 1380 h 1550"/>
                <a:gd name="T4" fmla="*/ 5377 w 5585"/>
                <a:gd name="T5" fmla="*/ 1256 h 1550"/>
                <a:gd name="T6" fmla="*/ 5279 w 5585"/>
                <a:gd name="T7" fmla="*/ 1138 h 1550"/>
                <a:gd name="T8" fmla="*/ 5176 w 5585"/>
                <a:gd name="T9" fmla="*/ 1024 h 1550"/>
                <a:gd name="T10" fmla="*/ 5067 w 5585"/>
                <a:gd name="T11" fmla="*/ 915 h 1550"/>
                <a:gd name="T12" fmla="*/ 4954 w 5585"/>
                <a:gd name="T13" fmla="*/ 812 h 1550"/>
                <a:gd name="T14" fmla="*/ 4836 w 5585"/>
                <a:gd name="T15" fmla="*/ 714 h 1550"/>
                <a:gd name="T16" fmla="*/ 4714 w 5585"/>
                <a:gd name="T17" fmla="*/ 620 h 1550"/>
                <a:gd name="T18" fmla="*/ 4586 w 5585"/>
                <a:gd name="T19" fmla="*/ 534 h 1550"/>
                <a:gd name="T20" fmla="*/ 4454 w 5585"/>
                <a:gd name="T21" fmla="*/ 452 h 1550"/>
                <a:gd name="T22" fmla="*/ 4320 w 5585"/>
                <a:gd name="T23" fmla="*/ 377 h 1550"/>
                <a:gd name="T24" fmla="*/ 4180 w 5585"/>
                <a:gd name="T25" fmla="*/ 308 h 1550"/>
                <a:gd name="T26" fmla="*/ 4037 w 5585"/>
                <a:gd name="T27" fmla="*/ 246 h 1550"/>
                <a:gd name="T28" fmla="*/ 3892 w 5585"/>
                <a:gd name="T29" fmla="*/ 189 h 1550"/>
                <a:gd name="T30" fmla="*/ 3743 w 5585"/>
                <a:gd name="T31" fmla="*/ 141 h 1550"/>
                <a:gd name="T32" fmla="*/ 3590 w 5585"/>
                <a:gd name="T33" fmla="*/ 98 h 1550"/>
                <a:gd name="T34" fmla="*/ 3435 w 5585"/>
                <a:gd name="T35" fmla="*/ 64 h 1550"/>
                <a:gd name="T36" fmla="*/ 3277 w 5585"/>
                <a:gd name="T37" fmla="*/ 37 h 1550"/>
                <a:gd name="T38" fmla="*/ 3117 w 5585"/>
                <a:gd name="T39" fmla="*/ 17 h 1550"/>
                <a:gd name="T40" fmla="*/ 2953 w 5585"/>
                <a:gd name="T41" fmla="*/ 5 h 1550"/>
                <a:gd name="T42" fmla="*/ 2789 w 5585"/>
                <a:gd name="T43" fmla="*/ 0 h 1550"/>
                <a:gd name="T44" fmla="*/ 2679 w 5585"/>
                <a:gd name="T45" fmla="*/ 3 h 1550"/>
                <a:gd name="T46" fmla="*/ 2517 w 5585"/>
                <a:gd name="T47" fmla="*/ 12 h 1550"/>
                <a:gd name="T48" fmla="*/ 2356 w 5585"/>
                <a:gd name="T49" fmla="*/ 29 h 1550"/>
                <a:gd name="T50" fmla="*/ 2198 w 5585"/>
                <a:gd name="T51" fmla="*/ 53 h 1550"/>
                <a:gd name="T52" fmla="*/ 2042 w 5585"/>
                <a:gd name="T53" fmla="*/ 86 h 1550"/>
                <a:gd name="T54" fmla="*/ 1889 w 5585"/>
                <a:gd name="T55" fmla="*/ 125 h 1550"/>
                <a:gd name="T56" fmla="*/ 1739 w 5585"/>
                <a:gd name="T57" fmla="*/ 172 h 1550"/>
                <a:gd name="T58" fmla="*/ 1593 w 5585"/>
                <a:gd name="T59" fmla="*/ 225 h 1550"/>
                <a:gd name="T60" fmla="*/ 1449 w 5585"/>
                <a:gd name="T61" fmla="*/ 285 h 1550"/>
                <a:gd name="T62" fmla="*/ 1310 w 5585"/>
                <a:gd name="T63" fmla="*/ 351 h 1550"/>
                <a:gd name="T64" fmla="*/ 1172 w 5585"/>
                <a:gd name="T65" fmla="*/ 423 h 1550"/>
                <a:gd name="T66" fmla="*/ 1040 w 5585"/>
                <a:gd name="T67" fmla="*/ 503 h 1550"/>
                <a:gd name="T68" fmla="*/ 912 w 5585"/>
                <a:gd name="T69" fmla="*/ 587 h 1550"/>
                <a:gd name="T70" fmla="*/ 788 w 5585"/>
                <a:gd name="T71" fmla="*/ 678 h 1550"/>
                <a:gd name="T72" fmla="*/ 669 w 5585"/>
                <a:gd name="T73" fmla="*/ 774 h 1550"/>
                <a:gd name="T74" fmla="*/ 554 w 5585"/>
                <a:gd name="T75" fmla="*/ 875 h 1550"/>
                <a:gd name="T76" fmla="*/ 443 w 5585"/>
                <a:gd name="T77" fmla="*/ 981 h 1550"/>
                <a:gd name="T78" fmla="*/ 338 w 5585"/>
                <a:gd name="T79" fmla="*/ 1093 h 1550"/>
                <a:gd name="T80" fmla="*/ 239 w 5585"/>
                <a:gd name="T81" fmla="*/ 1209 h 1550"/>
                <a:gd name="T82" fmla="*/ 145 w 5585"/>
                <a:gd name="T83" fmla="*/ 1330 h 1550"/>
                <a:gd name="T84" fmla="*/ 56 w 5585"/>
                <a:gd name="T85" fmla="*/ 1455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85" h="1550">
                  <a:moveTo>
                    <a:pt x="5585" y="1550"/>
                  </a:moveTo>
                  <a:lnTo>
                    <a:pt x="5585" y="1550"/>
                  </a:lnTo>
                  <a:lnTo>
                    <a:pt x="5557" y="1506"/>
                  </a:lnTo>
                  <a:lnTo>
                    <a:pt x="5528" y="1464"/>
                  </a:lnTo>
                  <a:lnTo>
                    <a:pt x="5499" y="1421"/>
                  </a:lnTo>
                  <a:lnTo>
                    <a:pt x="5471" y="1380"/>
                  </a:lnTo>
                  <a:lnTo>
                    <a:pt x="5439" y="1338"/>
                  </a:lnTo>
                  <a:lnTo>
                    <a:pt x="5409" y="1297"/>
                  </a:lnTo>
                  <a:lnTo>
                    <a:pt x="5377" y="1256"/>
                  </a:lnTo>
                  <a:lnTo>
                    <a:pt x="5345" y="1216"/>
                  </a:lnTo>
                  <a:lnTo>
                    <a:pt x="5313" y="1177"/>
                  </a:lnTo>
                  <a:lnTo>
                    <a:pt x="5279" y="1138"/>
                  </a:lnTo>
                  <a:lnTo>
                    <a:pt x="5246" y="1100"/>
                  </a:lnTo>
                  <a:lnTo>
                    <a:pt x="5211" y="1062"/>
                  </a:lnTo>
                  <a:lnTo>
                    <a:pt x="5176" y="1024"/>
                  </a:lnTo>
                  <a:lnTo>
                    <a:pt x="5141" y="987"/>
                  </a:lnTo>
                  <a:lnTo>
                    <a:pt x="5104" y="951"/>
                  </a:lnTo>
                  <a:lnTo>
                    <a:pt x="5067" y="915"/>
                  </a:lnTo>
                  <a:lnTo>
                    <a:pt x="5030" y="881"/>
                  </a:lnTo>
                  <a:lnTo>
                    <a:pt x="4992" y="846"/>
                  </a:lnTo>
                  <a:lnTo>
                    <a:pt x="4954" y="812"/>
                  </a:lnTo>
                  <a:lnTo>
                    <a:pt x="4915" y="778"/>
                  </a:lnTo>
                  <a:lnTo>
                    <a:pt x="4876" y="746"/>
                  </a:lnTo>
                  <a:lnTo>
                    <a:pt x="4836" y="714"/>
                  </a:lnTo>
                  <a:lnTo>
                    <a:pt x="4795" y="681"/>
                  </a:lnTo>
                  <a:lnTo>
                    <a:pt x="4755" y="651"/>
                  </a:lnTo>
                  <a:lnTo>
                    <a:pt x="4714" y="620"/>
                  </a:lnTo>
                  <a:lnTo>
                    <a:pt x="4671" y="590"/>
                  </a:lnTo>
                  <a:lnTo>
                    <a:pt x="4630" y="562"/>
                  </a:lnTo>
                  <a:lnTo>
                    <a:pt x="4586" y="534"/>
                  </a:lnTo>
                  <a:lnTo>
                    <a:pt x="4543" y="506"/>
                  </a:lnTo>
                  <a:lnTo>
                    <a:pt x="4499" y="479"/>
                  </a:lnTo>
                  <a:lnTo>
                    <a:pt x="4454" y="452"/>
                  </a:lnTo>
                  <a:lnTo>
                    <a:pt x="4411" y="427"/>
                  </a:lnTo>
                  <a:lnTo>
                    <a:pt x="4365" y="401"/>
                  </a:lnTo>
                  <a:lnTo>
                    <a:pt x="4320" y="377"/>
                  </a:lnTo>
                  <a:lnTo>
                    <a:pt x="4274" y="353"/>
                  </a:lnTo>
                  <a:lnTo>
                    <a:pt x="4228" y="330"/>
                  </a:lnTo>
                  <a:lnTo>
                    <a:pt x="4180" y="308"/>
                  </a:lnTo>
                  <a:lnTo>
                    <a:pt x="4133" y="286"/>
                  </a:lnTo>
                  <a:lnTo>
                    <a:pt x="4086" y="265"/>
                  </a:lnTo>
                  <a:lnTo>
                    <a:pt x="4037" y="246"/>
                  </a:lnTo>
                  <a:lnTo>
                    <a:pt x="3989" y="226"/>
                  </a:lnTo>
                  <a:lnTo>
                    <a:pt x="3941" y="208"/>
                  </a:lnTo>
                  <a:lnTo>
                    <a:pt x="3892" y="189"/>
                  </a:lnTo>
                  <a:lnTo>
                    <a:pt x="3843" y="173"/>
                  </a:lnTo>
                  <a:lnTo>
                    <a:pt x="3792" y="156"/>
                  </a:lnTo>
                  <a:lnTo>
                    <a:pt x="3743" y="141"/>
                  </a:lnTo>
                  <a:lnTo>
                    <a:pt x="3692" y="126"/>
                  </a:lnTo>
                  <a:lnTo>
                    <a:pt x="3641" y="112"/>
                  </a:lnTo>
                  <a:lnTo>
                    <a:pt x="3590" y="98"/>
                  </a:lnTo>
                  <a:lnTo>
                    <a:pt x="3539" y="87"/>
                  </a:lnTo>
                  <a:lnTo>
                    <a:pt x="3487" y="75"/>
                  </a:lnTo>
                  <a:lnTo>
                    <a:pt x="3435" y="64"/>
                  </a:lnTo>
                  <a:lnTo>
                    <a:pt x="3382" y="55"/>
                  </a:lnTo>
                  <a:lnTo>
                    <a:pt x="3330" y="45"/>
                  </a:lnTo>
                  <a:lnTo>
                    <a:pt x="3277" y="37"/>
                  </a:lnTo>
                  <a:lnTo>
                    <a:pt x="3224" y="29"/>
                  </a:lnTo>
                  <a:lnTo>
                    <a:pt x="3170" y="22"/>
                  </a:lnTo>
                  <a:lnTo>
                    <a:pt x="3117" y="17"/>
                  </a:lnTo>
                  <a:lnTo>
                    <a:pt x="3063" y="12"/>
                  </a:lnTo>
                  <a:lnTo>
                    <a:pt x="3009" y="9"/>
                  </a:lnTo>
                  <a:lnTo>
                    <a:pt x="2953" y="5"/>
                  </a:lnTo>
                  <a:lnTo>
                    <a:pt x="2899" y="3"/>
                  </a:lnTo>
                  <a:lnTo>
                    <a:pt x="2844" y="2"/>
                  </a:lnTo>
                  <a:lnTo>
                    <a:pt x="2789" y="0"/>
                  </a:lnTo>
                  <a:lnTo>
                    <a:pt x="2789" y="0"/>
                  </a:lnTo>
                  <a:lnTo>
                    <a:pt x="2735" y="2"/>
                  </a:lnTo>
                  <a:lnTo>
                    <a:pt x="2679" y="3"/>
                  </a:lnTo>
                  <a:lnTo>
                    <a:pt x="2625" y="5"/>
                  </a:lnTo>
                  <a:lnTo>
                    <a:pt x="2571" y="9"/>
                  </a:lnTo>
                  <a:lnTo>
                    <a:pt x="2517" y="12"/>
                  </a:lnTo>
                  <a:lnTo>
                    <a:pt x="2463" y="17"/>
                  </a:lnTo>
                  <a:lnTo>
                    <a:pt x="2410" y="22"/>
                  </a:lnTo>
                  <a:lnTo>
                    <a:pt x="2356" y="29"/>
                  </a:lnTo>
                  <a:lnTo>
                    <a:pt x="2303" y="36"/>
                  </a:lnTo>
                  <a:lnTo>
                    <a:pt x="2251" y="44"/>
                  </a:lnTo>
                  <a:lnTo>
                    <a:pt x="2198" y="53"/>
                  </a:lnTo>
                  <a:lnTo>
                    <a:pt x="2146" y="64"/>
                  </a:lnTo>
                  <a:lnTo>
                    <a:pt x="2094" y="74"/>
                  </a:lnTo>
                  <a:lnTo>
                    <a:pt x="2042" y="86"/>
                  </a:lnTo>
                  <a:lnTo>
                    <a:pt x="1990" y="98"/>
                  </a:lnTo>
                  <a:lnTo>
                    <a:pt x="1940" y="111"/>
                  </a:lnTo>
                  <a:lnTo>
                    <a:pt x="1889" y="125"/>
                  </a:lnTo>
                  <a:lnTo>
                    <a:pt x="1839" y="140"/>
                  </a:lnTo>
                  <a:lnTo>
                    <a:pt x="1789" y="156"/>
                  </a:lnTo>
                  <a:lnTo>
                    <a:pt x="1739" y="172"/>
                  </a:lnTo>
                  <a:lnTo>
                    <a:pt x="1690" y="188"/>
                  </a:lnTo>
                  <a:lnTo>
                    <a:pt x="1641" y="207"/>
                  </a:lnTo>
                  <a:lnTo>
                    <a:pt x="1593" y="225"/>
                  </a:lnTo>
                  <a:lnTo>
                    <a:pt x="1545" y="245"/>
                  </a:lnTo>
                  <a:lnTo>
                    <a:pt x="1496" y="264"/>
                  </a:lnTo>
                  <a:lnTo>
                    <a:pt x="1449" y="285"/>
                  </a:lnTo>
                  <a:lnTo>
                    <a:pt x="1402" y="306"/>
                  </a:lnTo>
                  <a:lnTo>
                    <a:pt x="1356" y="329"/>
                  </a:lnTo>
                  <a:lnTo>
                    <a:pt x="1310" y="351"/>
                  </a:lnTo>
                  <a:lnTo>
                    <a:pt x="1263" y="375"/>
                  </a:lnTo>
                  <a:lnTo>
                    <a:pt x="1217" y="399"/>
                  </a:lnTo>
                  <a:lnTo>
                    <a:pt x="1172" y="423"/>
                  </a:lnTo>
                  <a:lnTo>
                    <a:pt x="1129" y="450"/>
                  </a:lnTo>
                  <a:lnTo>
                    <a:pt x="1084" y="475"/>
                  </a:lnTo>
                  <a:lnTo>
                    <a:pt x="1040" y="503"/>
                  </a:lnTo>
                  <a:lnTo>
                    <a:pt x="997" y="530"/>
                  </a:lnTo>
                  <a:lnTo>
                    <a:pt x="955" y="558"/>
                  </a:lnTo>
                  <a:lnTo>
                    <a:pt x="912" y="587"/>
                  </a:lnTo>
                  <a:lnTo>
                    <a:pt x="871" y="617"/>
                  </a:lnTo>
                  <a:lnTo>
                    <a:pt x="829" y="647"/>
                  </a:lnTo>
                  <a:lnTo>
                    <a:pt x="788" y="678"/>
                  </a:lnTo>
                  <a:lnTo>
                    <a:pt x="747" y="709"/>
                  </a:lnTo>
                  <a:lnTo>
                    <a:pt x="708" y="741"/>
                  </a:lnTo>
                  <a:lnTo>
                    <a:pt x="669" y="774"/>
                  </a:lnTo>
                  <a:lnTo>
                    <a:pt x="630" y="807"/>
                  </a:lnTo>
                  <a:lnTo>
                    <a:pt x="592" y="840"/>
                  </a:lnTo>
                  <a:lnTo>
                    <a:pt x="554" y="875"/>
                  </a:lnTo>
                  <a:lnTo>
                    <a:pt x="517" y="910"/>
                  </a:lnTo>
                  <a:lnTo>
                    <a:pt x="480" y="945"/>
                  </a:lnTo>
                  <a:lnTo>
                    <a:pt x="443" y="981"/>
                  </a:lnTo>
                  <a:lnTo>
                    <a:pt x="409" y="1018"/>
                  </a:lnTo>
                  <a:lnTo>
                    <a:pt x="373" y="1055"/>
                  </a:lnTo>
                  <a:lnTo>
                    <a:pt x="338" y="1093"/>
                  </a:lnTo>
                  <a:lnTo>
                    <a:pt x="305" y="1131"/>
                  </a:lnTo>
                  <a:lnTo>
                    <a:pt x="272" y="1170"/>
                  </a:lnTo>
                  <a:lnTo>
                    <a:pt x="239" y="1209"/>
                  </a:lnTo>
                  <a:lnTo>
                    <a:pt x="207" y="1248"/>
                  </a:lnTo>
                  <a:lnTo>
                    <a:pt x="175" y="1289"/>
                  </a:lnTo>
                  <a:lnTo>
                    <a:pt x="145" y="1330"/>
                  </a:lnTo>
                  <a:lnTo>
                    <a:pt x="114" y="1370"/>
                  </a:lnTo>
                  <a:lnTo>
                    <a:pt x="85" y="1413"/>
                  </a:lnTo>
                  <a:lnTo>
                    <a:pt x="56" y="1455"/>
                  </a:lnTo>
                  <a:lnTo>
                    <a:pt x="27" y="1497"/>
                  </a:lnTo>
                  <a:lnTo>
                    <a:pt x="0" y="1541"/>
                  </a:lnTo>
                </a:path>
              </a:pathLst>
            </a:custGeom>
            <a:noFill/>
            <a:ln w="1905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2">
              <a:extLst>
                <a:ext uri="{FF2B5EF4-FFF2-40B4-BE49-F238E27FC236}">
                  <a16:creationId xmlns:a16="http://schemas.microsoft.com/office/drawing/2014/main" id="{1262EE41-E7D2-42E4-AECF-FF2DC88EB42A}"/>
                </a:ext>
              </a:extLst>
            </p:cNvPr>
            <p:cNvGrpSpPr/>
            <p:nvPr userDrawn="1"/>
          </p:nvGrpSpPr>
          <p:grpSpPr>
            <a:xfrm>
              <a:off x="1560380" y="5699768"/>
              <a:ext cx="6020066" cy="734428"/>
              <a:chOff x="1995488" y="3649829"/>
              <a:chExt cx="5153025" cy="628651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C3A20DE2-68F2-4460-A8D9-8C3D160E62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11363" y="3891129"/>
                <a:ext cx="5121275" cy="371475"/>
              </a:xfrm>
              <a:custGeom>
                <a:avLst/>
                <a:gdLst>
                  <a:gd name="T0" fmla="*/ 6451 w 6454"/>
                  <a:gd name="T1" fmla="*/ 390 h 467"/>
                  <a:gd name="T2" fmla="*/ 6451 w 6454"/>
                  <a:gd name="T3" fmla="*/ 390 h 467"/>
                  <a:gd name="T4" fmla="*/ 6454 w 6454"/>
                  <a:gd name="T5" fmla="*/ 393 h 467"/>
                  <a:gd name="T6" fmla="*/ 6454 w 6454"/>
                  <a:gd name="T7" fmla="*/ 396 h 467"/>
                  <a:gd name="T8" fmla="*/ 6454 w 6454"/>
                  <a:gd name="T9" fmla="*/ 396 h 467"/>
                  <a:gd name="T10" fmla="*/ 6451 w 6454"/>
                  <a:gd name="T11" fmla="*/ 399 h 467"/>
                  <a:gd name="T12" fmla="*/ 6449 w 6454"/>
                  <a:gd name="T13" fmla="*/ 400 h 467"/>
                  <a:gd name="T14" fmla="*/ 3518 w 6454"/>
                  <a:gd name="T15" fmla="*/ 400 h 467"/>
                  <a:gd name="T16" fmla="*/ 3518 w 6454"/>
                  <a:gd name="T17" fmla="*/ 400 h 467"/>
                  <a:gd name="T18" fmla="*/ 3516 w 6454"/>
                  <a:gd name="T19" fmla="*/ 400 h 467"/>
                  <a:gd name="T20" fmla="*/ 3514 w 6454"/>
                  <a:gd name="T21" fmla="*/ 401 h 467"/>
                  <a:gd name="T22" fmla="*/ 3514 w 6454"/>
                  <a:gd name="T23" fmla="*/ 401 h 467"/>
                  <a:gd name="T24" fmla="*/ 3507 w 6454"/>
                  <a:gd name="T25" fmla="*/ 408 h 467"/>
                  <a:gd name="T26" fmla="*/ 3498 w 6454"/>
                  <a:gd name="T27" fmla="*/ 415 h 467"/>
                  <a:gd name="T28" fmla="*/ 3486 w 6454"/>
                  <a:gd name="T29" fmla="*/ 420 h 467"/>
                  <a:gd name="T30" fmla="*/ 3473 w 6454"/>
                  <a:gd name="T31" fmla="*/ 427 h 467"/>
                  <a:gd name="T32" fmla="*/ 3460 w 6454"/>
                  <a:gd name="T33" fmla="*/ 433 h 467"/>
                  <a:gd name="T34" fmla="*/ 3444 w 6454"/>
                  <a:gd name="T35" fmla="*/ 438 h 467"/>
                  <a:gd name="T36" fmla="*/ 3426 w 6454"/>
                  <a:gd name="T37" fmla="*/ 443 h 467"/>
                  <a:gd name="T38" fmla="*/ 3409 w 6454"/>
                  <a:gd name="T39" fmla="*/ 448 h 467"/>
                  <a:gd name="T40" fmla="*/ 3369 w 6454"/>
                  <a:gd name="T41" fmla="*/ 456 h 467"/>
                  <a:gd name="T42" fmla="*/ 3325 w 6454"/>
                  <a:gd name="T43" fmla="*/ 462 h 467"/>
                  <a:gd name="T44" fmla="*/ 3277 w 6454"/>
                  <a:gd name="T45" fmla="*/ 465 h 467"/>
                  <a:gd name="T46" fmla="*/ 3227 w 6454"/>
                  <a:gd name="T47" fmla="*/ 467 h 467"/>
                  <a:gd name="T48" fmla="*/ 3227 w 6454"/>
                  <a:gd name="T49" fmla="*/ 467 h 467"/>
                  <a:gd name="T50" fmla="*/ 3176 w 6454"/>
                  <a:gd name="T51" fmla="*/ 465 h 467"/>
                  <a:gd name="T52" fmla="*/ 3129 w 6454"/>
                  <a:gd name="T53" fmla="*/ 462 h 467"/>
                  <a:gd name="T54" fmla="*/ 3085 w 6454"/>
                  <a:gd name="T55" fmla="*/ 456 h 467"/>
                  <a:gd name="T56" fmla="*/ 3045 w 6454"/>
                  <a:gd name="T57" fmla="*/ 448 h 467"/>
                  <a:gd name="T58" fmla="*/ 3027 w 6454"/>
                  <a:gd name="T59" fmla="*/ 443 h 467"/>
                  <a:gd name="T60" fmla="*/ 3010 w 6454"/>
                  <a:gd name="T61" fmla="*/ 438 h 467"/>
                  <a:gd name="T62" fmla="*/ 2994 w 6454"/>
                  <a:gd name="T63" fmla="*/ 433 h 467"/>
                  <a:gd name="T64" fmla="*/ 2981 w 6454"/>
                  <a:gd name="T65" fmla="*/ 427 h 467"/>
                  <a:gd name="T66" fmla="*/ 2968 w 6454"/>
                  <a:gd name="T67" fmla="*/ 420 h 467"/>
                  <a:gd name="T68" fmla="*/ 2956 w 6454"/>
                  <a:gd name="T69" fmla="*/ 415 h 467"/>
                  <a:gd name="T70" fmla="*/ 2947 w 6454"/>
                  <a:gd name="T71" fmla="*/ 408 h 467"/>
                  <a:gd name="T72" fmla="*/ 2940 w 6454"/>
                  <a:gd name="T73" fmla="*/ 401 h 467"/>
                  <a:gd name="T74" fmla="*/ 2940 w 6454"/>
                  <a:gd name="T75" fmla="*/ 401 h 467"/>
                  <a:gd name="T76" fmla="*/ 2938 w 6454"/>
                  <a:gd name="T77" fmla="*/ 400 h 467"/>
                  <a:gd name="T78" fmla="*/ 2936 w 6454"/>
                  <a:gd name="T79" fmla="*/ 400 h 467"/>
                  <a:gd name="T80" fmla="*/ 5 w 6454"/>
                  <a:gd name="T81" fmla="*/ 400 h 467"/>
                  <a:gd name="T82" fmla="*/ 5 w 6454"/>
                  <a:gd name="T83" fmla="*/ 400 h 467"/>
                  <a:gd name="T84" fmla="*/ 3 w 6454"/>
                  <a:gd name="T85" fmla="*/ 399 h 467"/>
                  <a:gd name="T86" fmla="*/ 0 w 6454"/>
                  <a:gd name="T87" fmla="*/ 396 h 467"/>
                  <a:gd name="T88" fmla="*/ 0 w 6454"/>
                  <a:gd name="T89" fmla="*/ 396 h 467"/>
                  <a:gd name="T90" fmla="*/ 0 w 6454"/>
                  <a:gd name="T91" fmla="*/ 393 h 467"/>
                  <a:gd name="T92" fmla="*/ 3 w 6454"/>
                  <a:gd name="T93" fmla="*/ 390 h 467"/>
                  <a:gd name="T94" fmla="*/ 325 w 6454"/>
                  <a:gd name="T95" fmla="*/ 185 h 467"/>
                  <a:gd name="T96" fmla="*/ 2428 w 6454"/>
                  <a:gd name="T97" fmla="*/ 0 h 467"/>
                  <a:gd name="T98" fmla="*/ 3227 w 6454"/>
                  <a:gd name="T99" fmla="*/ 185 h 467"/>
                  <a:gd name="T100" fmla="*/ 3956 w 6454"/>
                  <a:gd name="T101" fmla="*/ 28 h 467"/>
                  <a:gd name="T102" fmla="*/ 6129 w 6454"/>
                  <a:gd name="T103" fmla="*/ 185 h 467"/>
                  <a:gd name="T104" fmla="*/ 6451 w 6454"/>
                  <a:gd name="T105" fmla="*/ 39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54" h="467">
                    <a:moveTo>
                      <a:pt x="6451" y="390"/>
                    </a:moveTo>
                    <a:lnTo>
                      <a:pt x="6451" y="390"/>
                    </a:lnTo>
                    <a:lnTo>
                      <a:pt x="6454" y="393"/>
                    </a:lnTo>
                    <a:lnTo>
                      <a:pt x="6454" y="396"/>
                    </a:lnTo>
                    <a:lnTo>
                      <a:pt x="6454" y="396"/>
                    </a:lnTo>
                    <a:lnTo>
                      <a:pt x="6451" y="399"/>
                    </a:lnTo>
                    <a:lnTo>
                      <a:pt x="6449" y="400"/>
                    </a:lnTo>
                    <a:lnTo>
                      <a:pt x="3518" y="400"/>
                    </a:lnTo>
                    <a:lnTo>
                      <a:pt x="3518" y="400"/>
                    </a:lnTo>
                    <a:lnTo>
                      <a:pt x="3516" y="400"/>
                    </a:lnTo>
                    <a:lnTo>
                      <a:pt x="3514" y="401"/>
                    </a:lnTo>
                    <a:lnTo>
                      <a:pt x="3514" y="401"/>
                    </a:lnTo>
                    <a:lnTo>
                      <a:pt x="3507" y="408"/>
                    </a:lnTo>
                    <a:lnTo>
                      <a:pt x="3498" y="415"/>
                    </a:lnTo>
                    <a:lnTo>
                      <a:pt x="3486" y="420"/>
                    </a:lnTo>
                    <a:lnTo>
                      <a:pt x="3473" y="427"/>
                    </a:lnTo>
                    <a:lnTo>
                      <a:pt x="3460" y="433"/>
                    </a:lnTo>
                    <a:lnTo>
                      <a:pt x="3444" y="438"/>
                    </a:lnTo>
                    <a:lnTo>
                      <a:pt x="3426" y="443"/>
                    </a:lnTo>
                    <a:lnTo>
                      <a:pt x="3409" y="448"/>
                    </a:lnTo>
                    <a:lnTo>
                      <a:pt x="3369" y="456"/>
                    </a:lnTo>
                    <a:lnTo>
                      <a:pt x="3325" y="462"/>
                    </a:lnTo>
                    <a:lnTo>
                      <a:pt x="3277" y="465"/>
                    </a:lnTo>
                    <a:lnTo>
                      <a:pt x="3227" y="467"/>
                    </a:lnTo>
                    <a:lnTo>
                      <a:pt x="3227" y="467"/>
                    </a:lnTo>
                    <a:lnTo>
                      <a:pt x="3176" y="465"/>
                    </a:lnTo>
                    <a:lnTo>
                      <a:pt x="3129" y="462"/>
                    </a:lnTo>
                    <a:lnTo>
                      <a:pt x="3085" y="456"/>
                    </a:lnTo>
                    <a:lnTo>
                      <a:pt x="3045" y="448"/>
                    </a:lnTo>
                    <a:lnTo>
                      <a:pt x="3027" y="443"/>
                    </a:lnTo>
                    <a:lnTo>
                      <a:pt x="3010" y="438"/>
                    </a:lnTo>
                    <a:lnTo>
                      <a:pt x="2994" y="433"/>
                    </a:lnTo>
                    <a:lnTo>
                      <a:pt x="2981" y="427"/>
                    </a:lnTo>
                    <a:lnTo>
                      <a:pt x="2968" y="420"/>
                    </a:lnTo>
                    <a:lnTo>
                      <a:pt x="2956" y="415"/>
                    </a:lnTo>
                    <a:lnTo>
                      <a:pt x="2947" y="408"/>
                    </a:lnTo>
                    <a:lnTo>
                      <a:pt x="2940" y="401"/>
                    </a:lnTo>
                    <a:lnTo>
                      <a:pt x="2940" y="401"/>
                    </a:lnTo>
                    <a:lnTo>
                      <a:pt x="2938" y="400"/>
                    </a:lnTo>
                    <a:lnTo>
                      <a:pt x="2936" y="400"/>
                    </a:lnTo>
                    <a:lnTo>
                      <a:pt x="5" y="400"/>
                    </a:lnTo>
                    <a:lnTo>
                      <a:pt x="5" y="400"/>
                    </a:lnTo>
                    <a:lnTo>
                      <a:pt x="3" y="399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3"/>
                    </a:lnTo>
                    <a:lnTo>
                      <a:pt x="3" y="390"/>
                    </a:lnTo>
                    <a:lnTo>
                      <a:pt x="325" y="185"/>
                    </a:lnTo>
                    <a:lnTo>
                      <a:pt x="2428" y="0"/>
                    </a:lnTo>
                    <a:lnTo>
                      <a:pt x="3227" y="185"/>
                    </a:lnTo>
                    <a:lnTo>
                      <a:pt x="3956" y="28"/>
                    </a:lnTo>
                    <a:lnTo>
                      <a:pt x="6129" y="185"/>
                    </a:lnTo>
                    <a:lnTo>
                      <a:pt x="6451" y="390"/>
                    </a:lnTo>
                    <a:close/>
                  </a:path>
                </a:pathLst>
              </a:custGeom>
              <a:solidFill>
                <a:srgbClr val="646D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94152503-0CEB-4A16-8A75-26C442E3950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95488" y="3876842"/>
                <a:ext cx="5153025" cy="401638"/>
              </a:xfrm>
              <a:custGeom>
                <a:avLst/>
                <a:gdLst>
                  <a:gd name="T0" fmla="*/ 3246 w 6492"/>
                  <a:gd name="T1" fmla="*/ 506 h 506"/>
                  <a:gd name="T2" fmla="*/ 3149 w 6492"/>
                  <a:gd name="T3" fmla="*/ 500 h 506"/>
                  <a:gd name="T4" fmla="*/ 3064 w 6492"/>
                  <a:gd name="T5" fmla="*/ 488 h 506"/>
                  <a:gd name="T6" fmla="*/ 3027 w 6492"/>
                  <a:gd name="T7" fmla="*/ 477 h 506"/>
                  <a:gd name="T8" fmla="*/ 2996 w 6492"/>
                  <a:gd name="T9" fmla="*/ 466 h 506"/>
                  <a:gd name="T10" fmla="*/ 2970 w 6492"/>
                  <a:gd name="T11" fmla="*/ 453 h 506"/>
                  <a:gd name="T12" fmla="*/ 2950 w 6492"/>
                  <a:gd name="T13" fmla="*/ 438 h 506"/>
                  <a:gd name="T14" fmla="*/ 24 w 6492"/>
                  <a:gd name="T15" fmla="*/ 438 h 506"/>
                  <a:gd name="T16" fmla="*/ 10 w 6492"/>
                  <a:gd name="T17" fmla="*/ 434 h 506"/>
                  <a:gd name="T18" fmla="*/ 1 w 6492"/>
                  <a:gd name="T19" fmla="*/ 421 h 506"/>
                  <a:gd name="T20" fmla="*/ 0 w 6492"/>
                  <a:gd name="T21" fmla="*/ 413 h 506"/>
                  <a:gd name="T22" fmla="*/ 5 w 6492"/>
                  <a:gd name="T23" fmla="*/ 399 h 506"/>
                  <a:gd name="T24" fmla="*/ 338 w 6492"/>
                  <a:gd name="T25" fmla="*/ 187 h 506"/>
                  <a:gd name="T26" fmla="*/ 2448 w 6492"/>
                  <a:gd name="T27" fmla="*/ 0 h 506"/>
                  <a:gd name="T28" fmla="*/ 3974 w 6492"/>
                  <a:gd name="T29" fmla="*/ 28 h 506"/>
                  <a:gd name="T30" fmla="*/ 6154 w 6492"/>
                  <a:gd name="T31" fmla="*/ 187 h 506"/>
                  <a:gd name="T32" fmla="*/ 6481 w 6492"/>
                  <a:gd name="T33" fmla="*/ 394 h 506"/>
                  <a:gd name="T34" fmla="*/ 6490 w 6492"/>
                  <a:gd name="T35" fmla="*/ 406 h 506"/>
                  <a:gd name="T36" fmla="*/ 6491 w 6492"/>
                  <a:gd name="T37" fmla="*/ 421 h 506"/>
                  <a:gd name="T38" fmla="*/ 6490 w 6492"/>
                  <a:gd name="T39" fmla="*/ 424 h 506"/>
                  <a:gd name="T40" fmla="*/ 6481 w 6492"/>
                  <a:gd name="T41" fmla="*/ 436 h 506"/>
                  <a:gd name="T42" fmla="*/ 6454 w 6492"/>
                  <a:gd name="T43" fmla="*/ 452 h 506"/>
                  <a:gd name="T44" fmla="*/ 3529 w 6492"/>
                  <a:gd name="T45" fmla="*/ 452 h 506"/>
                  <a:gd name="T46" fmla="*/ 3513 w 6492"/>
                  <a:gd name="T47" fmla="*/ 462 h 506"/>
                  <a:gd name="T48" fmla="*/ 3490 w 6492"/>
                  <a:gd name="T49" fmla="*/ 472 h 506"/>
                  <a:gd name="T50" fmla="*/ 3426 w 6492"/>
                  <a:gd name="T51" fmla="*/ 489 h 506"/>
                  <a:gd name="T52" fmla="*/ 3343 w 6492"/>
                  <a:gd name="T53" fmla="*/ 502 h 506"/>
                  <a:gd name="T54" fmla="*/ 3246 w 6492"/>
                  <a:gd name="T55" fmla="*/ 506 h 506"/>
                  <a:gd name="T56" fmla="*/ 71 w 6492"/>
                  <a:gd name="T57" fmla="*/ 401 h 506"/>
                  <a:gd name="T58" fmla="*/ 2955 w 6492"/>
                  <a:gd name="T59" fmla="*/ 401 h 506"/>
                  <a:gd name="T60" fmla="*/ 2964 w 6492"/>
                  <a:gd name="T61" fmla="*/ 402 h 506"/>
                  <a:gd name="T62" fmla="*/ 2972 w 6492"/>
                  <a:gd name="T63" fmla="*/ 408 h 506"/>
                  <a:gd name="T64" fmla="*/ 2979 w 6492"/>
                  <a:gd name="T65" fmla="*/ 414 h 506"/>
                  <a:gd name="T66" fmla="*/ 2996 w 6492"/>
                  <a:gd name="T67" fmla="*/ 424 h 506"/>
                  <a:gd name="T68" fmla="*/ 3020 w 6492"/>
                  <a:gd name="T69" fmla="*/ 435 h 506"/>
                  <a:gd name="T70" fmla="*/ 3068 w 6492"/>
                  <a:gd name="T71" fmla="*/ 449 h 506"/>
                  <a:gd name="T72" fmla="*/ 3148 w 6492"/>
                  <a:gd name="T73" fmla="*/ 462 h 506"/>
                  <a:gd name="T74" fmla="*/ 3221 w 6492"/>
                  <a:gd name="T75" fmla="*/ 468 h 506"/>
                  <a:gd name="T76" fmla="*/ 3246 w 6492"/>
                  <a:gd name="T77" fmla="*/ 468 h 506"/>
                  <a:gd name="T78" fmla="*/ 3297 w 6492"/>
                  <a:gd name="T79" fmla="*/ 467 h 506"/>
                  <a:gd name="T80" fmla="*/ 3386 w 6492"/>
                  <a:gd name="T81" fmla="*/ 457 h 506"/>
                  <a:gd name="T82" fmla="*/ 3458 w 6492"/>
                  <a:gd name="T83" fmla="*/ 440 h 506"/>
                  <a:gd name="T84" fmla="*/ 3484 w 6492"/>
                  <a:gd name="T85" fmla="*/ 430 h 506"/>
                  <a:gd name="T86" fmla="*/ 3505 w 6492"/>
                  <a:gd name="T87" fmla="*/ 420 h 506"/>
                  <a:gd name="T88" fmla="*/ 3520 w 6492"/>
                  <a:gd name="T89" fmla="*/ 408 h 506"/>
                  <a:gd name="T90" fmla="*/ 3524 w 6492"/>
                  <a:gd name="T91" fmla="*/ 405 h 506"/>
                  <a:gd name="T92" fmla="*/ 3533 w 6492"/>
                  <a:gd name="T93" fmla="*/ 401 h 506"/>
                  <a:gd name="T94" fmla="*/ 6421 w 6492"/>
                  <a:gd name="T95" fmla="*/ 401 h 506"/>
                  <a:gd name="T96" fmla="*/ 3976 w 6492"/>
                  <a:gd name="T97" fmla="*/ 66 h 506"/>
                  <a:gd name="T98" fmla="*/ 2446 w 6492"/>
                  <a:gd name="T99" fmla="*/ 38 h 506"/>
                  <a:gd name="T100" fmla="*/ 71 w 6492"/>
                  <a:gd name="T101" fmla="*/ 4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92" h="506">
                    <a:moveTo>
                      <a:pt x="3246" y="506"/>
                    </a:moveTo>
                    <a:lnTo>
                      <a:pt x="3246" y="506"/>
                    </a:lnTo>
                    <a:lnTo>
                      <a:pt x="3196" y="504"/>
                    </a:lnTo>
                    <a:lnTo>
                      <a:pt x="3149" y="500"/>
                    </a:lnTo>
                    <a:lnTo>
                      <a:pt x="3106" y="495"/>
                    </a:lnTo>
                    <a:lnTo>
                      <a:pt x="3064" y="488"/>
                    </a:lnTo>
                    <a:lnTo>
                      <a:pt x="3046" y="483"/>
                    </a:lnTo>
                    <a:lnTo>
                      <a:pt x="3027" y="477"/>
                    </a:lnTo>
                    <a:lnTo>
                      <a:pt x="3011" y="472"/>
                    </a:lnTo>
                    <a:lnTo>
                      <a:pt x="2996" y="466"/>
                    </a:lnTo>
                    <a:lnTo>
                      <a:pt x="2982" y="460"/>
                    </a:lnTo>
                    <a:lnTo>
                      <a:pt x="2970" y="453"/>
                    </a:lnTo>
                    <a:lnTo>
                      <a:pt x="2959" y="446"/>
                    </a:lnTo>
                    <a:lnTo>
                      <a:pt x="2950" y="438"/>
                    </a:lnTo>
                    <a:lnTo>
                      <a:pt x="24" y="438"/>
                    </a:lnTo>
                    <a:lnTo>
                      <a:pt x="24" y="438"/>
                    </a:lnTo>
                    <a:lnTo>
                      <a:pt x="17" y="437"/>
                    </a:lnTo>
                    <a:lnTo>
                      <a:pt x="10" y="434"/>
                    </a:lnTo>
                    <a:lnTo>
                      <a:pt x="4" y="428"/>
                    </a:lnTo>
                    <a:lnTo>
                      <a:pt x="1" y="421"/>
                    </a:lnTo>
                    <a:lnTo>
                      <a:pt x="1" y="421"/>
                    </a:lnTo>
                    <a:lnTo>
                      <a:pt x="0" y="413"/>
                    </a:lnTo>
                    <a:lnTo>
                      <a:pt x="2" y="406"/>
                    </a:lnTo>
                    <a:lnTo>
                      <a:pt x="5" y="399"/>
                    </a:lnTo>
                    <a:lnTo>
                      <a:pt x="11" y="394"/>
                    </a:lnTo>
                    <a:lnTo>
                      <a:pt x="338" y="187"/>
                    </a:lnTo>
                    <a:lnTo>
                      <a:pt x="343" y="187"/>
                    </a:lnTo>
                    <a:lnTo>
                      <a:pt x="2448" y="0"/>
                    </a:lnTo>
                    <a:lnTo>
                      <a:pt x="3246" y="186"/>
                    </a:lnTo>
                    <a:lnTo>
                      <a:pt x="3974" y="28"/>
                    </a:lnTo>
                    <a:lnTo>
                      <a:pt x="3976" y="28"/>
                    </a:lnTo>
                    <a:lnTo>
                      <a:pt x="6154" y="187"/>
                    </a:lnTo>
                    <a:lnTo>
                      <a:pt x="6481" y="394"/>
                    </a:lnTo>
                    <a:lnTo>
                      <a:pt x="6481" y="394"/>
                    </a:lnTo>
                    <a:lnTo>
                      <a:pt x="6487" y="399"/>
                    </a:lnTo>
                    <a:lnTo>
                      <a:pt x="6490" y="406"/>
                    </a:lnTo>
                    <a:lnTo>
                      <a:pt x="6492" y="413"/>
                    </a:lnTo>
                    <a:lnTo>
                      <a:pt x="6491" y="421"/>
                    </a:lnTo>
                    <a:lnTo>
                      <a:pt x="6491" y="421"/>
                    </a:lnTo>
                    <a:lnTo>
                      <a:pt x="6490" y="424"/>
                    </a:lnTo>
                    <a:lnTo>
                      <a:pt x="6488" y="428"/>
                    </a:lnTo>
                    <a:lnTo>
                      <a:pt x="6481" y="436"/>
                    </a:lnTo>
                    <a:lnTo>
                      <a:pt x="6470" y="443"/>
                    </a:lnTo>
                    <a:lnTo>
                      <a:pt x="6454" y="452"/>
                    </a:lnTo>
                    <a:lnTo>
                      <a:pt x="3529" y="452"/>
                    </a:lnTo>
                    <a:lnTo>
                      <a:pt x="3529" y="452"/>
                    </a:lnTo>
                    <a:lnTo>
                      <a:pt x="3522" y="457"/>
                    </a:lnTo>
                    <a:lnTo>
                      <a:pt x="3513" y="462"/>
                    </a:lnTo>
                    <a:lnTo>
                      <a:pt x="3503" y="467"/>
                    </a:lnTo>
                    <a:lnTo>
                      <a:pt x="3490" y="472"/>
                    </a:lnTo>
                    <a:lnTo>
                      <a:pt x="3461" y="481"/>
                    </a:lnTo>
                    <a:lnTo>
                      <a:pt x="3426" y="489"/>
                    </a:lnTo>
                    <a:lnTo>
                      <a:pt x="3386" y="496"/>
                    </a:lnTo>
                    <a:lnTo>
                      <a:pt x="3343" y="502"/>
                    </a:lnTo>
                    <a:lnTo>
                      <a:pt x="3296" y="504"/>
                    </a:lnTo>
                    <a:lnTo>
                      <a:pt x="3246" y="506"/>
                    </a:lnTo>
                    <a:lnTo>
                      <a:pt x="3246" y="506"/>
                    </a:lnTo>
                    <a:close/>
                    <a:moveTo>
                      <a:pt x="71" y="401"/>
                    </a:moveTo>
                    <a:lnTo>
                      <a:pt x="2955" y="401"/>
                    </a:lnTo>
                    <a:lnTo>
                      <a:pt x="2955" y="401"/>
                    </a:lnTo>
                    <a:lnTo>
                      <a:pt x="2959" y="401"/>
                    </a:lnTo>
                    <a:lnTo>
                      <a:pt x="2964" y="402"/>
                    </a:lnTo>
                    <a:lnTo>
                      <a:pt x="2968" y="405"/>
                    </a:lnTo>
                    <a:lnTo>
                      <a:pt x="2972" y="408"/>
                    </a:lnTo>
                    <a:lnTo>
                      <a:pt x="2972" y="408"/>
                    </a:lnTo>
                    <a:lnTo>
                      <a:pt x="2979" y="414"/>
                    </a:lnTo>
                    <a:lnTo>
                      <a:pt x="2986" y="420"/>
                    </a:lnTo>
                    <a:lnTo>
                      <a:pt x="2996" y="424"/>
                    </a:lnTo>
                    <a:lnTo>
                      <a:pt x="3008" y="430"/>
                    </a:lnTo>
                    <a:lnTo>
                      <a:pt x="3020" y="435"/>
                    </a:lnTo>
                    <a:lnTo>
                      <a:pt x="3034" y="440"/>
                    </a:lnTo>
                    <a:lnTo>
                      <a:pt x="3068" y="449"/>
                    </a:lnTo>
                    <a:lnTo>
                      <a:pt x="3106" y="457"/>
                    </a:lnTo>
                    <a:lnTo>
                      <a:pt x="3148" y="462"/>
                    </a:lnTo>
                    <a:lnTo>
                      <a:pt x="3195" y="467"/>
                    </a:lnTo>
                    <a:lnTo>
                      <a:pt x="3221" y="468"/>
                    </a:lnTo>
                    <a:lnTo>
                      <a:pt x="3246" y="468"/>
                    </a:lnTo>
                    <a:lnTo>
                      <a:pt x="3246" y="468"/>
                    </a:lnTo>
                    <a:lnTo>
                      <a:pt x="3271" y="468"/>
                    </a:lnTo>
                    <a:lnTo>
                      <a:pt x="3297" y="467"/>
                    </a:lnTo>
                    <a:lnTo>
                      <a:pt x="3344" y="462"/>
                    </a:lnTo>
                    <a:lnTo>
                      <a:pt x="3386" y="457"/>
                    </a:lnTo>
                    <a:lnTo>
                      <a:pt x="3424" y="449"/>
                    </a:lnTo>
                    <a:lnTo>
                      <a:pt x="3458" y="440"/>
                    </a:lnTo>
                    <a:lnTo>
                      <a:pt x="3472" y="435"/>
                    </a:lnTo>
                    <a:lnTo>
                      <a:pt x="3484" y="430"/>
                    </a:lnTo>
                    <a:lnTo>
                      <a:pt x="3496" y="424"/>
                    </a:lnTo>
                    <a:lnTo>
                      <a:pt x="3505" y="420"/>
                    </a:lnTo>
                    <a:lnTo>
                      <a:pt x="3513" y="414"/>
                    </a:lnTo>
                    <a:lnTo>
                      <a:pt x="3520" y="408"/>
                    </a:lnTo>
                    <a:lnTo>
                      <a:pt x="3520" y="408"/>
                    </a:lnTo>
                    <a:lnTo>
                      <a:pt x="3524" y="405"/>
                    </a:lnTo>
                    <a:lnTo>
                      <a:pt x="3528" y="402"/>
                    </a:lnTo>
                    <a:lnTo>
                      <a:pt x="3533" y="401"/>
                    </a:lnTo>
                    <a:lnTo>
                      <a:pt x="3537" y="401"/>
                    </a:lnTo>
                    <a:lnTo>
                      <a:pt x="6421" y="401"/>
                    </a:lnTo>
                    <a:lnTo>
                      <a:pt x="6142" y="224"/>
                    </a:lnTo>
                    <a:lnTo>
                      <a:pt x="3976" y="66"/>
                    </a:lnTo>
                    <a:lnTo>
                      <a:pt x="3246" y="225"/>
                    </a:lnTo>
                    <a:lnTo>
                      <a:pt x="2446" y="38"/>
                    </a:lnTo>
                    <a:lnTo>
                      <a:pt x="350" y="224"/>
                    </a:lnTo>
                    <a:lnTo>
                      <a:pt x="71" y="401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2060BC1-FA3B-4FCB-AA9D-3B50C59D1E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89151" y="3649829"/>
                <a:ext cx="4965700" cy="544513"/>
              </a:xfrm>
              <a:custGeom>
                <a:avLst/>
                <a:gdLst>
                  <a:gd name="T0" fmla="*/ 5789 w 6256"/>
                  <a:gd name="T1" fmla="*/ 656 h 686"/>
                  <a:gd name="T2" fmla="*/ 5139 w 6256"/>
                  <a:gd name="T3" fmla="*/ 624 h 686"/>
                  <a:gd name="T4" fmla="*/ 4789 w 6256"/>
                  <a:gd name="T5" fmla="*/ 585 h 686"/>
                  <a:gd name="T6" fmla="*/ 4443 w 6256"/>
                  <a:gd name="T7" fmla="*/ 524 h 686"/>
                  <a:gd name="T8" fmla="*/ 4193 w 6256"/>
                  <a:gd name="T9" fmla="*/ 466 h 686"/>
                  <a:gd name="T10" fmla="*/ 3943 w 6256"/>
                  <a:gd name="T11" fmla="*/ 443 h 686"/>
                  <a:gd name="T12" fmla="*/ 3750 w 6256"/>
                  <a:gd name="T13" fmla="*/ 466 h 686"/>
                  <a:gd name="T14" fmla="*/ 3605 w 6256"/>
                  <a:gd name="T15" fmla="*/ 519 h 686"/>
                  <a:gd name="T16" fmla="*/ 3505 w 6256"/>
                  <a:gd name="T17" fmla="*/ 584 h 686"/>
                  <a:gd name="T18" fmla="*/ 3423 w 6256"/>
                  <a:gd name="T19" fmla="*/ 669 h 686"/>
                  <a:gd name="T20" fmla="*/ 3412 w 6256"/>
                  <a:gd name="T21" fmla="*/ 683 h 686"/>
                  <a:gd name="T22" fmla="*/ 3389 w 6256"/>
                  <a:gd name="T23" fmla="*/ 669 h 686"/>
                  <a:gd name="T24" fmla="*/ 3236 w 6256"/>
                  <a:gd name="T25" fmla="*/ 616 h 686"/>
                  <a:gd name="T26" fmla="*/ 3128 w 6256"/>
                  <a:gd name="T27" fmla="*/ 606 h 686"/>
                  <a:gd name="T28" fmla="*/ 3038 w 6256"/>
                  <a:gd name="T29" fmla="*/ 613 h 686"/>
                  <a:gd name="T30" fmla="*/ 2918 w 6256"/>
                  <a:gd name="T31" fmla="*/ 645 h 686"/>
                  <a:gd name="T32" fmla="*/ 2845 w 6256"/>
                  <a:gd name="T33" fmla="*/ 685 h 686"/>
                  <a:gd name="T34" fmla="*/ 2838 w 6256"/>
                  <a:gd name="T35" fmla="*/ 685 h 686"/>
                  <a:gd name="T36" fmla="*/ 2800 w 6256"/>
                  <a:gd name="T37" fmla="*/ 634 h 686"/>
                  <a:gd name="T38" fmla="*/ 2712 w 6256"/>
                  <a:gd name="T39" fmla="*/ 558 h 686"/>
                  <a:gd name="T40" fmla="*/ 2596 w 6256"/>
                  <a:gd name="T41" fmla="*/ 496 h 686"/>
                  <a:gd name="T42" fmla="*/ 2434 w 6256"/>
                  <a:gd name="T43" fmla="*/ 454 h 686"/>
                  <a:gd name="T44" fmla="*/ 2218 w 6256"/>
                  <a:gd name="T45" fmla="*/ 447 h 686"/>
                  <a:gd name="T46" fmla="*/ 1946 w 6256"/>
                  <a:gd name="T47" fmla="*/ 493 h 686"/>
                  <a:gd name="T48" fmla="*/ 1677 w 6256"/>
                  <a:gd name="T49" fmla="*/ 551 h 686"/>
                  <a:gd name="T50" fmla="*/ 1327 w 6256"/>
                  <a:gd name="T51" fmla="*/ 603 h 686"/>
                  <a:gd name="T52" fmla="*/ 843 w 6256"/>
                  <a:gd name="T53" fmla="*/ 644 h 686"/>
                  <a:gd name="T54" fmla="*/ 157 w 6256"/>
                  <a:gd name="T55" fmla="*/ 660 h 686"/>
                  <a:gd name="T56" fmla="*/ 512 w 6256"/>
                  <a:gd name="T57" fmla="*/ 409 h 686"/>
                  <a:gd name="T58" fmla="*/ 1026 w 6256"/>
                  <a:gd name="T59" fmla="*/ 363 h 686"/>
                  <a:gd name="T60" fmla="*/ 1397 w 6256"/>
                  <a:gd name="T61" fmla="*/ 282 h 686"/>
                  <a:gd name="T62" fmla="*/ 1667 w 6256"/>
                  <a:gd name="T63" fmla="*/ 187 h 686"/>
                  <a:gd name="T64" fmla="*/ 1957 w 6256"/>
                  <a:gd name="T65" fmla="*/ 64 h 686"/>
                  <a:gd name="T66" fmla="*/ 2158 w 6256"/>
                  <a:gd name="T67" fmla="*/ 10 h 686"/>
                  <a:gd name="T68" fmla="*/ 2346 w 6256"/>
                  <a:gd name="T69" fmla="*/ 1 h 686"/>
                  <a:gd name="T70" fmla="*/ 2572 w 6256"/>
                  <a:gd name="T71" fmla="*/ 38 h 686"/>
                  <a:gd name="T72" fmla="*/ 2762 w 6256"/>
                  <a:gd name="T73" fmla="*/ 112 h 686"/>
                  <a:gd name="T74" fmla="*/ 2913 w 6256"/>
                  <a:gd name="T75" fmla="*/ 206 h 686"/>
                  <a:gd name="T76" fmla="*/ 3043 w 6256"/>
                  <a:gd name="T77" fmla="*/ 318 h 686"/>
                  <a:gd name="T78" fmla="*/ 3128 w 6256"/>
                  <a:gd name="T79" fmla="*/ 413 h 686"/>
                  <a:gd name="T80" fmla="*/ 3250 w 6256"/>
                  <a:gd name="T81" fmla="*/ 282 h 686"/>
                  <a:gd name="T82" fmla="*/ 3370 w 6256"/>
                  <a:gd name="T83" fmla="*/ 187 h 686"/>
                  <a:gd name="T84" fmla="*/ 3530 w 6256"/>
                  <a:gd name="T85" fmla="*/ 95 h 686"/>
                  <a:gd name="T86" fmla="*/ 3726 w 6256"/>
                  <a:gd name="T87" fmla="*/ 26 h 686"/>
                  <a:gd name="T88" fmla="*/ 3959 w 6256"/>
                  <a:gd name="T89" fmla="*/ 0 h 686"/>
                  <a:gd name="T90" fmla="*/ 4140 w 6256"/>
                  <a:gd name="T91" fmla="*/ 17 h 686"/>
                  <a:gd name="T92" fmla="*/ 4338 w 6256"/>
                  <a:gd name="T93" fmla="*/ 79 h 686"/>
                  <a:gd name="T94" fmla="*/ 4637 w 6256"/>
                  <a:gd name="T95" fmla="*/ 206 h 686"/>
                  <a:gd name="T96" fmla="*/ 4923 w 6256"/>
                  <a:gd name="T97" fmla="*/ 300 h 686"/>
                  <a:gd name="T98" fmla="*/ 5319 w 6256"/>
                  <a:gd name="T99" fmla="*/ 375 h 686"/>
                  <a:gd name="T100" fmla="*/ 5869 w 6256"/>
                  <a:gd name="T101" fmla="*/ 41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56" h="686">
                    <a:moveTo>
                      <a:pt x="6256" y="660"/>
                    </a:moveTo>
                    <a:lnTo>
                      <a:pt x="6256" y="660"/>
                    </a:lnTo>
                    <a:lnTo>
                      <a:pt x="6099" y="660"/>
                    </a:lnTo>
                    <a:lnTo>
                      <a:pt x="5901" y="659"/>
                    </a:lnTo>
                    <a:lnTo>
                      <a:pt x="5789" y="656"/>
                    </a:lnTo>
                    <a:lnTo>
                      <a:pt x="5670" y="654"/>
                    </a:lnTo>
                    <a:lnTo>
                      <a:pt x="5544" y="649"/>
                    </a:lnTo>
                    <a:lnTo>
                      <a:pt x="5413" y="644"/>
                    </a:lnTo>
                    <a:lnTo>
                      <a:pt x="5277" y="634"/>
                    </a:lnTo>
                    <a:lnTo>
                      <a:pt x="5139" y="624"/>
                    </a:lnTo>
                    <a:lnTo>
                      <a:pt x="5070" y="618"/>
                    </a:lnTo>
                    <a:lnTo>
                      <a:pt x="4999" y="610"/>
                    </a:lnTo>
                    <a:lnTo>
                      <a:pt x="4929" y="603"/>
                    </a:lnTo>
                    <a:lnTo>
                      <a:pt x="4859" y="594"/>
                    </a:lnTo>
                    <a:lnTo>
                      <a:pt x="4789" y="585"/>
                    </a:lnTo>
                    <a:lnTo>
                      <a:pt x="4718" y="575"/>
                    </a:lnTo>
                    <a:lnTo>
                      <a:pt x="4648" y="563"/>
                    </a:lnTo>
                    <a:lnTo>
                      <a:pt x="4579" y="551"/>
                    </a:lnTo>
                    <a:lnTo>
                      <a:pt x="4510" y="538"/>
                    </a:lnTo>
                    <a:lnTo>
                      <a:pt x="4443" y="524"/>
                    </a:lnTo>
                    <a:lnTo>
                      <a:pt x="4375" y="509"/>
                    </a:lnTo>
                    <a:lnTo>
                      <a:pt x="4310" y="493"/>
                    </a:lnTo>
                    <a:lnTo>
                      <a:pt x="4310" y="493"/>
                    </a:lnTo>
                    <a:lnTo>
                      <a:pt x="4250" y="478"/>
                    </a:lnTo>
                    <a:lnTo>
                      <a:pt x="4193" y="466"/>
                    </a:lnTo>
                    <a:lnTo>
                      <a:pt x="4139" y="457"/>
                    </a:lnTo>
                    <a:lnTo>
                      <a:pt x="4086" y="451"/>
                    </a:lnTo>
                    <a:lnTo>
                      <a:pt x="4037" y="447"/>
                    </a:lnTo>
                    <a:lnTo>
                      <a:pt x="3989" y="444"/>
                    </a:lnTo>
                    <a:lnTo>
                      <a:pt x="3943" y="443"/>
                    </a:lnTo>
                    <a:lnTo>
                      <a:pt x="3901" y="445"/>
                    </a:lnTo>
                    <a:lnTo>
                      <a:pt x="3859" y="448"/>
                    </a:lnTo>
                    <a:lnTo>
                      <a:pt x="3821" y="454"/>
                    </a:lnTo>
                    <a:lnTo>
                      <a:pt x="3784" y="459"/>
                    </a:lnTo>
                    <a:lnTo>
                      <a:pt x="3750" y="466"/>
                    </a:lnTo>
                    <a:lnTo>
                      <a:pt x="3716" y="475"/>
                    </a:lnTo>
                    <a:lnTo>
                      <a:pt x="3687" y="485"/>
                    </a:lnTo>
                    <a:lnTo>
                      <a:pt x="3657" y="496"/>
                    </a:lnTo>
                    <a:lnTo>
                      <a:pt x="3630" y="507"/>
                    </a:lnTo>
                    <a:lnTo>
                      <a:pt x="3605" y="519"/>
                    </a:lnTo>
                    <a:lnTo>
                      <a:pt x="3582" y="532"/>
                    </a:lnTo>
                    <a:lnTo>
                      <a:pt x="3560" y="545"/>
                    </a:lnTo>
                    <a:lnTo>
                      <a:pt x="3540" y="557"/>
                    </a:lnTo>
                    <a:lnTo>
                      <a:pt x="3522" y="570"/>
                    </a:lnTo>
                    <a:lnTo>
                      <a:pt x="3505" y="584"/>
                    </a:lnTo>
                    <a:lnTo>
                      <a:pt x="3490" y="596"/>
                    </a:lnTo>
                    <a:lnTo>
                      <a:pt x="3476" y="609"/>
                    </a:lnTo>
                    <a:lnTo>
                      <a:pt x="3453" y="632"/>
                    </a:lnTo>
                    <a:lnTo>
                      <a:pt x="3435" y="653"/>
                    </a:lnTo>
                    <a:lnTo>
                      <a:pt x="3423" y="669"/>
                    </a:lnTo>
                    <a:lnTo>
                      <a:pt x="3416" y="681"/>
                    </a:lnTo>
                    <a:lnTo>
                      <a:pt x="3416" y="681"/>
                    </a:lnTo>
                    <a:lnTo>
                      <a:pt x="3414" y="682"/>
                    </a:lnTo>
                    <a:lnTo>
                      <a:pt x="3412" y="683"/>
                    </a:lnTo>
                    <a:lnTo>
                      <a:pt x="3412" y="683"/>
                    </a:lnTo>
                    <a:lnTo>
                      <a:pt x="3410" y="683"/>
                    </a:lnTo>
                    <a:lnTo>
                      <a:pt x="3408" y="682"/>
                    </a:lnTo>
                    <a:lnTo>
                      <a:pt x="3408" y="682"/>
                    </a:lnTo>
                    <a:lnTo>
                      <a:pt x="3400" y="676"/>
                    </a:lnTo>
                    <a:lnTo>
                      <a:pt x="3389" y="669"/>
                    </a:lnTo>
                    <a:lnTo>
                      <a:pt x="3364" y="656"/>
                    </a:lnTo>
                    <a:lnTo>
                      <a:pt x="3333" y="644"/>
                    </a:lnTo>
                    <a:lnTo>
                      <a:pt x="3296" y="631"/>
                    </a:lnTo>
                    <a:lnTo>
                      <a:pt x="3257" y="621"/>
                    </a:lnTo>
                    <a:lnTo>
                      <a:pt x="3236" y="616"/>
                    </a:lnTo>
                    <a:lnTo>
                      <a:pt x="3216" y="613"/>
                    </a:lnTo>
                    <a:lnTo>
                      <a:pt x="3194" y="609"/>
                    </a:lnTo>
                    <a:lnTo>
                      <a:pt x="3172" y="607"/>
                    </a:lnTo>
                    <a:lnTo>
                      <a:pt x="3150" y="606"/>
                    </a:lnTo>
                    <a:lnTo>
                      <a:pt x="3128" y="606"/>
                    </a:lnTo>
                    <a:lnTo>
                      <a:pt x="3128" y="606"/>
                    </a:lnTo>
                    <a:lnTo>
                      <a:pt x="3105" y="606"/>
                    </a:lnTo>
                    <a:lnTo>
                      <a:pt x="3083" y="607"/>
                    </a:lnTo>
                    <a:lnTo>
                      <a:pt x="3060" y="609"/>
                    </a:lnTo>
                    <a:lnTo>
                      <a:pt x="3038" y="613"/>
                    </a:lnTo>
                    <a:lnTo>
                      <a:pt x="3016" y="617"/>
                    </a:lnTo>
                    <a:lnTo>
                      <a:pt x="2996" y="622"/>
                    </a:lnTo>
                    <a:lnTo>
                      <a:pt x="2975" y="626"/>
                    </a:lnTo>
                    <a:lnTo>
                      <a:pt x="2955" y="632"/>
                    </a:lnTo>
                    <a:lnTo>
                      <a:pt x="2918" y="645"/>
                    </a:lnTo>
                    <a:lnTo>
                      <a:pt x="2887" y="659"/>
                    </a:lnTo>
                    <a:lnTo>
                      <a:pt x="2875" y="666"/>
                    </a:lnTo>
                    <a:lnTo>
                      <a:pt x="2863" y="671"/>
                    </a:lnTo>
                    <a:lnTo>
                      <a:pt x="2853" y="678"/>
                    </a:lnTo>
                    <a:lnTo>
                      <a:pt x="2845" y="685"/>
                    </a:lnTo>
                    <a:lnTo>
                      <a:pt x="2845" y="685"/>
                    </a:lnTo>
                    <a:lnTo>
                      <a:pt x="2842" y="686"/>
                    </a:lnTo>
                    <a:lnTo>
                      <a:pt x="2840" y="686"/>
                    </a:lnTo>
                    <a:lnTo>
                      <a:pt x="2840" y="686"/>
                    </a:lnTo>
                    <a:lnTo>
                      <a:pt x="2838" y="685"/>
                    </a:lnTo>
                    <a:lnTo>
                      <a:pt x="2837" y="684"/>
                    </a:lnTo>
                    <a:lnTo>
                      <a:pt x="2837" y="684"/>
                    </a:lnTo>
                    <a:lnTo>
                      <a:pt x="2829" y="672"/>
                    </a:lnTo>
                    <a:lnTo>
                      <a:pt x="2817" y="655"/>
                    </a:lnTo>
                    <a:lnTo>
                      <a:pt x="2800" y="634"/>
                    </a:lnTo>
                    <a:lnTo>
                      <a:pt x="2777" y="610"/>
                    </a:lnTo>
                    <a:lnTo>
                      <a:pt x="2763" y="598"/>
                    </a:lnTo>
                    <a:lnTo>
                      <a:pt x="2748" y="585"/>
                    </a:lnTo>
                    <a:lnTo>
                      <a:pt x="2731" y="572"/>
                    </a:lnTo>
                    <a:lnTo>
                      <a:pt x="2712" y="558"/>
                    </a:lnTo>
                    <a:lnTo>
                      <a:pt x="2693" y="546"/>
                    </a:lnTo>
                    <a:lnTo>
                      <a:pt x="2671" y="533"/>
                    </a:lnTo>
                    <a:lnTo>
                      <a:pt x="2648" y="520"/>
                    </a:lnTo>
                    <a:lnTo>
                      <a:pt x="2622" y="508"/>
                    </a:lnTo>
                    <a:lnTo>
                      <a:pt x="2596" y="496"/>
                    </a:lnTo>
                    <a:lnTo>
                      <a:pt x="2567" y="486"/>
                    </a:lnTo>
                    <a:lnTo>
                      <a:pt x="2537" y="477"/>
                    </a:lnTo>
                    <a:lnTo>
                      <a:pt x="2504" y="467"/>
                    </a:lnTo>
                    <a:lnTo>
                      <a:pt x="2469" y="460"/>
                    </a:lnTo>
                    <a:lnTo>
                      <a:pt x="2434" y="454"/>
                    </a:lnTo>
                    <a:lnTo>
                      <a:pt x="2394" y="449"/>
                    </a:lnTo>
                    <a:lnTo>
                      <a:pt x="2354" y="445"/>
                    </a:lnTo>
                    <a:lnTo>
                      <a:pt x="2312" y="444"/>
                    </a:lnTo>
                    <a:lnTo>
                      <a:pt x="2265" y="444"/>
                    </a:lnTo>
                    <a:lnTo>
                      <a:pt x="2218" y="447"/>
                    </a:lnTo>
                    <a:lnTo>
                      <a:pt x="2169" y="451"/>
                    </a:lnTo>
                    <a:lnTo>
                      <a:pt x="2117" y="457"/>
                    </a:lnTo>
                    <a:lnTo>
                      <a:pt x="2063" y="466"/>
                    </a:lnTo>
                    <a:lnTo>
                      <a:pt x="2005" y="478"/>
                    </a:lnTo>
                    <a:lnTo>
                      <a:pt x="1946" y="493"/>
                    </a:lnTo>
                    <a:lnTo>
                      <a:pt x="1946" y="493"/>
                    </a:lnTo>
                    <a:lnTo>
                      <a:pt x="1881" y="509"/>
                    </a:lnTo>
                    <a:lnTo>
                      <a:pt x="1814" y="524"/>
                    </a:lnTo>
                    <a:lnTo>
                      <a:pt x="1746" y="538"/>
                    </a:lnTo>
                    <a:lnTo>
                      <a:pt x="1677" y="551"/>
                    </a:lnTo>
                    <a:lnTo>
                      <a:pt x="1608" y="563"/>
                    </a:lnTo>
                    <a:lnTo>
                      <a:pt x="1538" y="575"/>
                    </a:lnTo>
                    <a:lnTo>
                      <a:pt x="1467" y="585"/>
                    </a:lnTo>
                    <a:lnTo>
                      <a:pt x="1397" y="594"/>
                    </a:lnTo>
                    <a:lnTo>
                      <a:pt x="1327" y="603"/>
                    </a:lnTo>
                    <a:lnTo>
                      <a:pt x="1257" y="610"/>
                    </a:lnTo>
                    <a:lnTo>
                      <a:pt x="1186" y="618"/>
                    </a:lnTo>
                    <a:lnTo>
                      <a:pt x="1117" y="624"/>
                    </a:lnTo>
                    <a:lnTo>
                      <a:pt x="979" y="634"/>
                    </a:lnTo>
                    <a:lnTo>
                      <a:pt x="843" y="644"/>
                    </a:lnTo>
                    <a:lnTo>
                      <a:pt x="713" y="649"/>
                    </a:lnTo>
                    <a:lnTo>
                      <a:pt x="586" y="654"/>
                    </a:lnTo>
                    <a:lnTo>
                      <a:pt x="467" y="656"/>
                    </a:lnTo>
                    <a:lnTo>
                      <a:pt x="355" y="659"/>
                    </a:lnTo>
                    <a:lnTo>
                      <a:pt x="157" y="660"/>
                    </a:lnTo>
                    <a:lnTo>
                      <a:pt x="0" y="660"/>
                    </a:lnTo>
                    <a:lnTo>
                      <a:pt x="256" y="413"/>
                    </a:lnTo>
                    <a:lnTo>
                      <a:pt x="256" y="413"/>
                    </a:lnTo>
                    <a:lnTo>
                      <a:pt x="387" y="412"/>
                    </a:lnTo>
                    <a:lnTo>
                      <a:pt x="512" y="409"/>
                    </a:lnTo>
                    <a:lnTo>
                      <a:pt x="628" y="403"/>
                    </a:lnTo>
                    <a:lnTo>
                      <a:pt x="737" y="395"/>
                    </a:lnTo>
                    <a:lnTo>
                      <a:pt x="840" y="386"/>
                    </a:lnTo>
                    <a:lnTo>
                      <a:pt x="937" y="375"/>
                    </a:lnTo>
                    <a:lnTo>
                      <a:pt x="1026" y="363"/>
                    </a:lnTo>
                    <a:lnTo>
                      <a:pt x="1110" y="349"/>
                    </a:lnTo>
                    <a:lnTo>
                      <a:pt x="1190" y="334"/>
                    </a:lnTo>
                    <a:lnTo>
                      <a:pt x="1264" y="318"/>
                    </a:lnTo>
                    <a:lnTo>
                      <a:pt x="1333" y="300"/>
                    </a:lnTo>
                    <a:lnTo>
                      <a:pt x="1397" y="282"/>
                    </a:lnTo>
                    <a:lnTo>
                      <a:pt x="1458" y="263"/>
                    </a:lnTo>
                    <a:lnTo>
                      <a:pt x="1515" y="245"/>
                    </a:lnTo>
                    <a:lnTo>
                      <a:pt x="1569" y="225"/>
                    </a:lnTo>
                    <a:lnTo>
                      <a:pt x="1619" y="206"/>
                    </a:lnTo>
                    <a:lnTo>
                      <a:pt x="1667" y="187"/>
                    </a:lnTo>
                    <a:lnTo>
                      <a:pt x="1713" y="168"/>
                    </a:lnTo>
                    <a:lnTo>
                      <a:pt x="1798" y="130"/>
                    </a:lnTo>
                    <a:lnTo>
                      <a:pt x="1879" y="95"/>
                    </a:lnTo>
                    <a:lnTo>
                      <a:pt x="1918" y="79"/>
                    </a:lnTo>
                    <a:lnTo>
                      <a:pt x="1957" y="64"/>
                    </a:lnTo>
                    <a:lnTo>
                      <a:pt x="1995" y="50"/>
                    </a:lnTo>
                    <a:lnTo>
                      <a:pt x="2034" y="38"/>
                    </a:lnTo>
                    <a:lnTo>
                      <a:pt x="2074" y="26"/>
                    </a:lnTo>
                    <a:lnTo>
                      <a:pt x="2116" y="17"/>
                    </a:lnTo>
                    <a:lnTo>
                      <a:pt x="2158" y="10"/>
                    </a:lnTo>
                    <a:lnTo>
                      <a:pt x="2202" y="4"/>
                    </a:lnTo>
                    <a:lnTo>
                      <a:pt x="2248" y="1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46" y="1"/>
                    </a:lnTo>
                    <a:lnTo>
                      <a:pt x="2394" y="4"/>
                    </a:lnTo>
                    <a:lnTo>
                      <a:pt x="2442" y="10"/>
                    </a:lnTo>
                    <a:lnTo>
                      <a:pt x="2487" y="17"/>
                    </a:lnTo>
                    <a:lnTo>
                      <a:pt x="2530" y="26"/>
                    </a:lnTo>
                    <a:lnTo>
                      <a:pt x="2572" y="38"/>
                    </a:lnTo>
                    <a:lnTo>
                      <a:pt x="2613" y="50"/>
                    </a:lnTo>
                    <a:lnTo>
                      <a:pt x="2652" y="64"/>
                    </a:lnTo>
                    <a:lnTo>
                      <a:pt x="2690" y="79"/>
                    </a:lnTo>
                    <a:lnTo>
                      <a:pt x="2727" y="95"/>
                    </a:lnTo>
                    <a:lnTo>
                      <a:pt x="2762" y="112"/>
                    </a:lnTo>
                    <a:lnTo>
                      <a:pt x="2795" y="130"/>
                    </a:lnTo>
                    <a:lnTo>
                      <a:pt x="2826" y="148"/>
                    </a:lnTo>
                    <a:lnTo>
                      <a:pt x="2857" y="168"/>
                    </a:lnTo>
                    <a:lnTo>
                      <a:pt x="2886" y="187"/>
                    </a:lnTo>
                    <a:lnTo>
                      <a:pt x="2913" y="206"/>
                    </a:lnTo>
                    <a:lnTo>
                      <a:pt x="2939" y="225"/>
                    </a:lnTo>
                    <a:lnTo>
                      <a:pt x="2962" y="245"/>
                    </a:lnTo>
                    <a:lnTo>
                      <a:pt x="2985" y="263"/>
                    </a:lnTo>
                    <a:lnTo>
                      <a:pt x="3006" y="282"/>
                    </a:lnTo>
                    <a:lnTo>
                      <a:pt x="3043" y="318"/>
                    </a:lnTo>
                    <a:lnTo>
                      <a:pt x="3074" y="349"/>
                    </a:lnTo>
                    <a:lnTo>
                      <a:pt x="3097" y="375"/>
                    </a:lnTo>
                    <a:lnTo>
                      <a:pt x="3114" y="395"/>
                    </a:lnTo>
                    <a:lnTo>
                      <a:pt x="3128" y="413"/>
                    </a:lnTo>
                    <a:lnTo>
                      <a:pt x="3128" y="413"/>
                    </a:lnTo>
                    <a:lnTo>
                      <a:pt x="3142" y="395"/>
                    </a:lnTo>
                    <a:lnTo>
                      <a:pt x="3159" y="375"/>
                    </a:lnTo>
                    <a:lnTo>
                      <a:pt x="3182" y="349"/>
                    </a:lnTo>
                    <a:lnTo>
                      <a:pt x="3213" y="318"/>
                    </a:lnTo>
                    <a:lnTo>
                      <a:pt x="3250" y="282"/>
                    </a:lnTo>
                    <a:lnTo>
                      <a:pt x="3271" y="263"/>
                    </a:lnTo>
                    <a:lnTo>
                      <a:pt x="3294" y="245"/>
                    </a:lnTo>
                    <a:lnTo>
                      <a:pt x="3317" y="225"/>
                    </a:lnTo>
                    <a:lnTo>
                      <a:pt x="3343" y="206"/>
                    </a:lnTo>
                    <a:lnTo>
                      <a:pt x="3370" y="187"/>
                    </a:lnTo>
                    <a:lnTo>
                      <a:pt x="3399" y="168"/>
                    </a:lnTo>
                    <a:lnTo>
                      <a:pt x="3430" y="148"/>
                    </a:lnTo>
                    <a:lnTo>
                      <a:pt x="3461" y="130"/>
                    </a:lnTo>
                    <a:lnTo>
                      <a:pt x="3494" y="112"/>
                    </a:lnTo>
                    <a:lnTo>
                      <a:pt x="3530" y="95"/>
                    </a:lnTo>
                    <a:lnTo>
                      <a:pt x="3566" y="79"/>
                    </a:lnTo>
                    <a:lnTo>
                      <a:pt x="3604" y="64"/>
                    </a:lnTo>
                    <a:lnTo>
                      <a:pt x="3643" y="50"/>
                    </a:lnTo>
                    <a:lnTo>
                      <a:pt x="3684" y="38"/>
                    </a:lnTo>
                    <a:lnTo>
                      <a:pt x="3726" y="26"/>
                    </a:lnTo>
                    <a:lnTo>
                      <a:pt x="3769" y="17"/>
                    </a:lnTo>
                    <a:lnTo>
                      <a:pt x="3816" y="10"/>
                    </a:lnTo>
                    <a:lnTo>
                      <a:pt x="3862" y="4"/>
                    </a:lnTo>
                    <a:lnTo>
                      <a:pt x="3910" y="1"/>
                    </a:lnTo>
                    <a:lnTo>
                      <a:pt x="3959" y="0"/>
                    </a:lnTo>
                    <a:lnTo>
                      <a:pt x="3959" y="0"/>
                    </a:lnTo>
                    <a:lnTo>
                      <a:pt x="4008" y="1"/>
                    </a:lnTo>
                    <a:lnTo>
                      <a:pt x="4054" y="4"/>
                    </a:lnTo>
                    <a:lnTo>
                      <a:pt x="4099" y="10"/>
                    </a:lnTo>
                    <a:lnTo>
                      <a:pt x="4140" y="17"/>
                    </a:lnTo>
                    <a:lnTo>
                      <a:pt x="4182" y="26"/>
                    </a:lnTo>
                    <a:lnTo>
                      <a:pt x="4222" y="38"/>
                    </a:lnTo>
                    <a:lnTo>
                      <a:pt x="4261" y="50"/>
                    </a:lnTo>
                    <a:lnTo>
                      <a:pt x="4299" y="64"/>
                    </a:lnTo>
                    <a:lnTo>
                      <a:pt x="4338" y="79"/>
                    </a:lnTo>
                    <a:lnTo>
                      <a:pt x="4377" y="95"/>
                    </a:lnTo>
                    <a:lnTo>
                      <a:pt x="4458" y="130"/>
                    </a:lnTo>
                    <a:lnTo>
                      <a:pt x="4543" y="168"/>
                    </a:lnTo>
                    <a:lnTo>
                      <a:pt x="4589" y="187"/>
                    </a:lnTo>
                    <a:lnTo>
                      <a:pt x="4637" y="206"/>
                    </a:lnTo>
                    <a:lnTo>
                      <a:pt x="4687" y="225"/>
                    </a:lnTo>
                    <a:lnTo>
                      <a:pt x="4741" y="245"/>
                    </a:lnTo>
                    <a:lnTo>
                      <a:pt x="4798" y="263"/>
                    </a:lnTo>
                    <a:lnTo>
                      <a:pt x="4859" y="282"/>
                    </a:lnTo>
                    <a:lnTo>
                      <a:pt x="4923" y="300"/>
                    </a:lnTo>
                    <a:lnTo>
                      <a:pt x="4992" y="318"/>
                    </a:lnTo>
                    <a:lnTo>
                      <a:pt x="5066" y="334"/>
                    </a:lnTo>
                    <a:lnTo>
                      <a:pt x="5146" y="349"/>
                    </a:lnTo>
                    <a:lnTo>
                      <a:pt x="5230" y="363"/>
                    </a:lnTo>
                    <a:lnTo>
                      <a:pt x="5319" y="375"/>
                    </a:lnTo>
                    <a:lnTo>
                      <a:pt x="5416" y="386"/>
                    </a:lnTo>
                    <a:lnTo>
                      <a:pt x="5519" y="395"/>
                    </a:lnTo>
                    <a:lnTo>
                      <a:pt x="5628" y="403"/>
                    </a:lnTo>
                    <a:lnTo>
                      <a:pt x="5744" y="409"/>
                    </a:lnTo>
                    <a:lnTo>
                      <a:pt x="5869" y="412"/>
                    </a:lnTo>
                    <a:lnTo>
                      <a:pt x="6001" y="413"/>
                    </a:lnTo>
                    <a:lnTo>
                      <a:pt x="6256" y="660"/>
                    </a:lnTo>
                    <a:close/>
                  </a:path>
                </a:pathLst>
              </a:custGeom>
              <a:solidFill>
                <a:srgbClr val="F7F2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448781EC-A8F4-4B13-BAC7-10FD433D57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25938" y="4114967"/>
                <a:ext cx="492125" cy="109538"/>
              </a:xfrm>
              <a:custGeom>
                <a:avLst/>
                <a:gdLst>
                  <a:gd name="T0" fmla="*/ 19 w 620"/>
                  <a:gd name="T1" fmla="*/ 137 h 137"/>
                  <a:gd name="T2" fmla="*/ 7 w 620"/>
                  <a:gd name="T3" fmla="*/ 133 h 137"/>
                  <a:gd name="T4" fmla="*/ 4 w 620"/>
                  <a:gd name="T5" fmla="*/ 130 h 137"/>
                  <a:gd name="T6" fmla="*/ 1 w 620"/>
                  <a:gd name="T7" fmla="*/ 123 h 137"/>
                  <a:gd name="T8" fmla="*/ 0 w 620"/>
                  <a:gd name="T9" fmla="*/ 116 h 137"/>
                  <a:gd name="T10" fmla="*/ 3 w 620"/>
                  <a:gd name="T11" fmla="*/ 109 h 137"/>
                  <a:gd name="T12" fmla="*/ 5 w 620"/>
                  <a:gd name="T13" fmla="*/ 106 h 137"/>
                  <a:gd name="T14" fmla="*/ 23 w 620"/>
                  <a:gd name="T15" fmla="*/ 90 h 137"/>
                  <a:gd name="T16" fmla="*/ 51 w 620"/>
                  <a:gd name="T17" fmla="*/ 71 h 137"/>
                  <a:gd name="T18" fmla="*/ 84 w 620"/>
                  <a:gd name="T19" fmla="*/ 54 h 137"/>
                  <a:gd name="T20" fmla="*/ 123 w 620"/>
                  <a:gd name="T21" fmla="*/ 38 h 137"/>
                  <a:gd name="T22" fmla="*/ 167 w 620"/>
                  <a:gd name="T23" fmla="*/ 23 h 137"/>
                  <a:gd name="T24" fmla="*/ 214 w 620"/>
                  <a:gd name="T25" fmla="*/ 12 h 137"/>
                  <a:gd name="T26" fmla="*/ 262 w 620"/>
                  <a:gd name="T27" fmla="*/ 3 h 137"/>
                  <a:gd name="T28" fmla="*/ 310 w 620"/>
                  <a:gd name="T29" fmla="*/ 0 h 137"/>
                  <a:gd name="T30" fmla="*/ 334 w 620"/>
                  <a:gd name="T31" fmla="*/ 1 h 137"/>
                  <a:gd name="T32" fmla="*/ 381 w 620"/>
                  <a:gd name="T33" fmla="*/ 7 h 137"/>
                  <a:gd name="T34" fmla="*/ 429 w 620"/>
                  <a:gd name="T35" fmla="*/ 17 h 137"/>
                  <a:gd name="T36" fmla="*/ 474 w 620"/>
                  <a:gd name="T37" fmla="*/ 31 h 137"/>
                  <a:gd name="T38" fmla="*/ 515 w 620"/>
                  <a:gd name="T39" fmla="*/ 47 h 137"/>
                  <a:gd name="T40" fmla="*/ 552 w 620"/>
                  <a:gd name="T41" fmla="*/ 65 h 137"/>
                  <a:gd name="T42" fmla="*/ 582 w 620"/>
                  <a:gd name="T43" fmla="*/ 82 h 137"/>
                  <a:gd name="T44" fmla="*/ 606 w 620"/>
                  <a:gd name="T45" fmla="*/ 98 h 137"/>
                  <a:gd name="T46" fmla="*/ 614 w 620"/>
                  <a:gd name="T47" fmla="*/ 105 h 137"/>
                  <a:gd name="T48" fmla="*/ 619 w 620"/>
                  <a:gd name="T49" fmla="*/ 111 h 137"/>
                  <a:gd name="T50" fmla="*/ 620 w 620"/>
                  <a:gd name="T51" fmla="*/ 119 h 137"/>
                  <a:gd name="T52" fmla="*/ 619 w 620"/>
                  <a:gd name="T53" fmla="*/ 126 h 137"/>
                  <a:gd name="T54" fmla="*/ 615 w 620"/>
                  <a:gd name="T55" fmla="*/ 131 h 137"/>
                  <a:gd name="T56" fmla="*/ 612 w 620"/>
                  <a:gd name="T57" fmla="*/ 134 h 137"/>
                  <a:gd name="T58" fmla="*/ 605 w 620"/>
                  <a:gd name="T59" fmla="*/ 137 h 137"/>
                  <a:gd name="T60" fmla="*/ 598 w 620"/>
                  <a:gd name="T61" fmla="*/ 137 h 137"/>
                  <a:gd name="T62" fmla="*/ 591 w 620"/>
                  <a:gd name="T63" fmla="*/ 135 h 137"/>
                  <a:gd name="T64" fmla="*/ 589 w 620"/>
                  <a:gd name="T65" fmla="*/ 133 h 137"/>
                  <a:gd name="T66" fmla="*/ 573 w 620"/>
                  <a:gd name="T67" fmla="*/ 120 h 137"/>
                  <a:gd name="T68" fmla="*/ 517 w 620"/>
                  <a:gd name="T69" fmla="*/ 90 h 137"/>
                  <a:gd name="T70" fmla="*/ 462 w 620"/>
                  <a:gd name="T71" fmla="*/ 67 h 137"/>
                  <a:gd name="T72" fmla="*/ 421 w 620"/>
                  <a:gd name="T73" fmla="*/ 54 h 137"/>
                  <a:gd name="T74" fmla="*/ 377 w 620"/>
                  <a:gd name="T75" fmla="*/ 44 h 137"/>
                  <a:gd name="T76" fmla="*/ 332 w 620"/>
                  <a:gd name="T77" fmla="*/ 39 h 137"/>
                  <a:gd name="T78" fmla="*/ 310 w 620"/>
                  <a:gd name="T79" fmla="*/ 38 h 137"/>
                  <a:gd name="T80" fmla="*/ 260 w 620"/>
                  <a:gd name="T81" fmla="*/ 43 h 137"/>
                  <a:gd name="T82" fmla="*/ 211 w 620"/>
                  <a:gd name="T83" fmla="*/ 54 h 137"/>
                  <a:gd name="T84" fmla="*/ 163 w 620"/>
                  <a:gd name="T85" fmla="*/ 70 h 137"/>
                  <a:gd name="T86" fmla="*/ 120 w 620"/>
                  <a:gd name="T87" fmla="*/ 88 h 137"/>
                  <a:gd name="T88" fmla="*/ 54 w 620"/>
                  <a:gd name="T89" fmla="*/ 120 h 137"/>
                  <a:gd name="T90" fmla="*/ 34 w 620"/>
                  <a:gd name="T91" fmla="*/ 131 h 137"/>
                  <a:gd name="T92" fmla="*/ 34 w 620"/>
                  <a:gd name="T93" fmla="*/ 131 h 137"/>
                  <a:gd name="T94" fmla="*/ 30 w 620"/>
                  <a:gd name="T95" fmla="*/ 134 h 137"/>
                  <a:gd name="T96" fmla="*/ 23 w 620"/>
                  <a:gd name="T97" fmla="*/ 137 h 137"/>
                  <a:gd name="T98" fmla="*/ 19 w 620"/>
                  <a:gd name="T99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20" h="137">
                    <a:moveTo>
                      <a:pt x="19" y="137"/>
                    </a:moveTo>
                    <a:lnTo>
                      <a:pt x="19" y="137"/>
                    </a:lnTo>
                    <a:lnTo>
                      <a:pt x="13" y="136"/>
                    </a:lnTo>
                    <a:lnTo>
                      <a:pt x="7" y="133"/>
                    </a:lnTo>
                    <a:lnTo>
                      <a:pt x="7" y="133"/>
                    </a:lnTo>
                    <a:lnTo>
                      <a:pt x="4" y="130"/>
                    </a:lnTo>
                    <a:lnTo>
                      <a:pt x="3" y="127"/>
                    </a:lnTo>
                    <a:lnTo>
                      <a:pt x="1" y="123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1" y="113"/>
                    </a:lnTo>
                    <a:lnTo>
                      <a:pt x="3" y="109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13" y="98"/>
                    </a:lnTo>
                    <a:lnTo>
                      <a:pt x="23" y="90"/>
                    </a:lnTo>
                    <a:lnTo>
                      <a:pt x="36" y="81"/>
                    </a:lnTo>
                    <a:lnTo>
                      <a:pt x="51" y="71"/>
                    </a:lnTo>
                    <a:lnTo>
                      <a:pt x="67" y="63"/>
                    </a:lnTo>
                    <a:lnTo>
                      <a:pt x="84" y="54"/>
                    </a:lnTo>
                    <a:lnTo>
                      <a:pt x="104" y="46"/>
                    </a:lnTo>
                    <a:lnTo>
                      <a:pt x="123" y="38"/>
                    </a:lnTo>
                    <a:lnTo>
                      <a:pt x="145" y="30"/>
                    </a:lnTo>
                    <a:lnTo>
                      <a:pt x="167" y="23"/>
                    </a:lnTo>
                    <a:lnTo>
                      <a:pt x="190" y="16"/>
                    </a:lnTo>
                    <a:lnTo>
                      <a:pt x="214" y="12"/>
                    </a:lnTo>
                    <a:lnTo>
                      <a:pt x="237" y="7"/>
                    </a:lnTo>
                    <a:lnTo>
                      <a:pt x="262" y="3"/>
                    </a:lnTo>
                    <a:lnTo>
                      <a:pt x="286" y="1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34" y="1"/>
                    </a:lnTo>
                    <a:lnTo>
                      <a:pt x="357" y="3"/>
                    </a:lnTo>
                    <a:lnTo>
                      <a:pt x="381" y="7"/>
                    </a:lnTo>
                    <a:lnTo>
                      <a:pt x="406" y="12"/>
                    </a:lnTo>
                    <a:lnTo>
                      <a:pt x="429" y="17"/>
                    </a:lnTo>
                    <a:lnTo>
                      <a:pt x="452" y="24"/>
                    </a:lnTo>
                    <a:lnTo>
                      <a:pt x="474" y="31"/>
                    </a:lnTo>
                    <a:lnTo>
                      <a:pt x="494" y="39"/>
                    </a:lnTo>
                    <a:lnTo>
                      <a:pt x="515" y="47"/>
                    </a:lnTo>
                    <a:lnTo>
                      <a:pt x="533" y="56"/>
                    </a:lnTo>
                    <a:lnTo>
                      <a:pt x="552" y="65"/>
                    </a:lnTo>
                    <a:lnTo>
                      <a:pt x="568" y="74"/>
                    </a:lnTo>
                    <a:lnTo>
                      <a:pt x="582" y="82"/>
                    </a:lnTo>
                    <a:lnTo>
                      <a:pt x="594" y="90"/>
                    </a:lnTo>
                    <a:lnTo>
                      <a:pt x="606" y="98"/>
                    </a:lnTo>
                    <a:lnTo>
                      <a:pt x="614" y="105"/>
                    </a:lnTo>
                    <a:lnTo>
                      <a:pt x="614" y="105"/>
                    </a:lnTo>
                    <a:lnTo>
                      <a:pt x="616" y="108"/>
                    </a:lnTo>
                    <a:lnTo>
                      <a:pt x="619" y="111"/>
                    </a:lnTo>
                    <a:lnTo>
                      <a:pt x="620" y="114"/>
                    </a:lnTo>
                    <a:lnTo>
                      <a:pt x="620" y="119"/>
                    </a:lnTo>
                    <a:lnTo>
                      <a:pt x="620" y="122"/>
                    </a:lnTo>
                    <a:lnTo>
                      <a:pt x="619" y="126"/>
                    </a:lnTo>
                    <a:lnTo>
                      <a:pt x="617" y="129"/>
                    </a:lnTo>
                    <a:lnTo>
                      <a:pt x="615" y="131"/>
                    </a:lnTo>
                    <a:lnTo>
                      <a:pt x="615" y="131"/>
                    </a:lnTo>
                    <a:lnTo>
                      <a:pt x="612" y="134"/>
                    </a:lnTo>
                    <a:lnTo>
                      <a:pt x="608" y="136"/>
                    </a:lnTo>
                    <a:lnTo>
                      <a:pt x="605" y="137"/>
                    </a:lnTo>
                    <a:lnTo>
                      <a:pt x="601" y="137"/>
                    </a:lnTo>
                    <a:lnTo>
                      <a:pt x="598" y="137"/>
                    </a:lnTo>
                    <a:lnTo>
                      <a:pt x="594" y="136"/>
                    </a:lnTo>
                    <a:lnTo>
                      <a:pt x="591" y="135"/>
                    </a:lnTo>
                    <a:lnTo>
                      <a:pt x="589" y="133"/>
                    </a:lnTo>
                    <a:lnTo>
                      <a:pt x="589" y="133"/>
                    </a:lnTo>
                    <a:lnTo>
                      <a:pt x="582" y="127"/>
                    </a:lnTo>
                    <a:lnTo>
                      <a:pt x="573" y="120"/>
                    </a:lnTo>
                    <a:lnTo>
                      <a:pt x="548" y="106"/>
                    </a:lnTo>
                    <a:lnTo>
                      <a:pt x="517" y="90"/>
                    </a:lnTo>
                    <a:lnTo>
                      <a:pt x="482" y="75"/>
                    </a:lnTo>
                    <a:lnTo>
                      <a:pt x="462" y="67"/>
                    </a:lnTo>
                    <a:lnTo>
                      <a:pt x="441" y="60"/>
                    </a:lnTo>
                    <a:lnTo>
                      <a:pt x="421" y="54"/>
                    </a:lnTo>
                    <a:lnTo>
                      <a:pt x="399" y="48"/>
                    </a:lnTo>
                    <a:lnTo>
                      <a:pt x="377" y="44"/>
                    </a:lnTo>
                    <a:lnTo>
                      <a:pt x="355" y="42"/>
                    </a:lnTo>
                    <a:lnTo>
                      <a:pt x="332" y="39"/>
                    </a:lnTo>
                    <a:lnTo>
                      <a:pt x="310" y="38"/>
                    </a:lnTo>
                    <a:lnTo>
                      <a:pt x="310" y="38"/>
                    </a:lnTo>
                    <a:lnTo>
                      <a:pt x="286" y="39"/>
                    </a:lnTo>
                    <a:lnTo>
                      <a:pt x="260" y="43"/>
                    </a:lnTo>
                    <a:lnTo>
                      <a:pt x="235" y="47"/>
                    </a:lnTo>
                    <a:lnTo>
                      <a:pt x="211" y="54"/>
                    </a:lnTo>
                    <a:lnTo>
                      <a:pt x="187" y="61"/>
                    </a:lnTo>
                    <a:lnTo>
                      <a:pt x="163" y="70"/>
                    </a:lnTo>
                    <a:lnTo>
                      <a:pt x="141" y="78"/>
                    </a:lnTo>
                    <a:lnTo>
                      <a:pt x="120" y="88"/>
                    </a:lnTo>
                    <a:lnTo>
                      <a:pt x="83" y="106"/>
                    </a:lnTo>
                    <a:lnTo>
                      <a:pt x="54" y="120"/>
                    </a:lnTo>
                    <a:lnTo>
                      <a:pt x="37" y="130"/>
                    </a:lnTo>
                    <a:lnTo>
                      <a:pt x="34" y="131"/>
                    </a:lnTo>
                    <a:lnTo>
                      <a:pt x="32" y="131"/>
                    </a:lnTo>
                    <a:lnTo>
                      <a:pt x="34" y="131"/>
                    </a:lnTo>
                    <a:lnTo>
                      <a:pt x="34" y="131"/>
                    </a:lnTo>
                    <a:lnTo>
                      <a:pt x="30" y="134"/>
                    </a:lnTo>
                    <a:lnTo>
                      <a:pt x="27" y="136"/>
                    </a:lnTo>
                    <a:lnTo>
                      <a:pt x="23" y="137"/>
                    </a:lnTo>
                    <a:lnTo>
                      <a:pt x="19" y="137"/>
                    </a:lnTo>
                    <a:lnTo>
                      <a:pt x="19" y="137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E8C2653E-6A6E-406E-9453-0E07130E98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14588" y="3829217"/>
                <a:ext cx="2033588" cy="301625"/>
              </a:xfrm>
              <a:custGeom>
                <a:avLst/>
                <a:gdLst>
                  <a:gd name="T0" fmla="*/ 0 w 2563"/>
                  <a:gd name="T1" fmla="*/ 381 h 382"/>
                  <a:gd name="T2" fmla="*/ 172 w 2563"/>
                  <a:gd name="T3" fmla="*/ 375 h 382"/>
                  <a:gd name="T4" fmla="*/ 341 w 2563"/>
                  <a:gd name="T5" fmla="*/ 364 h 382"/>
                  <a:gd name="T6" fmla="*/ 426 w 2563"/>
                  <a:gd name="T7" fmla="*/ 358 h 382"/>
                  <a:gd name="T8" fmla="*/ 596 w 2563"/>
                  <a:gd name="T9" fmla="*/ 339 h 382"/>
                  <a:gd name="T10" fmla="*/ 680 w 2563"/>
                  <a:gd name="T11" fmla="*/ 326 h 382"/>
                  <a:gd name="T12" fmla="*/ 848 w 2563"/>
                  <a:gd name="T13" fmla="*/ 295 h 382"/>
                  <a:gd name="T14" fmla="*/ 930 w 2563"/>
                  <a:gd name="T15" fmla="*/ 276 h 382"/>
                  <a:gd name="T16" fmla="*/ 1012 w 2563"/>
                  <a:gd name="T17" fmla="*/ 254 h 382"/>
                  <a:gd name="T18" fmla="*/ 1053 w 2563"/>
                  <a:gd name="T19" fmla="*/ 241 h 382"/>
                  <a:gd name="T20" fmla="*/ 1133 w 2563"/>
                  <a:gd name="T21" fmla="*/ 215 h 382"/>
                  <a:gd name="T22" fmla="*/ 1213 w 2563"/>
                  <a:gd name="T23" fmla="*/ 185 h 382"/>
                  <a:gd name="T24" fmla="*/ 1330 w 2563"/>
                  <a:gd name="T25" fmla="*/ 135 h 382"/>
                  <a:gd name="T26" fmla="*/ 1409 w 2563"/>
                  <a:gd name="T27" fmla="*/ 101 h 382"/>
                  <a:gd name="T28" fmla="*/ 1488 w 2563"/>
                  <a:gd name="T29" fmla="*/ 68 h 382"/>
                  <a:gd name="T30" fmla="*/ 1569 w 2563"/>
                  <a:gd name="T31" fmla="*/ 40 h 382"/>
                  <a:gd name="T32" fmla="*/ 1653 w 2563"/>
                  <a:gd name="T33" fmla="*/ 18 h 382"/>
                  <a:gd name="T34" fmla="*/ 1695 w 2563"/>
                  <a:gd name="T35" fmla="*/ 10 h 382"/>
                  <a:gd name="T36" fmla="*/ 1781 w 2563"/>
                  <a:gd name="T37" fmla="*/ 2 h 382"/>
                  <a:gd name="T38" fmla="*/ 1824 w 2563"/>
                  <a:gd name="T39" fmla="*/ 0 h 382"/>
                  <a:gd name="T40" fmla="*/ 1911 w 2563"/>
                  <a:gd name="T41" fmla="*/ 5 h 382"/>
                  <a:gd name="T42" fmla="*/ 1996 w 2563"/>
                  <a:gd name="T43" fmla="*/ 19 h 382"/>
                  <a:gd name="T44" fmla="*/ 2037 w 2563"/>
                  <a:gd name="T45" fmla="*/ 28 h 382"/>
                  <a:gd name="T46" fmla="*/ 2120 w 2563"/>
                  <a:gd name="T47" fmla="*/ 53 h 382"/>
                  <a:gd name="T48" fmla="*/ 2200 w 2563"/>
                  <a:gd name="T49" fmla="*/ 87 h 382"/>
                  <a:gd name="T50" fmla="*/ 2276 w 2563"/>
                  <a:gd name="T51" fmla="*/ 126 h 382"/>
                  <a:gd name="T52" fmla="*/ 2348 w 2563"/>
                  <a:gd name="T53" fmla="*/ 173 h 382"/>
                  <a:gd name="T54" fmla="*/ 2416 w 2563"/>
                  <a:gd name="T55" fmla="*/ 225 h 382"/>
                  <a:gd name="T56" fmla="*/ 2478 w 2563"/>
                  <a:gd name="T57" fmla="*/ 284 h 382"/>
                  <a:gd name="T58" fmla="*/ 2536 w 2563"/>
                  <a:gd name="T59" fmla="*/ 347 h 382"/>
                  <a:gd name="T60" fmla="*/ 2563 w 2563"/>
                  <a:gd name="T61" fmla="*/ 381 h 382"/>
                  <a:gd name="T62" fmla="*/ 2506 w 2563"/>
                  <a:gd name="T63" fmla="*/ 317 h 382"/>
                  <a:gd name="T64" fmla="*/ 2444 w 2563"/>
                  <a:gd name="T65" fmla="*/ 258 h 382"/>
                  <a:gd name="T66" fmla="*/ 2377 w 2563"/>
                  <a:gd name="T67" fmla="*/ 207 h 382"/>
                  <a:gd name="T68" fmla="*/ 2306 w 2563"/>
                  <a:gd name="T69" fmla="*/ 159 h 382"/>
                  <a:gd name="T70" fmla="*/ 2269 w 2563"/>
                  <a:gd name="T71" fmla="*/ 138 h 382"/>
                  <a:gd name="T72" fmla="*/ 2194 w 2563"/>
                  <a:gd name="T73" fmla="*/ 99 h 382"/>
                  <a:gd name="T74" fmla="*/ 2115 w 2563"/>
                  <a:gd name="T75" fmla="*/ 70 h 382"/>
                  <a:gd name="T76" fmla="*/ 2034 w 2563"/>
                  <a:gd name="T77" fmla="*/ 46 h 382"/>
                  <a:gd name="T78" fmla="*/ 1992 w 2563"/>
                  <a:gd name="T79" fmla="*/ 37 h 382"/>
                  <a:gd name="T80" fmla="*/ 1908 w 2563"/>
                  <a:gd name="T81" fmla="*/ 26 h 382"/>
                  <a:gd name="T82" fmla="*/ 1824 w 2563"/>
                  <a:gd name="T83" fmla="*/ 22 h 382"/>
                  <a:gd name="T84" fmla="*/ 1740 w 2563"/>
                  <a:gd name="T85" fmla="*/ 27 h 382"/>
                  <a:gd name="T86" fmla="*/ 1657 w 2563"/>
                  <a:gd name="T87" fmla="*/ 40 h 382"/>
                  <a:gd name="T88" fmla="*/ 1616 w 2563"/>
                  <a:gd name="T89" fmla="*/ 49 h 382"/>
                  <a:gd name="T90" fmla="*/ 1536 w 2563"/>
                  <a:gd name="T91" fmla="*/ 75 h 382"/>
                  <a:gd name="T92" fmla="*/ 1457 w 2563"/>
                  <a:gd name="T93" fmla="*/ 106 h 382"/>
                  <a:gd name="T94" fmla="*/ 1341 w 2563"/>
                  <a:gd name="T95" fmla="*/ 158 h 382"/>
                  <a:gd name="T96" fmla="*/ 1261 w 2563"/>
                  <a:gd name="T97" fmla="*/ 192 h 382"/>
                  <a:gd name="T98" fmla="*/ 1182 w 2563"/>
                  <a:gd name="T99" fmla="*/ 223 h 382"/>
                  <a:gd name="T100" fmla="*/ 1100 w 2563"/>
                  <a:gd name="T101" fmla="*/ 250 h 382"/>
                  <a:gd name="T102" fmla="*/ 1018 w 2563"/>
                  <a:gd name="T103" fmla="*/ 276 h 382"/>
                  <a:gd name="T104" fmla="*/ 977 w 2563"/>
                  <a:gd name="T105" fmla="*/ 287 h 382"/>
                  <a:gd name="T106" fmla="*/ 894 w 2563"/>
                  <a:gd name="T107" fmla="*/ 307 h 382"/>
                  <a:gd name="T108" fmla="*/ 810 w 2563"/>
                  <a:gd name="T109" fmla="*/ 325 h 382"/>
                  <a:gd name="T110" fmla="*/ 726 w 2563"/>
                  <a:gd name="T111" fmla="*/ 339 h 382"/>
                  <a:gd name="T112" fmla="*/ 683 w 2563"/>
                  <a:gd name="T113" fmla="*/ 346 h 382"/>
                  <a:gd name="T114" fmla="*/ 513 w 2563"/>
                  <a:gd name="T115" fmla="*/ 364 h 382"/>
                  <a:gd name="T116" fmla="*/ 342 w 2563"/>
                  <a:gd name="T117" fmla="*/ 377 h 382"/>
                  <a:gd name="T118" fmla="*/ 257 w 2563"/>
                  <a:gd name="T119" fmla="*/ 379 h 382"/>
                  <a:gd name="T120" fmla="*/ 87 w 2563"/>
                  <a:gd name="T121" fmla="*/ 382 h 382"/>
                  <a:gd name="T122" fmla="*/ 0 w 2563"/>
                  <a:gd name="T123" fmla="*/ 38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63" h="382">
                    <a:moveTo>
                      <a:pt x="0" y="381"/>
                    </a:moveTo>
                    <a:lnTo>
                      <a:pt x="0" y="381"/>
                    </a:lnTo>
                    <a:lnTo>
                      <a:pt x="87" y="378"/>
                    </a:lnTo>
                    <a:lnTo>
                      <a:pt x="172" y="375"/>
                    </a:lnTo>
                    <a:lnTo>
                      <a:pt x="257" y="370"/>
                    </a:lnTo>
                    <a:lnTo>
                      <a:pt x="341" y="364"/>
                    </a:lnTo>
                    <a:lnTo>
                      <a:pt x="341" y="364"/>
                    </a:lnTo>
                    <a:lnTo>
                      <a:pt x="426" y="358"/>
                    </a:lnTo>
                    <a:lnTo>
                      <a:pt x="512" y="350"/>
                    </a:lnTo>
                    <a:lnTo>
                      <a:pt x="596" y="339"/>
                    </a:lnTo>
                    <a:lnTo>
                      <a:pt x="680" y="326"/>
                    </a:lnTo>
                    <a:lnTo>
                      <a:pt x="680" y="326"/>
                    </a:lnTo>
                    <a:lnTo>
                      <a:pt x="764" y="311"/>
                    </a:lnTo>
                    <a:lnTo>
                      <a:pt x="848" y="295"/>
                    </a:lnTo>
                    <a:lnTo>
                      <a:pt x="889" y="286"/>
                    </a:lnTo>
                    <a:lnTo>
                      <a:pt x="930" y="276"/>
                    </a:lnTo>
                    <a:lnTo>
                      <a:pt x="971" y="265"/>
                    </a:lnTo>
                    <a:lnTo>
                      <a:pt x="1012" y="254"/>
                    </a:lnTo>
                    <a:lnTo>
                      <a:pt x="1012" y="254"/>
                    </a:lnTo>
                    <a:lnTo>
                      <a:pt x="1053" y="241"/>
                    </a:lnTo>
                    <a:lnTo>
                      <a:pt x="1093" y="229"/>
                    </a:lnTo>
                    <a:lnTo>
                      <a:pt x="1133" y="215"/>
                    </a:lnTo>
                    <a:lnTo>
                      <a:pt x="1173" y="200"/>
                    </a:lnTo>
                    <a:lnTo>
                      <a:pt x="1213" y="185"/>
                    </a:lnTo>
                    <a:lnTo>
                      <a:pt x="1252" y="169"/>
                    </a:lnTo>
                    <a:lnTo>
                      <a:pt x="1330" y="135"/>
                    </a:lnTo>
                    <a:lnTo>
                      <a:pt x="1330" y="135"/>
                    </a:lnTo>
                    <a:lnTo>
                      <a:pt x="1409" y="101"/>
                    </a:lnTo>
                    <a:lnTo>
                      <a:pt x="1448" y="85"/>
                    </a:lnTo>
                    <a:lnTo>
                      <a:pt x="1488" y="68"/>
                    </a:lnTo>
                    <a:lnTo>
                      <a:pt x="1528" y="52"/>
                    </a:lnTo>
                    <a:lnTo>
                      <a:pt x="1569" y="40"/>
                    </a:lnTo>
                    <a:lnTo>
                      <a:pt x="1610" y="27"/>
                    </a:lnTo>
                    <a:lnTo>
                      <a:pt x="1653" y="18"/>
                    </a:lnTo>
                    <a:lnTo>
                      <a:pt x="1653" y="18"/>
                    </a:lnTo>
                    <a:lnTo>
                      <a:pt x="1695" y="10"/>
                    </a:lnTo>
                    <a:lnTo>
                      <a:pt x="1738" y="4"/>
                    </a:lnTo>
                    <a:lnTo>
                      <a:pt x="1781" y="2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67" y="2"/>
                    </a:lnTo>
                    <a:lnTo>
                      <a:pt x="1911" y="5"/>
                    </a:lnTo>
                    <a:lnTo>
                      <a:pt x="1953" y="11"/>
                    </a:lnTo>
                    <a:lnTo>
                      <a:pt x="1996" y="19"/>
                    </a:lnTo>
                    <a:lnTo>
                      <a:pt x="1996" y="19"/>
                    </a:lnTo>
                    <a:lnTo>
                      <a:pt x="2037" y="28"/>
                    </a:lnTo>
                    <a:lnTo>
                      <a:pt x="2079" y="40"/>
                    </a:lnTo>
                    <a:lnTo>
                      <a:pt x="2120" y="53"/>
                    </a:lnTo>
                    <a:lnTo>
                      <a:pt x="2161" y="70"/>
                    </a:lnTo>
                    <a:lnTo>
                      <a:pt x="2200" y="87"/>
                    </a:lnTo>
                    <a:lnTo>
                      <a:pt x="2238" y="105"/>
                    </a:lnTo>
                    <a:lnTo>
                      <a:pt x="2276" y="126"/>
                    </a:lnTo>
                    <a:lnTo>
                      <a:pt x="2313" y="149"/>
                    </a:lnTo>
                    <a:lnTo>
                      <a:pt x="2348" y="173"/>
                    </a:lnTo>
                    <a:lnTo>
                      <a:pt x="2383" y="199"/>
                    </a:lnTo>
                    <a:lnTo>
                      <a:pt x="2416" y="225"/>
                    </a:lnTo>
                    <a:lnTo>
                      <a:pt x="2449" y="254"/>
                    </a:lnTo>
                    <a:lnTo>
                      <a:pt x="2478" y="284"/>
                    </a:lnTo>
                    <a:lnTo>
                      <a:pt x="2508" y="315"/>
                    </a:lnTo>
                    <a:lnTo>
                      <a:pt x="2536" y="347"/>
                    </a:lnTo>
                    <a:lnTo>
                      <a:pt x="2563" y="381"/>
                    </a:lnTo>
                    <a:lnTo>
                      <a:pt x="2563" y="381"/>
                    </a:lnTo>
                    <a:lnTo>
                      <a:pt x="2535" y="348"/>
                    </a:lnTo>
                    <a:lnTo>
                      <a:pt x="2506" y="317"/>
                    </a:lnTo>
                    <a:lnTo>
                      <a:pt x="2475" y="287"/>
                    </a:lnTo>
                    <a:lnTo>
                      <a:pt x="2444" y="258"/>
                    </a:lnTo>
                    <a:lnTo>
                      <a:pt x="2411" y="232"/>
                    </a:lnTo>
                    <a:lnTo>
                      <a:pt x="2377" y="207"/>
                    </a:lnTo>
                    <a:lnTo>
                      <a:pt x="2341" y="182"/>
                    </a:lnTo>
                    <a:lnTo>
                      <a:pt x="2306" y="159"/>
                    </a:lnTo>
                    <a:lnTo>
                      <a:pt x="2306" y="159"/>
                    </a:lnTo>
                    <a:lnTo>
                      <a:pt x="2269" y="138"/>
                    </a:lnTo>
                    <a:lnTo>
                      <a:pt x="2232" y="118"/>
                    </a:lnTo>
                    <a:lnTo>
                      <a:pt x="2194" y="99"/>
                    </a:lnTo>
                    <a:lnTo>
                      <a:pt x="2155" y="83"/>
                    </a:lnTo>
                    <a:lnTo>
                      <a:pt x="2115" y="70"/>
                    </a:lnTo>
                    <a:lnTo>
                      <a:pt x="2074" y="57"/>
                    </a:lnTo>
                    <a:lnTo>
                      <a:pt x="2034" y="46"/>
                    </a:lnTo>
                    <a:lnTo>
                      <a:pt x="1992" y="37"/>
                    </a:lnTo>
                    <a:lnTo>
                      <a:pt x="1992" y="37"/>
                    </a:lnTo>
                    <a:lnTo>
                      <a:pt x="1951" y="32"/>
                    </a:lnTo>
                    <a:lnTo>
                      <a:pt x="1908" y="26"/>
                    </a:lnTo>
                    <a:lnTo>
                      <a:pt x="1867" y="23"/>
                    </a:lnTo>
                    <a:lnTo>
                      <a:pt x="1824" y="22"/>
                    </a:lnTo>
                    <a:lnTo>
                      <a:pt x="1782" y="23"/>
                    </a:lnTo>
                    <a:lnTo>
                      <a:pt x="1740" y="27"/>
                    </a:lnTo>
                    <a:lnTo>
                      <a:pt x="1699" y="32"/>
                    </a:lnTo>
                    <a:lnTo>
                      <a:pt x="1657" y="40"/>
                    </a:lnTo>
                    <a:lnTo>
                      <a:pt x="1657" y="40"/>
                    </a:lnTo>
                    <a:lnTo>
                      <a:pt x="1616" y="49"/>
                    </a:lnTo>
                    <a:lnTo>
                      <a:pt x="1576" y="61"/>
                    </a:lnTo>
                    <a:lnTo>
                      <a:pt x="1536" y="75"/>
                    </a:lnTo>
                    <a:lnTo>
                      <a:pt x="1496" y="90"/>
                    </a:lnTo>
                    <a:lnTo>
                      <a:pt x="1457" y="106"/>
                    </a:lnTo>
                    <a:lnTo>
                      <a:pt x="1418" y="124"/>
                    </a:lnTo>
                    <a:lnTo>
                      <a:pt x="1341" y="158"/>
                    </a:lnTo>
                    <a:lnTo>
                      <a:pt x="1341" y="158"/>
                    </a:lnTo>
                    <a:lnTo>
                      <a:pt x="1261" y="192"/>
                    </a:lnTo>
                    <a:lnTo>
                      <a:pt x="1221" y="207"/>
                    </a:lnTo>
                    <a:lnTo>
                      <a:pt x="1182" y="223"/>
                    </a:lnTo>
                    <a:lnTo>
                      <a:pt x="1141" y="237"/>
                    </a:lnTo>
                    <a:lnTo>
                      <a:pt x="1100" y="250"/>
                    </a:lnTo>
                    <a:lnTo>
                      <a:pt x="1060" y="263"/>
                    </a:lnTo>
                    <a:lnTo>
                      <a:pt x="1018" y="276"/>
                    </a:lnTo>
                    <a:lnTo>
                      <a:pt x="1018" y="276"/>
                    </a:lnTo>
                    <a:lnTo>
                      <a:pt x="977" y="287"/>
                    </a:lnTo>
                    <a:lnTo>
                      <a:pt x="935" y="298"/>
                    </a:lnTo>
                    <a:lnTo>
                      <a:pt x="894" y="307"/>
                    </a:lnTo>
                    <a:lnTo>
                      <a:pt x="851" y="316"/>
                    </a:lnTo>
                    <a:lnTo>
                      <a:pt x="810" y="325"/>
                    </a:lnTo>
                    <a:lnTo>
                      <a:pt x="767" y="332"/>
                    </a:lnTo>
                    <a:lnTo>
                      <a:pt x="726" y="339"/>
                    </a:lnTo>
                    <a:lnTo>
                      <a:pt x="683" y="346"/>
                    </a:lnTo>
                    <a:lnTo>
                      <a:pt x="683" y="346"/>
                    </a:lnTo>
                    <a:lnTo>
                      <a:pt x="598" y="356"/>
                    </a:lnTo>
                    <a:lnTo>
                      <a:pt x="513" y="364"/>
                    </a:lnTo>
                    <a:lnTo>
                      <a:pt x="427" y="371"/>
                    </a:lnTo>
                    <a:lnTo>
                      <a:pt x="342" y="377"/>
                    </a:lnTo>
                    <a:lnTo>
                      <a:pt x="342" y="377"/>
                    </a:lnTo>
                    <a:lnTo>
                      <a:pt x="257" y="379"/>
                    </a:lnTo>
                    <a:lnTo>
                      <a:pt x="172" y="382"/>
                    </a:lnTo>
                    <a:lnTo>
                      <a:pt x="87" y="382"/>
                    </a:lnTo>
                    <a:lnTo>
                      <a:pt x="0" y="381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05CD8190-0ED2-48DB-964D-8906AF5E16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24238" y="3735554"/>
                <a:ext cx="1023938" cy="303213"/>
              </a:xfrm>
              <a:custGeom>
                <a:avLst/>
                <a:gdLst>
                  <a:gd name="T0" fmla="*/ 0 w 1291"/>
                  <a:gd name="T1" fmla="*/ 174 h 381"/>
                  <a:gd name="T2" fmla="*/ 162 w 1291"/>
                  <a:gd name="T3" fmla="*/ 97 h 381"/>
                  <a:gd name="T4" fmla="*/ 245 w 1291"/>
                  <a:gd name="T5" fmla="*/ 61 h 381"/>
                  <a:gd name="T6" fmla="*/ 330 w 1291"/>
                  <a:gd name="T7" fmla="*/ 32 h 381"/>
                  <a:gd name="T8" fmla="*/ 352 w 1291"/>
                  <a:gd name="T9" fmla="*/ 25 h 381"/>
                  <a:gd name="T10" fmla="*/ 419 w 1291"/>
                  <a:gd name="T11" fmla="*/ 11 h 381"/>
                  <a:gd name="T12" fmla="*/ 509 w 1291"/>
                  <a:gd name="T13" fmla="*/ 1 h 381"/>
                  <a:gd name="T14" fmla="*/ 555 w 1291"/>
                  <a:gd name="T15" fmla="*/ 0 h 381"/>
                  <a:gd name="T16" fmla="*/ 644 w 1291"/>
                  <a:gd name="T17" fmla="*/ 4 h 381"/>
                  <a:gd name="T18" fmla="*/ 691 w 1291"/>
                  <a:gd name="T19" fmla="*/ 10 h 381"/>
                  <a:gd name="T20" fmla="*/ 779 w 1291"/>
                  <a:gd name="T21" fmla="*/ 29 h 381"/>
                  <a:gd name="T22" fmla="*/ 866 w 1291"/>
                  <a:gd name="T23" fmla="*/ 56 h 381"/>
                  <a:gd name="T24" fmla="*/ 907 w 1291"/>
                  <a:gd name="T25" fmla="*/ 74 h 381"/>
                  <a:gd name="T26" fmla="*/ 989 w 1291"/>
                  <a:gd name="T27" fmla="*/ 114 h 381"/>
                  <a:gd name="T28" fmla="*/ 1028 w 1291"/>
                  <a:gd name="T29" fmla="*/ 137 h 381"/>
                  <a:gd name="T30" fmla="*/ 1102 w 1291"/>
                  <a:gd name="T31" fmla="*/ 189 h 381"/>
                  <a:gd name="T32" fmla="*/ 1171 w 1291"/>
                  <a:gd name="T33" fmla="*/ 246 h 381"/>
                  <a:gd name="T34" fmla="*/ 1234 w 1291"/>
                  <a:gd name="T35" fmla="*/ 311 h 381"/>
                  <a:gd name="T36" fmla="*/ 1291 w 1291"/>
                  <a:gd name="T37" fmla="*/ 381 h 381"/>
                  <a:gd name="T38" fmla="*/ 1261 w 1291"/>
                  <a:gd name="T39" fmla="*/ 347 h 381"/>
                  <a:gd name="T40" fmla="*/ 1197 w 1291"/>
                  <a:gd name="T41" fmla="*/ 284 h 381"/>
                  <a:gd name="T42" fmla="*/ 1163 w 1291"/>
                  <a:gd name="T43" fmla="*/ 256 h 381"/>
                  <a:gd name="T44" fmla="*/ 1092 w 1291"/>
                  <a:gd name="T45" fmla="*/ 202 h 381"/>
                  <a:gd name="T46" fmla="*/ 1018 w 1291"/>
                  <a:gd name="T47" fmla="*/ 154 h 381"/>
                  <a:gd name="T48" fmla="*/ 978 w 1291"/>
                  <a:gd name="T49" fmla="*/ 132 h 381"/>
                  <a:gd name="T50" fmla="*/ 899 w 1291"/>
                  <a:gd name="T51" fmla="*/ 94 h 381"/>
                  <a:gd name="T52" fmla="*/ 815 w 1291"/>
                  <a:gd name="T53" fmla="*/ 64 h 381"/>
                  <a:gd name="T54" fmla="*/ 730 w 1291"/>
                  <a:gd name="T55" fmla="*/ 42 h 381"/>
                  <a:gd name="T56" fmla="*/ 686 w 1291"/>
                  <a:gd name="T57" fmla="*/ 34 h 381"/>
                  <a:gd name="T58" fmla="*/ 598 w 1291"/>
                  <a:gd name="T59" fmla="*/ 25 h 381"/>
                  <a:gd name="T60" fmla="*/ 510 w 1291"/>
                  <a:gd name="T61" fmla="*/ 24 h 381"/>
                  <a:gd name="T62" fmla="*/ 422 w 1291"/>
                  <a:gd name="T63" fmla="*/ 33 h 381"/>
                  <a:gd name="T64" fmla="*/ 335 w 1291"/>
                  <a:gd name="T65" fmla="*/ 51 h 381"/>
                  <a:gd name="T66" fmla="*/ 292 w 1291"/>
                  <a:gd name="T67" fmla="*/ 62 h 381"/>
                  <a:gd name="T68" fmla="*/ 208 w 1291"/>
                  <a:gd name="T69" fmla="*/ 92 h 381"/>
                  <a:gd name="T70" fmla="*/ 167 w 1291"/>
                  <a:gd name="T71" fmla="*/ 108 h 381"/>
                  <a:gd name="T72" fmla="*/ 42 w 1291"/>
                  <a:gd name="T73" fmla="*/ 158 h 381"/>
                  <a:gd name="T74" fmla="*/ 0 w 1291"/>
                  <a:gd name="T75" fmla="*/ 174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91" h="381">
                    <a:moveTo>
                      <a:pt x="0" y="174"/>
                    </a:moveTo>
                    <a:lnTo>
                      <a:pt x="0" y="174"/>
                    </a:lnTo>
                    <a:lnTo>
                      <a:pt x="81" y="136"/>
                    </a:lnTo>
                    <a:lnTo>
                      <a:pt x="162" y="97"/>
                    </a:lnTo>
                    <a:lnTo>
                      <a:pt x="203" y="78"/>
                    </a:lnTo>
                    <a:lnTo>
                      <a:pt x="245" y="61"/>
                    </a:lnTo>
                    <a:lnTo>
                      <a:pt x="286" y="46"/>
                    </a:lnTo>
                    <a:lnTo>
                      <a:pt x="330" y="32"/>
                    </a:lnTo>
                    <a:lnTo>
                      <a:pt x="330" y="32"/>
                    </a:lnTo>
                    <a:lnTo>
                      <a:pt x="352" y="25"/>
                    </a:lnTo>
                    <a:lnTo>
                      <a:pt x="374" y="19"/>
                    </a:lnTo>
                    <a:lnTo>
                      <a:pt x="419" y="11"/>
                    </a:lnTo>
                    <a:lnTo>
                      <a:pt x="464" y="4"/>
                    </a:lnTo>
                    <a:lnTo>
                      <a:pt x="509" y="1"/>
                    </a:lnTo>
                    <a:lnTo>
                      <a:pt x="509" y="1"/>
                    </a:lnTo>
                    <a:lnTo>
                      <a:pt x="555" y="0"/>
                    </a:lnTo>
                    <a:lnTo>
                      <a:pt x="600" y="1"/>
                    </a:lnTo>
                    <a:lnTo>
                      <a:pt x="644" y="4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734" y="18"/>
                    </a:lnTo>
                    <a:lnTo>
                      <a:pt x="779" y="29"/>
                    </a:lnTo>
                    <a:lnTo>
                      <a:pt x="823" y="41"/>
                    </a:lnTo>
                    <a:lnTo>
                      <a:pt x="866" y="56"/>
                    </a:lnTo>
                    <a:lnTo>
                      <a:pt x="866" y="56"/>
                    </a:lnTo>
                    <a:lnTo>
                      <a:pt x="907" y="74"/>
                    </a:lnTo>
                    <a:lnTo>
                      <a:pt x="949" y="93"/>
                    </a:lnTo>
                    <a:lnTo>
                      <a:pt x="989" y="114"/>
                    </a:lnTo>
                    <a:lnTo>
                      <a:pt x="1028" y="137"/>
                    </a:lnTo>
                    <a:lnTo>
                      <a:pt x="1028" y="137"/>
                    </a:lnTo>
                    <a:lnTo>
                      <a:pt x="1066" y="162"/>
                    </a:lnTo>
                    <a:lnTo>
                      <a:pt x="1102" y="189"/>
                    </a:lnTo>
                    <a:lnTo>
                      <a:pt x="1137" y="216"/>
                    </a:lnTo>
                    <a:lnTo>
                      <a:pt x="1171" y="246"/>
                    </a:lnTo>
                    <a:lnTo>
                      <a:pt x="1204" y="278"/>
                    </a:lnTo>
                    <a:lnTo>
                      <a:pt x="1234" y="311"/>
                    </a:lnTo>
                    <a:lnTo>
                      <a:pt x="1264" y="344"/>
                    </a:lnTo>
                    <a:lnTo>
                      <a:pt x="1291" y="381"/>
                    </a:lnTo>
                    <a:lnTo>
                      <a:pt x="1291" y="381"/>
                    </a:lnTo>
                    <a:lnTo>
                      <a:pt x="1261" y="347"/>
                    </a:lnTo>
                    <a:lnTo>
                      <a:pt x="1229" y="316"/>
                    </a:lnTo>
                    <a:lnTo>
                      <a:pt x="1197" y="284"/>
                    </a:lnTo>
                    <a:lnTo>
                      <a:pt x="1163" y="256"/>
                    </a:lnTo>
                    <a:lnTo>
                      <a:pt x="1163" y="256"/>
                    </a:lnTo>
                    <a:lnTo>
                      <a:pt x="1128" y="228"/>
                    </a:lnTo>
                    <a:lnTo>
                      <a:pt x="1092" y="202"/>
                    </a:lnTo>
                    <a:lnTo>
                      <a:pt x="1056" y="177"/>
                    </a:lnTo>
                    <a:lnTo>
                      <a:pt x="1018" y="154"/>
                    </a:lnTo>
                    <a:lnTo>
                      <a:pt x="1018" y="154"/>
                    </a:lnTo>
                    <a:lnTo>
                      <a:pt x="978" y="132"/>
                    </a:lnTo>
                    <a:lnTo>
                      <a:pt x="939" y="113"/>
                    </a:lnTo>
                    <a:lnTo>
                      <a:pt x="899" y="94"/>
                    </a:lnTo>
                    <a:lnTo>
                      <a:pt x="858" y="78"/>
                    </a:lnTo>
                    <a:lnTo>
                      <a:pt x="815" y="64"/>
                    </a:lnTo>
                    <a:lnTo>
                      <a:pt x="772" y="53"/>
                    </a:lnTo>
                    <a:lnTo>
                      <a:pt x="730" y="42"/>
                    </a:lnTo>
                    <a:lnTo>
                      <a:pt x="686" y="34"/>
                    </a:lnTo>
                    <a:lnTo>
                      <a:pt x="686" y="34"/>
                    </a:lnTo>
                    <a:lnTo>
                      <a:pt x="642" y="29"/>
                    </a:lnTo>
                    <a:lnTo>
                      <a:pt x="598" y="25"/>
                    </a:lnTo>
                    <a:lnTo>
                      <a:pt x="554" y="24"/>
                    </a:lnTo>
                    <a:lnTo>
                      <a:pt x="510" y="24"/>
                    </a:lnTo>
                    <a:lnTo>
                      <a:pt x="466" y="28"/>
                    </a:lnTo>
                    <a:lnTo>
                      <a:pt x="422" y="33"/>
                    </a:lnTo>
                    <a:lnTo>
                      <a:pt x="378" y="40"/>
                    </a:lnTo>
                    <a:lnTo>
                      <a:pt x="335" y="51"/>
                    </a:lnTo>
                    <a:lnTo>
                      <a:pt x="335" y="51"/>
                    </a:lnTo>
                    <a:lnTo>
                      <a:pt x="292" y="62"/>
                    </a:lnTo>
                    <a:lnTo>
                      <a:pt x="251" y="77"/>
                    </a:lnTo>
                    <a:lnTo>
                      <a:pt x="208" y="92"/>
                    </a:lnTo>
                    <a:lnTo>
                      <a:pt x="167" y="108"/>
                    </a:lnTo>
                    <a:lnTo>
                      <a:pt x="167" y="108"/>
                    </a:lnTo>
                    <a:lnTo>
                      <a:pt x="84" y="142"/>
                    </a:lnTo>
                    <a:lnTo>
                      <a:pt x="42" y="158"/>
                    </a:lnTo>
                    <a:lnTo>
                      <a:pt x="0" y="174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F7E2FE2F-8AE2-414F-AA1E-42DDA3DC98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54263" y="3905417"/>
                <a:ext cx="1069975" cy="165100"/>
              </a:xfrm>
              <a:custGeom>
                <a:avLst/>
                <a:gdLst>
                  <a:gd name="T0" fmla="*/ 0 w 1348"/>
                  <a:gd name="T1" fmla="*/ 206 h 210"/>
                  <a:gd name="T2" fmla="*/ 0 w 1348"/>
                  <a:gd name="T3" fmla="*/ 206 h 210"/>
                  <a:gd name="T4" fmla="*/ 171 w 1348"/>
                  <a:gd name="T5" fmla="*/ 198 h 210"/>
                  <a:gd name="T6" fmla="*/ 257 w 1348"/>
                  <a:gd name="T7" fmla="*/ 192 h 210"/>
                  <a:gd name="T8" fmla="*/ 342 w 1348"/>
                  <a:gd name="T9" fmla="*/ 187 h 210"/>
                  <a:gd name="T10" fmla="*/ 342 w 1348"/>
                  <a:gd name="T11" fmla="*/ 187 h 210"/>
                  <a:gd name="T12" fmla="*/ 427 w 1348"/>
                  <a:gd name="T13" fmla="*/ 181 h 210"/>
                  <a:gd name="T14" fmla="*/ 513 w 1348"/>
                  <a:gd name="T15" fmla="*/ 173 h 210"/>
                  <a:gd name="T16" fmla="*/ 598 w 1348"/>
                  <a:gd name="T17" fmla="*/ 164 h 210"/>
                  <a:gd name="T18" fmla="*/ 682 w 1348"/>
                  <a:gd name="T19" fmla="*/ 153 h 210"/>
                  <a:gd name="T20" fmla="*/ 682 w 1348"/>
                  <a:gd name="T21" fmla="*/ 153 h 210"/>
                  <a:gd name="T22" fmla="*/ 767 w 1348"/>
                  <a:gd name="T23" fmla="*/ 141 h 210"/>
                  <a:gd name="T24" fmla="*/ 851 w 1348"/>
                  <a:gd name="T25" fmla="*/ 127 h 210"/>
                  <a:gd name="T26" fmla="*/ 935 w 1348"/>
                  <a:gd name="T27" fmla="*/ 112 h 210"/>
                  <a:gd name="T28" fmla="*/ 1019 w 1348"/>
                  <a:gd name="T29" fmla="*/ 95 h 210"/>
                  <a:gd name="T30" fmla="*/ 1019 w 1348"/>
                  <a:gd name="T31" fmla="*/ 95 h 210"/>
                  <a:gd name="T32" fmla="*/ 1102 w 1348"/>
                  <a:gd name="T33" fmla="*/ 75 h 210"/>
                  <a:gd name="T34" fmla="*/ 1185 w 1348"/>
                  <a:gd name="T35" fmla="*/ 52 h 210"/>
                  <a:gd name="T36" fmla="*/ 1226 w 1348"/>
                  <a:gd name="T37" fmla="*/ 40 h 210"/>
                  <a:gd name="T38" fmla="*/ 1267 w 1348"/>
                  <a:gd name="T39" fmla="*/ 28 h 210"/>
                  <a:gd name="T40" fmla="*/ 1307 w 1348"/>
                  <a:gd name="T41" fmla="*/ 14 h 210"/>
                  <a:gd name="T42" fmla="*/ 1348 w 1348"/>
                  <a:gd name="T43" fmla="*/ 0 h 210"/>
                  <a:gd name="T44" fmla="*/ 1348 w 1348"/>
                  <a:gd name="T45" fmla="*/ 0 h 210"/>
                  <a:gd name="T46" fmla="*/ 1308 w 1348"/>
                  <a:gd name="T47" fmla="*/ 17 h 210"/>
                  <a:gd name="T48" fmla="*/ 1269 w 1348"/>
                  <a:gd name="T49" fmla="*/ 33 h 210"/>
                  <a:gd name="T50" fmla="*/ 1229 w 1348"/>
                  <a:gd name="T51" fmla="*/ 50 h 210"/>
                  <a:gd name="T52" fmla="*/ 1189 w 1348"/>
                  <a:gd name="T53" fmla="*/ 65 h 210"/>
                  <a:gd name="T54" fmla="*/ 1147 w 1348"/>
                  <a:gd name="T55" fmla="*/ 77 h 210"/>
                  <a:gd name="T56" fmla="*/ 1107 w 1348"/>
                  <a:gd name="T57" fmla="*/ 90 h 210"/>
                  <a:gd name="T58" fmla="*/ 1065 w 1348"/>
                  <a:gd name="T59" fmla="*/ 103 h 210"/>
                  <a:gd name="T60" fmla="*/ 1024 w 1348"/>
                  <a:gd name="T61" fmla="*/ 113 h 210"/>
                  <a:gd name="T62" fmla="*/ 1024 w 1348"/>
                  <a:gd name="T63" fmla="*/ 113 h 210"/>
                  <a:gd name="T64" fmla="*/ 981 w 1348"/>
                  <a:gd name="T65" fmla="*/ 123 h 210"/>
                  <a:gd name="T66" fmla="*/ 940 w 1348"/>
                  <a:gd name="T67" fmla="*/ 134 h 210"/>
                  <a:gd name="T68" fmla="*/ 856 w 1348"/>
                  <a:gd name="T69" fmla="*/ 151 h 210"/>
                  <a:gd name="T70" fmla="*/ 771 w 1348"/>
                  <a:gd name="T71" fmla="*/ 165 h 210"/>
                  <a:gd name="T72" fmla="*/ 685 w 1348"/>
                  <a:gd name="T73" fmla="*/ 177 h 210"/>
                  <a:gd name="T74" fmla="*/ 685 w 1348"/>
                  <a:gd name="T75" fmla="*/ 177 h 210"/>
                  <a:gd name="T76" fmla="*/ 600 w 1348"/>
                  <a:gd name="T77" fmla="*/ 188 h 210"/>
                  <a:gd name="T78" fmla="*/ 515 w 1348"/>
                  <a:gd name="T79" fmla="*/ 196 h 210"/>
                  <a:gd name="T80" fmla="*/ 429 w 1348"/>
                  <a:gd name="T81" fmla="*/ 203 h 210"/>
                  <a:gd name="T82" fmla="*/ 343 w 1348"/>
                  <a:gd name="T83" fmla="*/ 206 h 210"/>
                  <a:gd name="T84" fmla="*/ 343 w 1348"/>
                  <a:gd name="T85" fmla="*/ 206 h 210"/>
                  <a:gd name="T86" fmla="*/ 257 w 1348"/>
                  <a:gd name="T87" fmla="*/ 210 h 210"/>
                  <a:gd name="T88" fmla="*/ 172 w 1348"/>
                  <a:gd name="T89" fmla="*/ 210 h 210"/>
                  <a:gd name="T90" fmla="*/ 85 w 1348"/>
                  <a:gd name="T91" fmla="*/ 209 h 210"/>
                  <a:gd name="T92" fmla="*/ 0 w 1348"/>
                  <a:gd name="T93" fmla="*/ 206 h 210"/>
                  <a:gd name="T94" fmla="*/ 0 w 1348"/>
                  <a:gd name="T95" fmla="*/ 20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8" h="210">
                    <a:moveTo>
                      <a:pt x="0" y="206"/>
                    </a:moveTo>
                    <a:lnTo>
                      <a:pt x="0" y="206"/>
                    </a:lnTo>
                    <a:lnTo>
                      <a:pt x="171" y="198"/>
                    </a:lnTo>
                    <a:lnTo>
                      <a:pt x="257" y="192"/>
                    </a:lnTo>
                    <a:lnTo>
                      <a:pt x="342" y="187"/>
                    </a:lnTo>
                    <a:lnTo>
                      <a:pt x="342" y="187"/>
                    </a:lnTo>
                    <a:lnTo>
                      <a:pt x="427" y="181"/>
                    </a:lnTo>
                    <a:lnTo>
                      <a:pt x="513" y="173"/>
                    </a:lnTo>
                    <a:lnTo>
                      <a:pt x="598" y="164"/>
                    </a:lnTo>
                    <a:lnTo>
                      <a:pt x="682" y="153"/>
                    </a:lnTo>
                    <a:lnTo>
                      <a:pt x="682" y="153"/>
                    </a:lnTo>
                    <a:lnTo>
                      <a:pt x="767" y="141"/>
                    </a:lnTo>
                    <a:lnTo>
                      <a:pt x="851" y="127"/>
                    </a:lnTo>
                    <a:lnTo>
                      <a:pt x="935" y="112"/>
                    </a:lnTo>
                    <a:lnTo>
                      <a:pt x="1019" y="95"/>
                    </a:lnTo>
                    <a:lnTo>
                      <a:pt x="1019" y="95"/>
                    </a:lnTo>
                    <a:lnTo>
                      <a:pt x="1102" y="75"/>
                    </a:lnTo>
                    <a:lnTo>
                      <a:pt x="1185" y="52"/>
                    </a:lnTo>
                    <a:lnTo>
                      <a:pt x="1226" y="40"/>
                    </a:lnTo>
                    <a:lnTo>
                      <a:pt x="1267" y="28"/>
                    </a:lnTo>
                    <a:lnTo>
                      <a:pt x="1307" y="14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08" y="17"/>
                    </a:lnTo>
                    <a:lnTo>
                      <a:pt x="1269" y="33"/>
                    </a:lnTo>
                    <a:lnTo>
                      <a:pt x="1229" y="50"/>
                    </a:lnTo>
                    <a:lnTo>
                      <a:pt x="1189" y="65"/>
                    </a:lnTo>
                    <a:lnTo>
                      <a:pt x="1147" y="77"/>
                    </a:lnTo>
                    <a:lnTo>
                      <a:pt x="1107" y="90"/>
                    </a:lnTo>
                    <a:lnTo>
                      <a:pt x="1065" y="103"/>
                    </a:lnTo>
                    <a:lnTo>
                      <a:pt x="1024" y="113"/>
                    </a:lnTo>
                    <a:lnTo>
                      <a:pt x="1024" y="113"/>
                    </a:lnTo>
                    <a:lnTo>
                      <a:pt x="981" y="123"/>
                    </a:lnTo>
                    <a:lnTo>
                      <a:pt x="940" y="134"/>
                    </a:lnTo>
                    <a:lnTo>
                      <a:pt x="856" y="151"/>
                    </a:lnTo>
                    <a:lnTo>
                      <a:pt x="771" y="165"/>
                    </a:lnTo>
                    <a:lnTo>
                      <a:pt x="685" y="177"/>
                    </a:lnTo>
                    <a:lnTo>
                      <a:pt x="685" y="177"/>
                    </a:lnTo>
                    <a:lnTo>
                      <a:pt x="600" y="188"/>
                    </a:lnTo>
                    <a:lnTo>
                      <a:pt x="515" y="196"/>
                    </a:lnTo>
                    <a:lnTo>
                      <a:pt x="429" y="203"/>
                    </a:lnTo>
                    <a:lnTo>
                      <a:pt x="343" y="206"/>
                    </a:lnTo>
                    <a:lnTo>
                      <a:pt x="343" y="206"/>
                    </a:lnTo>
                    <a:lnTo>
                      <a:pt x="257" y="210"/>
                    </a:lnTo>
                    <a:lnTo>
                      <a:pt x="172" y="210"/>
                    </a:lnTo>
                    <a:lnTo>
                      <a:pt x="85" y="209"/>
                    </a:lnTo>
                    <a:lnTo>
                      <a:pt x="0" y="206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DD692941-4ADD-4C85-9E1D-3F32729743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95826" y="3829217"/>
                <a:ext cx="2033588" cy="301625"/>
              </a:xfrm>
              <a:custGeom>
                <a:avLst/>
                <a:gdLst>
                  <a:gd name="T0" fmla="*/ 2563 w 2563"/>
                  <a:gd name="T1" fmla="*/ 381 h 382"/>
                  <a:gd name="T2" fmla="*/ 2391 w 2563"/>
                  <a:gd name="T3" fmla="*/ 382 h 382"/>
                  <a:gd name="T4" fmla="*/ 2221 w 2563"/>
                  <a:gd name="T5" fmla="*/ 377 h 382"/>
                  <a:gd name="T6" fmla="*/ 2136 w 2563"/>
                  <a:gd name="T7" fmla="*/ 371 h 382"/>
                  <a:gd name="T8" fmla="*/ 1965 w 2563"/>
                  <a:gd name="T9" fmla="*/ 356 h 382"/>
                  <a:gd name="T10" fmla="*/ 1880 w 2563"/>
                  <a:gd name="T11" fmla="*/ 346 h 382"/>
                  <a:gd name="T12" fmla="*/ 1796 w 2563"/>
                  <a:gd name="T13" fmla="*/ 332 h 382"/>
                  <a:gd name="T14" fmla="*/ 1712 w 2563"/>
                  <a:gd name="T15" fmla="*/ 316 h 382"/>
                  <a:gd name="T16" fmla="*/ 1628 w 2563"/>
                  <a:gd name="T17" fmla="*/ 298 h 382"/>
                  <a:gd name="T18" fmla="*/ 1545 w 2563"/>
                  <a:gd name="T19" fmla="*/ 276 h 382"/>
                  <a:gd name="T20" fmla="*/ 1503 w 2563"/>
                  <a:gd name="T21" fmla="*/ 263 h 382"/>
                  <a:gd name="T22" fmla="*/ 1422 w 2563"/>
                  <a:gd name="T23" fmla="*/ 237 h 382"/>
                  <a:gd name="T24" fmla="*/ 1342 w 2563"/>
                  <a:gd name="T25" fmla="*/ 207 h 382"/>
                  <a:gd name="T26" fmla="*/ 1222 w 2563"/>
                  <a:gd name="T27" fmla="*/ 158 h 382"/>
                  <a:gd name="T28" fmla="*/ 1145 w 2563"/>
                  <a:gd name="T29" fmla="*/ 124 h 382"/>
                  <a:gd name="T30" fmla="*/ 1067 w 2563"/>
                  <a:gd name="T31" fmla="*/ 90 h 382"/>
                  <a:gd name="T32" fmla="*/ 987 w 2563"/>
                  <a:gd name="T33" fmla="*/ 61 h 382"/>
                  <a:gd name="T34" fmla="*/ 906 w 2563"/>
                  <a:gd name="T35" fmla="*/ 40 h 382"/>
                  <a:gd name="T36" fmla="*/ 864 w 2563"/>
                  <a:gd name="T37" fmla="*/ 32 h 382"/>
                  <a:gd name="T38" fmla="*/ 781 w 2563"/>
                  <a:gd name="T39" fmla="*/ 23 h 382"/>
                  <a:gd name="T40" fmla="*/ 696 w 2563"/>
                  <a:gd name="T41" fmla="*/ 23 h 382"/>
                  <a:gd name="T42" fmla="*/ 612 w 2563"/>
                  <a:gd name="T43" fmla="*/ 32 h 382"/>
                  <a:gd name="T44" fmla="*/ 571 w 2563"/>
                  <a:gd name="T45" fmla="*/ 37 h 382"/>
                  <a:gd name="T46" fmla="*/ 489 w 2563"/>
                  <a:gd name="T47" fmla="*/ 57 h 382"/>
                  <a:gd name="T48" fmla="*/ 408 w 2563"/>
                  <a:gd name="T49" fmla="*/ 83 h 382"/>
                  <a:gd name="T50" fmla="*/ 331 w 2563"/>
                  <a:gd name="T51" fmla="*/ 118 h 382"/>
                  <a:gd name="T52" fmla="*/ 257 w 2563"/>
                  <a:gd name="T53" fmla="*/ 159 h 382"/>
                  <a:gd name="T54" fmla="*/ 222 w 2563"/>
                  <a:gd name="T55" fmla="*/ 182 h 382"/>
                  <a:gd name="T56" fmla="*/ 152 w 2563"/>
                  <a:gd name="T57" fmla="*/ 232 h 382"/>
                  <a:gd name="T58" fmla="*/ 88 w 2563"/>
                  <a:gd name="T59" fmla="*/ 287 h 382"/>
                  <a:gd name="T60" fmla="*/ 28 w 2563"/>
                  <a:gd name="T61" fmla="*/ 348 h 382"/>
                  <a:gd name="T62" fmla="*/ 0 w 2563"/>
                  <a:gd name="T63" fmla="*/ 381 h 382"/>
                  <a:gd name="T64" fmla="*/ 55 w 2563"/>
                  <a:gd name="T65" fmla="*/ 315 h 382"/>
                  <a:gd name="T66" fmla="*/ 114 w 2563"/>
                  <a:gd name="T67" fmla="*/ 254 h 382"/>
                  <a:gd name="T68" fmla="*/ 180 w 2563"/>
                  <a:gd name="T69" fmla="*/ 199 h 382"/>
                  <a:gd name="T70" fmla="*/ 250 w 2563"/>
                  <a:gd name="T71" fmla="*/ 149 h 382"/>
                  <a:gd name="T72" fmla="*/ 325 w 2563"/>
                  <a:gd name="T73" fmla="*/ 105 h 382"/>
                  <a:gd name="T74" fmla="*/ 402 w 2563"/>
                  <a:gd name="T75" fmla="*/ 70 h 382"/>
                  <a:gd name="T76" fmla="*/ 484 w 2563"/>
                  <a:gd name="T77" fmla="*/ 40 h 382"/>
                  <a:gd name="T78" fmla="*/ 567 w 2563"/>
                  <a:gd name="T79" fmla="*/ 19 h 382"/>
                  <a:gd name="T80" fmla="*/ 610 w 2563"/>
                  <a:gd name="T81" fmla="*/ 11 h 382"/>
                  <a:gd name="T82" fmla="*/ 696 w 2563"/>
                  <a:gd name="T83" fmla="*/ 2 h 382"/>
                  <a:gd name="T84" fmla="*/ 739 w 2563"/>
                  <a:gd name="T85" fmla="*/ 0 h 382"/>
                  <a:gd name="T86" fmla="*/ 825 w 2563"/>
                  <a:gd name="T87" fmla="*/ 4 h 382"/>
                  <a:gd name="T88" fmla="*/ 910 w 2563"/>
                  <a:gd name="T89" fmla="*/ 18 h 382"/>
                  <a:gd name="T90" fmla="*/ 953 w 2563"/>
                  <a:gd name="T91" fmla="*/ 27 h 382"/>
                  <a:gd name="T92" fmla="*/ 1035 w 2563"/>
                  <a:gd name="T93" fmla="*/ 52 h 382"/>
                  <a:gd name="T94" fmla="*/ 1115 w 2563"/>
                  <a:gd name="T95" fmla="*/ 85 h 382"/>
                  <a:gd name="T96" fmla="*/ 1233 w 2563"/>
                  <a:gd name="T97" fmla="*/ 135 h 382"/>
                  <a:gd name="T98" fmla="*/ 1311 w 2563"/>
                  <a:gd name="T99" fmla="*/ 169 h 382"/>
                  <a:gd name="T100" fmla="*/ 1390 w 2563"/>
                  <a:gd name="T101" fmla="*/ 200 h 382"/>
                  <a:gd name="T102" fmla="*/ 1470 w 2563"/>
                  <a:gd name="T103" fmla="*/ 229 h 382"/>
                  <a:gd name="T104" fmla="*/ 1551 w 2563"/>
                  <a:gd name="T105" fmla="*/ 254 h 382"/>
                  <a:gd name="T106" fmla="*/ 1592 w 2563"/>
                  <a:gd name="T107" fmla="*/ 265 h 382"/>
                  <a:gd name="T108" fmla="*/ 1674 w 2563"/>
                  <a:gd name="T109" fmla="*/ 286 h 382"/>
                  <a:gd name="T110" fmla="*/ 1799 w 2563"/>
                  <a:gd name="T111" fmla="*/ 311 h 382"/>
                  <a:gd name="T112" fmla="*/ 1883 w 2563"/>
                  <a:gd name="T113" fmla="*/ 326 h 382"/>
                  <a:gd name="T114" fmla="*/ 2051 w 2563"/>
                  <a:gd name="T115" fmla="*/ 350 h 382"/>
                  <a:gd name="T116" fmla="*/ 2222 w 2563"/>
                  <a:gd name="T117" fmla="*/ 364 h 382"/>
                  <a:gd name="T118" fmla="*/ 2306 w 2563"/>
                  <a:gd name="T119" fmla="*/ 370 h 382"/>
                  <a:gd name="T120" fmla="*/ 2476 w 2563"/>
                  <a:gd name="T121" fmla="*/ 378 h 382"/>
                  <a:gd name="T122" fmla="*/ 2563 w 2563"/>
                  <a:gd name="T123" fmla="*/ 38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63" h="382">
                    <a:moveTo>
                      <a:pt x="2563" y="381"/>
                    </a:moveTo>
                    <a:lnTo>
                      <a:pt x="2563" y="381"/>
                    </a:lnTo>
                    <a:lnTo>
                      <a:pt x="2476" y="382"/>
                    </a:lnTo>
                    <a:lnTo>
                      <a:pt x="2391" y="382"/>
                    </a:lnTo>
                    <a:lnTo>
                      <a:pt x="2306" y="379"/>
                    </a:lnTo>
                    <a:lnTo>
                      <a:pt x="2221" y="377"/>
                    </a:lnTo>
                    <a:lnTo>
                      <a:pt x="2221" y="377"/>
                    </a:lnTo>
                    <a:lnTo>
                      <a:pt x="2136" y="371"/>
                    </a:lnTo>
                    <a:lnTo>
                      <a:pt x="2050" y="364"/>
                    </a:lnTo>
                    <a:lnTo>
                      <a:pt x="1965" y="356"/>
                    </a:lnTo>
                    <a:lnTo>
                      <a:pt x="1880" y="346"/>
                    </a:lnTo>
                    <a:lnTo>
                      <a:pt x="1880" y="346"/>
                    </a:lnTo>
                    <a:lnTo>
                      <a:pt x="1837" y="339"/>
                    </a:lnTo>
                    <a:lnTo>
                      <a:pt x="1796" y="332"/>
                    </a:lnTo>
                    <a:lnTo>
                      <a:pt x="1753" y="325"/>
                    </a:lnTo>
                    <a:lnTo>
                      <a:pt x="1712" y="316"/>
                    </a:lnTo>
                    <a:lnTo>
                      <a:pt x="1669" y="307"/>
                    </a:lnTo>
                    <a:lnTo>
                      <a:pt x="1628" y="298"/>
                    </a:lnTo>
                    <a:lnTo>
                      <a:pt x="1586" y="287"/>
                    </a:lnTo>
                    <a:lnTo>
                      <a:pt x="1545" y="276"/>
                    </a:lnTo>
                    <a:lnTo>
                      <a:pt x="1545" y="276"/>
                    </a:lnTo>
                    <a:lnTo>
                      <a:pt x="1503" y="263"/>
                    </a:lnTo>
                    <a:lnTo>
                      <a:pt x="1463" y="250"/>
                    </a:lnTo>
                    <a:lnTo>
                      <a:pt x="1422" y="237"/>
                    </a:lnTo>
                    <a:lnTo>
                      <a:pt x="1381" y="223"/>
                    </a:lnTo>
                    <a:lnTo>
                      <a:pt x="1342" y="207"/>
                    </a:lnTo>
                    <a:lnTo>
                      <a:pt x="1302" y="192"/>
                    </a:lnTo>
                    <a:lnTo>
                      <a:pt x="1222" y="158"/>
                    </a:lnTo>
                    <a:lnTo>
                      <a:pt x="1222" y="158"/>
                    </a:lnTo>
                    <a:lnTo>
                      <a:pt x="1145" y="124"/>
                    </a:lnTo>
                    <a:lnTo>
                      <a:pt x="1106" y="106"/>
                    </a:lnTo>
                    <a:lnTo>
                      <a:pt x="1067" y="90"/>
                    </a:lnTo>
                    <a:lnTo>
                      <a:pt x="1027" y="75"/>
                    </a:lnTo>
                    <a:lnTo>
                      <a:pt x="987" y="61"/>
                    </a:lnTo>
                    <a:lnTo>
                      <a:pt x="947" y="49"/>
                    </a:lnTo>
                    <a:lnTo>
                      <a:pt x="906" y="40"/>
                    </a:lnTo>
                    <a:lnTo>
                      <a:pt x="906" y="40"/>
                    </a:lnTo>
                    <a:lnTo>
                      <a:pt x="864" y="32"/>
                    </a:lnTo>
                    <a:lnTo>
                      <a:pt x="823" y="27"/>
                    </a:lnTo>
                    <a:lnTo>
                      <a:pt x="781" y="23"/>
                    </a:lnTo>
                    <a:lnTo>
                      <a:pt x="739" y="22"/>
                    </a:lnTo>
                    <a:lnTo>
                      <a:pt x="696" y="23"/>
                    </a:lnTo>
                    <a:lnTo>
                      <a:pt x="655" y="26"/>
                    </a:lnTo>
                    <a:lnTo>
                      <a:pt x="612" y="32"/>
                    </a:lnTo>
                    <a:lnTo>
                      <a:pt x="571" y="37"/>
                    </a:lnTo>
                    <a:lnTo>
                      <a:pt x="571" y="37"/>
                    </a:lnTo>
                    <a:lnTo>
                      <a:pt x="529" y="46"/>
                    </a:lnTo>
                    <a:lnTo>
                      <a:pt x="489" y="57"/>
                    </a:lnTo>
                    <a:lnTo>
                      <a:pt x="448" y="70"/>
                    </a:lnTo>
                    <a:lnTo>
                      <a:pt x="408" y="83"/>
                    </a:lnTo>
                    <a:lnTo>
                      <a:pt x="369" y="99"/>
                    </a:lnTo>
                    <a:lnTo>
                      <a:pt x="331" y="118"/>
                    </a:lnTo>
                    <a:lnTo>
                      <a:pt x="294" y="138"/>
                    </a:lnTo>
                    <a:lnTo>
                      <a:pt x="257" y="159"/>
                    </a:lnTo>
                    <a:lnTo>
                      <a:pt x="257" y="159"/>
                    </a:lnTo>
                    <a:lnTo>
                      <a:pt x="222" y="182"/>
                    </a:lnTo>
                    <a:lnTo>
                      <a:pt x="186" y="207"/>
                    </a:lnTo>
                    <a:lnTo>
                      <a:pt x="152" y="232"/>
                    </a:lnTo>
                    <a:lnTo>
                      <a:pt x="119" y="258"/>
                    </a:lnTo>
                    <a:lnTo>
                      <a:pt x="88" y="287"/>
                    </a:lnTo>
                    <a:lnTo>
                      <a:pt x="57" y="317"/>
                    </a:lnTo>
                    <a:lnTo>
                      <a:pt x="28" y="348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7"/>
                    </a:lnTo>
                    <a:lnTo>
                      <a:pt x="55" y="315"/>
                    </a:lnTo>
                    <a:lnTo>
                      <a:pt x="85" y="284"/>
                    </a:lnTo>
                    <a:lnTo>
                      <a:pt x="114" y="254"/>
                    </a:lnTo>
                    <a:lnTo>
                      <a:pt x="147" y="225"/>
                    </a:lnTo>
                    <a:lnTo>
                      <a:pt x="180" y="199"/>
                    </a:lnTo>
                    <a:lnTo>
                      <a:pt x="215" y="173"/>
                    </a:lnTo>
                    <a:lnTo>
                      <a:pt x="250" y="149"/>
                    </a:lnTo>
                    <a:lnTo>
                      <a:pt x="287" y="126"/>
                    </a:lnTo>
                    <a:lnTo>
                      <a:pt x="325" y="105"/>
                    </a:lnTo>
                    <a:lnTo>
                      <a:pt x="363" y="87"/>
                    </a:lnTo>
                    <a:lnTo>
                      <a:pt x="402" y="70"/>
                    </a:lnTo>
                    <a:lnTo>
                      <a:pt x="443" y="53"/>
                    </a:lnTo>
                    <a:lnTo>
                      <a:pt x="484" y="40"/>
                    </a:lnTo>
                    <a:lnTo>
                      <a:pt x="526" y="28"/>
                    </a:lnTo>
                    <a:lnTo>
                      <a:pt x="567" y="19"/>
                    </a:lnTo>
                    <a:lnTo>
                      <a:pt x="567" y="19"/>
                    </a:lnTo>
                    <a:lnTo>
                      <a:pt x="610" y="11"/>
                    </a:lnTo>
                    <a:lnTo>
                      <a:pt x="652" y="5"/>
                    </a:lnTo>
                    <a:lnTo>
                      <a:pt x="696" y="2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82" y="2"/>
                    </a:lnTo>
                    <a:lnTo>
                      <a:pt x="825" y="4"/>
                    </a:lnTo>
                    <a:lnTo>
                      <a:pt x="868" y="10"/>
                    </a:lnTo>
                    <a:lnTo>
                      <a:pt x="910" y="18"/>
                    </a:lnTo>
                    <a:lnTo>
                      <a:pt x="910" y="18"/>
                    </a:lnTo>
                    <a:lnTo>
                      <a:pt x="953" y="27"/>
                    </a:lnTo>
                    <a:lnTo>
                      <a:pt x="994" y="40"/>
                    </a:lnTo>
                    <a:lnTo>
                      <a:pt x="1035" y="52"/>
                    </a:lnTo>
                    <a:lnTo>
                      <a:pt x="1075" y="68"/>
                    </a:lnTo>
                    <a:lnTo>
                      <a:pt x="1115" y="85"/>
                    </a:lnTo>
                    <a:lnTo>
                      <a:pt x="1154" y="101"/>
                    </a:lnTo>
                    <a:lnTo>
                      <a:pt x="1233" y="135"/>
                    </a:lnTo>
                    <a:lnTo>
                      <a:pt x="1233" y="135"/>
                    </a:lnTo>
                    <a:lnTo>
                      <a:pt x="1311" y="169"/>
                    </a:lnTo>
                    <a:lnTo>
                      <a:pt x="1350" y="185"/>
                    </a:lnTo>
                    <a:lnTo>
                      <a:pt x="1390" y="200"/>
                    </a:lnTo>
                    <a:lnTo>
                      <a:pt x="1430" y="215"/>
                    </a:lnTo>
                    <a:lnTo>
                      <a:pt x="1470" y="229"/>
                    </a:lnTo>
                    <a:lnTo>
                      <a:pt x="1510" y="241"/>
                    </a:lnTo>
                    <a:lnTo>
                      <a:pt x="1551" y="254"/>
                    </a:lnTo>
                    <a:lnTo>
                      <a:pt x="1551" y="254"/>
                    </a:lnTo>
                    <a:lnTo>
                      <a:pt x="1592" y="265"/>
                    </a:lnTo>
                    <a:lnTo>
                      <a:pt x="1633" y="276"/>
                    </a:lnTo>
                    <a:lnTo>
                      <a:pt x="1674" y="286"/>
                    </a:lnTo>
                    <a:lnTo>
                      <a:pt x="1715" y="295"/>
                    </a:lnTo>
                    <a:lnTo>
                      <a:pt x="1799" y="311"/>
                    </a:lnTo>
                    <a:lnTo>
                      <a:pt x="1883" y="326"/>
                    </a:lnTo>
                    <a:lnTo>
                      <a:pt x="1883" y="326"/>
                    </a:lnTo>
                    <a:lnTo>
                      <a:pt x="1967" y="339"/>
                    </a:lnTo>
                    <a:lnTo>
                      <a:pt x="2051" y="350"/>
                    </a:lnTo>
                    <a:lnTo>
                      <a:pt x="2137" y="358"/>
                    </a:lnTo>
                    <a:lnTo>
                      <a:pt x="2222" y="364"/>
                    </a:lnTo>
                    <a:lnTo>
                      <a:pt x="2222" y="364"/>
                    </a:lnTo>
                    <a:lnTo>
                      <a:pt x="2306" y="370"/>
                    </a:lnTo>
                    <a:lnTo>
                      <a:pt x="2391" y="375"/>
                    </a:lnTo>
                    <a:lnTo>
                      <a:pt x="2476" y="378"/>
                    </a:lnTo>
                    <a:lnTo>
                      <a:pt x="2563" y="381"/>
                    </a:lnTo>
                    <a:lnTo>
                      <a:pt x="2563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31FA127B-FFD1-4643-8573-56D7D684A8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95826" y="3735554"/>
                <a:ext cx="1023938" cy="303213"/>
              </a:xfrm>
              <a:custGeom>
                <a:avLst/>
                <a:gdLst>
                  <a:gd name="T0" fmla="*/ 1291 w 1291"/>
                  <a:gd name="T1" fmla="*/ 174 h 381"/>
                  <a:gd name="T2" fmla="*/ 1207 w 1291"/>
                  <a:gd name="T3" fmla="*/ 142 h 381"/>
                  <a:gd name="T4" fmla="*/ 1124 w 1291"/>
                  <a:gd name="T5" fmla="*/ 108 h 381"/>
                  <a:gd name="T6" fmla="*/ 1040 w 1291"/>
                  <a:gd name="T7" fmla="*/ 77 h 381"/>
                  <a:gd name="T8" fmla="*/ 956 w 1291"/>
                  <a:gd name="T9" fmla="*/ 51 h 381"/>
                  <a:gd name="T10" fmla="*/ 913 w 1291"/>
                  <a:gd name="T11" fmla="*/ 40 h 381"/>
                  <a:gd name="T12" fmla="*/ 825 w 1291"/>
                  <a:gd name="T13" fmla="*/ 28 h 381"/>
                  <a:gd name="T14" fmla="*/ 737 w 1291"/>
                  <a:gd name="T15" fmla="*/ 24 h 381"/>
                  <a:gd name="T16" fmla="*/ 649 w 1291"/>
                  <a:gd name="T17" fmla="*/ 29 h 381"/>
                  <a:gd name="T18" fmla="*/ 605 w 1291"/>
                  <a:gd name="T19" fmla="*/ 34 h 381"/>
                  <a:gd name="T20" fmla="*/ 519 w 1291"/>
                  <a:gd name="T21" fmla="*/ 53 h 381"/>
                  <a:gd name="T22" fmla="*/ 433 w 1291"/>
                  <a:gd name="T23" fmla="*/ 78 h 381"/>
                  <a:gd name="T24" fmla="*/ 352 w 1291"/>
                  <a:gd name="T25" fmla="*/ 113 h 381"/>
                  <a:gd name="T26" fmla="*/ 273 w 1291"/>
                  <a:gd name="T27" fmla="*/ 154 h 381"/>
                  <a:gd name="T28" fmla="*/ 235 w 1291"/>
                  <a:gd name="T29" fmla="*/ 177 h 381"/>
                  <a:gd name="T30" fmla="*/ 163 w 1291"/>
                  <a:gd name="T31" fmla="*/ 228 h 381"/>
                  <a:gd name="T32" fmla="*/ 128 w 1291"/>
                  <a:gd name="T33" fmla="*/ 256 h 381"/>
                  <a:gd name="T34" fmla="*/ 62 w 1291"/>
                  <a:gd name="T35" fmla="*/ 316 h 381"/>
                  <a:gd name="T36" fmla="*/ 0 w 1291"/>
                  <a:gd name="T37" fmla="*/ 381 h 381"/>
                  <a:gd name="T38" fmla="*/ 27 w 1291"/>
                  <a:gd name="T39" fmla="*/ 344 h 381"/>
                  <a:gd name="T40" fmla="*/ 87 w 1291"/>
                  <a:gd name="T41" fmla="*/ 278 h 381"/>
                  <a:gd name="T42" fmla="*/ 154 w 1291"/>
                  <a:gd name="T43" fmla="*/ 216 h 381"/>
                  <a:gd name="T44" fmla="*/ 225 w 1291"/>
                  <a:gd name="T45" fmla="*/ 162 h 381"/>
                  <a:gd name="T46" fmla="*/ 263 w 1291"/>
                  <a:gd name="T47" fmla="*/ 137 h 381"/>
                  <a:gd name="T48" fmla="*/ 342 w 1291"/>
                  <a:gd name="T49" fmla="*/ 93 h 381"/>
                  <a:gd name="T50" fmla="*/ 425 w 1291"/>
                  <a:gd name="T51" fmla="*/ 56 h 381"/>
                  <a:gd name="T52" fmla="*/ 468 w 1291"/>
                  <a:gd name="T53" fmla="*/ 41 h 381"/>
                  <a:gd name="T54" fmla="*/ 557 w 1291"/>
                  <a:gd name="T55" fmla="*/ 18 h 381"/>
                  <a:gd name="T56" fmla="*/ 600 w 1291"/>
                  <a:gd name="T57" fmla="*/ 10 h 381"/>
                  <a:gd name="T58" fmla="*/ 691 w 1291"/>
                  <a:gd name="T59" fmla="*/ 1 h 381"/>
                  <a:gd name="T60" fmla="*/ 782 w 1291"/>
                  <a:gd name="T61" fmla="*/ 1 h 381"/>
                  <a:gd name="T62" fmla="*/ 827 w 1291"/>
                  <a:gd name="T63" fmla="*/ 4 h 381"/>
                  <a:gd name="T64" fmla="*/ 917 w 1291"/>
                  <a:gd name="T65" fmla="*/ 19 h 381"/>
                  <a:gd name="T66" fmla="*/ 961 w 1291"/>
                  <a:gd name="T67" fmla="*/ 32 h 381"/>
                  <a:gd name="T68" fmla="*/ 1005 w 1291"/>
                  <a:gd name="T69" fmla="*/ 46 h 381"/>
                  <a:gd name="T70" fmla="*/ 1088 w 1291"/>
                  <a:gd name="T71" fmla="*/ 78 h 381"/>
                  <a:gd name="T72" fmla="*/ 1210 w 1291"/>
                  <a:gd name="T73" fmla="*/ 136 h 381"/>
                  <a:gd name="T74" fmla="*/ 1291 w 1291"/>
                  <a:gd name="T75" fmla="*/ 174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91" h="381">
                    <a:moveTo>
                      <a:pt x="1291" y="174"/>
                    </a:moveTo>
                    <a:lnTo>
                      <a:pt x="1291" y="174"/>
                    </a:lnTo>
                    <a:lnTo>
                      <a:pt x="1249" y="158"/>
                    </a:lnTo>
                    <a:lnTo>
                      <a:pt x="1207" y="142"/>
                    </a:lnTo>
                    <a:lnTo>
                      <a:pt x="1124" y="108"/>
                    </a:lnTo>
                    <a:lnTo>
                      <a:pt x="1124" y="108"/>
                    </a:lnTo>
                    <a:lnTo>
                      <a:pt x="1083" y="92"/>
                    </a:lnTo>
                    <a:lnTo>
                      <a:pt x="1040" y="77"/>
                    </a:lnTo>
                    <a:lnTo>
                      <a:pt x="999" y="62"/>
                    </a:lnTo>
                    <a:lnTo>
                      <a:pt x="956" y="51"/>
                    </a:lnTo>
                    <a:lnTo>
                      <a:pt x="956" y="51"/>
                    </a:lnTo>
                    <a:lnTo>
                      <a:pt x="913" y="40"/>
                    </a:lnTo>
                    <a:lnTo>
                      <a:pt x="869" y="33"/>
                    </a:lnTo>
                    <a:lnTo>
                      <a:pt x="825" y="28"/>
                    </a:lnTo>
                    <a:lnTo>
                      <a:pt x="781" y="24"/>
                    </a:lnTo>
                    <a:lnTo>
                      <a:pt x="737" y="24"/>
                    </a:lnTo>
                    <a:lnTo>
                      <a:pt x="693" y="25"/>
                    </a:lnTo>
                    <a:lnTo>
                      <a:pt x="649" y="29"/>
                    </a:lnTo>
                    <a:lnTo>
                      <a:pt x="605" y="34"/>
                    </a:lnTo>
                    <a:lnTo>
                      <a:pt x="605" y="34"/>
                    </a:lnTo>
                    <a:lnTo>
                      <a:pt x="561" y="42"/>
                    </a:lnTo>
                    <a:lnTo>
                      <a:pt x="519" y="53"/>
                    </a:lnTo>
                    <a:lnTo>
                      <a:pt x="476" y="64"/>
                    </a:lnTo>
                    <a:lnTo>
                      <a:pt x="433" y="78"/>
                    </a:lnTo>
                    <a:lnTo>
                      <a:pt x="392" y="94"/>
                    </a:lnTo>
                    <a:lnTo>
                      <a:pt x="352" y="113"/>
                    </a:lnTo>
                    <a:lnTo>
                      <a:pt x="313" y="132"/>
                    </a:lnTo>
                    <a:lnTo>
                      <a:pt x="273" y="154"/>
                    </a:lnTo>
                    <a:lnTo>
                      <a:pt x="273" y="154"/>
                    </a:lnTo>
                    <a:lnTo>
                      <a:pt x="235" y="177"/>
                    </a:lnTo>
                    <a:lnTo>
                      <a:pt x="199" y="202"/>
                    </a:lnTo>
                    <a:lnTo>
                      <a:pt x="163" y="228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94" y="284"/>
                    </a:lnTo>
                    <a:lnTo>
                      <a:pt x="62" y="316"/>
                    </a:lnTo>
                    <a:lnTo>
                      <a:pt x="30" y="347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4"/>
                    </a:lnTo>
                    <a:lnTo>
                      <a:pt x="57" y="311"/>
                    </a:lnTo>
                    <a:lnTo>
                      <a:pt x="87" y="278"/>
                    </a:lnTo>
                    <a:lnTo>
                      <a:pt x="119" y="246"/>
                    </a:lnTo>
                    <a:lnTo>
                      <a:pt x="154" y="216"/>
                    </a:lnTo>
                    <a:lnTo>
                      <a:pt x="189" y="189"/>
                    </a:lnTo>
                    <a:lnTo>
                      <a:pt x="225" y="162"/>
                    </a:lnTo>
                    <a:lnTo>
                      <a:pt x="263" y="137"/>
                    </a:lnTo>
                    <a:lnTo>
                      <a:pt x="263" y="137"/>
                    </a:lnTo>
                    <a:lnTo>
                      <a:pt x="302" y="114"/>
                    </a:lnTo>
                    <a:lnTo>
                      <a:pt x="342" y="93"/>
                    </a:lnTo>
                    <a:lnTo>
                      <a:pt x="384" y="74"/>
                    </a:lnTo>
                    <a:lnTo>
                      <a:pt x="425" y="56"/>
                    </a:lnTo>
                    <a:lnTo>
                      <a:pt x="425" y="56"/>
                    </a:lnTo>
                    <a:lnTo>
                      <a:pt x="468" y="41"/>
                    </a:lnTo>
                    <a:lnTo>
                      <a:pt x="512" y="29"/>
                    </a:lnTo>
                    <a:lnTo>
                      <a:pt x="557" y="18"/>
                    </a:lnTo>
                    <a:lnTo>
                      <a:pt x="600" y="10"/>
                    </a:lnTo>
                    <a:lnTo>
                      <a:pt x="600" y="10"/>
                    </a:lnTo>
                    <a:lnTo>
                      <a:pt x="647" y="4"/>
                    </a:lnTo>
                    <a:lnTo>
                      <a:pt x="691" y="1"/>
                    </a:lnTo>
                    <a:lnTo>
                      <a:pt x="736" y="0"/>
                    </a:lnTo>
                    <a:lnTo>
                      <a:pt x="782" y="1"/>
                    </a:lnTo>
                    <a:lnTo>
                      <a:pt x="782" y="1"/>
                    </a:lnTo>
                    <a:lnTo>
                      <a:pt x="827" y="4"/>
                    </a:lnTo>
                    <a:lnTo>
                      <a:pt x="872" y="11"/>
                    </a:lnTo>
                    <a:lnTo>
                      <a:pt x="917" y="19"/>
                    </a:lnTo>
                    <a:lnTo>
                      <a:pt x="939" y="25"/>
                    </a:lnTo>
                    <a:lnTo>
                      <a:pt x="961" y="32"/>
                    </a:lnTo>
                    <a:lnTo>
                      <a:pt x="961" y="32"/>
                    </a:lnTo>
                    <a:lnTo>
                      <a:pt x="1005" y="46"/>
                    </a:lnTo>
                    <a:lnTo>
                      <a:pt x="1046" y="61"/>
                    </a:lnTo>
                    <a:lnTo>
                      <a:pt x="1088" y="78"/>
                    </a:lnTo>
                    <a:lnTo>
                      <a:pt x="1129" y="97"/>
                    </a:lnTo>
                    <a:lnTo>
                      <a:pt x="1210" y="136"/>
                    </a:lnTo>
                    <a:lnTo>
                      <a:pt x="1291" y="174"/>
                    </a:lnTo>
                    <a:lnTo>
                      <a:pt x="1291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E9FBD7AA-CA78-4009-A7B6-2B6C8FECE3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9763" y="3905417"/>
                <a:ext cx="1069975" cy="165100"/>
              </a:xfrm>
              <a:custGeom>
                <a:avLst/>
                <a:gdLst>
                  <a:gd name="T0" fmla="*/ 1348 w 1348"/>
                  <a:gd name="T1" fmla="*/ 206 h 210"/>
                  <a:gd name="T2" fmla="*/ 1348 w 1348"/>
                  <a:gd name="T3" fmla="*/ 206 h 210"/>
                  <a:gd name="T4" fmla="*/ 1263 w 1348"/>
                  <a:gd name="T5" fmla="*/ 209 h 210"/>
                  <a:gd name="T6" fmla="*/ 1176 w 1348"/>
                  <a:gd name="T7" fmla="*/ 210 h 210"/>
                  <a:gd name="T8" fmla="*/ 1091 w 1348"/>
                  <a:gd name="T9" fmla="*/ 210 h 210"/>
                  <a:gd name="T10" fmla="*/ 1005 w 1348"/>
                  <a:gd name="T11" fmla="*/ 206 h 210"/>
                  <a:gd name="T12" fmla="*/ 1005 w 1348"/>
                  <a:gd name="T13" fmla="*/ 206 h 210"/>
                  <a:gd name="T14" fmla="*/ 919 w 1348"/>
                  <a:gd name="T15" fmla="*/ 203 h 210"/>
                  <a:gd name="T16" fmla="*/ 833 w 1348"/>
                  <a:gd name="T17" fmla="*/ 196 h 210"/>
                  <a:gd name="T18" fmla="*/ 748 w 1348"/>
                  <a:gd name="T19" fmla="*/ 188 h 210"/>
                  <a:gd name="T20" fmla="*/ 663 w 1348"/>
                  <a:gd name="T21" fmla="*/ 177 h 210"/>
                  <a:gd name="T22" fmla="*/ 663 w 1348"/>
                  <a:gd name="T23" fmla="*/ 177 h 210"/>
                  <a:gd name="T24" fmla="*/ 577 w 1348"/>
                  <a:gd name="T25" fmla="*/ 165 h 210"/>
                  <a:gd name="T26" fmla="*/ 492 w 1348"/>
                  <a:gd name="T27" fmla="*/ 151 h 210"/>
                  <a:gd name="T28" fmla="*/ 408 w 1348"/>
                  <a:gd name="T29" fmla="*/ 134 h 210"/>
                  <a:gd name="T30" fmla="*/ 367 w 1348"/>
                  <a:gd name="T31" fmla="*/ 123 h 210"/>
                  <a:gd name="T32" fmla="*/ 324 w 1348"/>
                  <a:gd name="T33" fmla="*/ 113 h 210"/>
                  <a:gd name="T34" fmla="*/ 324 w 1348"/>
                  <a:gd name="T35" fmla="*/ 113 h 210"/>
                  <a:gd name="T36" fmla="*/ 283 w 1348"/>
                  <a:gd name="T37" fmla="*/ 103 h 210"/>
                  <a:gd name="T38" fmla="*/ 241 w 1348"/>
                  <a:gd name="T39" fmla="*/ 90 h 210"/>
                  <a:gd name="T40" fmla="*/ 201 w 1348"/>
                  <a:gd name="T41" fmla="*/ 77 h 210"/>
                  <a:gd name="T42" fmla="*/ 159 w 1348"/>
                  <a:gd name="T43" fmla="*/ 65 h 210"/>
                  <a:gd name="T44" fmla="*/ 119 w 1348"/>
                  <a:gd name="T45" fmla="*/ 50 h 210"/>
                  <a:gd name="T46" fmla="*/ 79 w 1348"/>
                  <a:gd name="T47" fmla="*/ 33 h 210"/>
                  <a:gd name="T48" fmla="*/ 40 w 1348"/>
                  <a:gd name="T49" fmla="*/ 17 h 210"/>
                  <a:gd name="T50" fmla="*/ 0 w 1348"/>
                  <a:gd name="T51" fmla="*/ 0 h 210"/>
                  <a:gd name="T52" fmla="*/ 0 w 1348"/>
                  <a:gd name="T53" fmla="*/ 0 h 210"/>
                  <a:gd name="T54" fmla="*/ 41 w 1348"/>
                  <a:gd name="T55" fmla="*/ 14 h 210"/>
                  <a:gd name="T56" fmla="*/ 81 w 1348"/>
                  <a:gd name="T57" fmla="*/ 28 h 210"/>
                  <a:gd name="T58" fmla="*/ 122 w 1348"/>
                  <a:gd name="T59" fmla="*/ 40 h 210"/>
                  <a:gd name="T60" fmla="*/ 163 w 1348"/>
                  <a:gd name="T61" fmla="*/ 52 h 210"/>
                  <a:gd name="T62" fmla="*/ 246 w 1348"/>
                  <a:gd name="T63" fmla="*/ 75 h 210"/>
                  <a:gd name="T64" fmla="*/ 329 w 1348"/>
                  <a:gd name="T65" fmla="*/ 95 h 210"/>
                  <a:gd name="T66" fmla="*/ 329 w 1348"/>
                  <a:gd name="T67" fmla="*/ 95 h 210"/>
                  <a:gd name="T68" fmla="*/ 413 w 1348"/>
                  <a:gd name="T69" fmla="*/ 112 h 210"/>
                  <a:gd name="T70" fmla="*/ 497 w 1348"/>
                  <a:gd name="T71" fmla="*/ 127 h 210"/>
                  <a:gd name="T72" fmla="*/ 581 w 1348"/>
                  <a:gd name="T73" fmla="*/ 141 h 210"/>
                  <a:gd name="T74" fmla="*/ 666 w 1348"/>
                  <a:gd name="T75" fmla="*/ 153 h 210"/>
                  <a:gd name="T76" fmla="*/ 666 w 1348"/>
                  <a:gd name="T77" fmla="*/ 153 h 210"/>
                  <a:gd name="T78" fmla="*/ 750 w 1348"/>
                  <a:gd name="T79" fmla="*/ 164 h 210"/>
                  <a:gd name="T80" fmla="*/ 835 w 1348"/>
                  <a:gd name="T81" fmla="*/ 173 h 210"/>
                  <a:gd name="T82" fmla="*/ 921 w 1348"/>
                  <a:gd name="T83" fmla="*/ 181 h 210"/>
                  <a:gd name="T84" fmla="*/ 1006 w 1348"/>
                  <a:gd name="T85" fmla="*/ 187 h 210"/>
                  <a:gd name="T86" fmla="*/ 1006 w 1348"/>
                  <a:gd name="T87" fmla="*/ 187 h 210"/>
                  <a:gd name="T88" fmla="*/ 1091 w 1348"/>
                  <a:gd name="T89" fmla="*/ 192 h 210"/>
                  <a:gd name="T90" fmla="*/ 1177 w 1348"/>
                  <a:gd name="T91" fmla="*/ 198 h 210"/>
                  <a:gd name="T92" fmla="*/ 1348 w 1348"/>
                  <a:gd name="T93" fmla="*/ 206 h 210"/>
                  <a:gd name="T94" fmla="*/ 1348 w 1348"/>
                  <a:gd name="T95" fmla="*/ 20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8" h="210">
                    <a:moveTo>
                      <a:pt x="1348" y="206"/>
                    </a:moveTo>
                    <a:lnTo>
                      <a:pt x="1348" y="206"/>
                    </a:lnTo>
                    <a:lnTo>
                      <a:pt x="1263" y="209"/>
                    </a:lnTo>
                    <a:lnTo>
                      <a:pt x="1176" y="210"/>
                    </a:lnTo>
                    <a:lnTo>
                      <a:pt x="1091" y="210"/>
                    </a:lnTo>
                    <a:lnTo>
                      <a:pt x="1005" y="206"/>
                    </a:lnTo>
                    <a:lnTo>
                      <a:pt x="1005" y="206"/>
                    </a:lnTo>
                    <a:lnTo>
                      <a:pt x="919" y="203"/>
                    </a:lnTo>
                    <a:lnTo>
                      <a:pt x="833" y="196"/>
                    </a:lnTo>
                    <a:lnTo>
                      <a:pt x="748" y="188"/>
                    </a:lnTo>
                    <a:lnTo>
                      <a:pt x="663" y="177"/>
                    </a:lnTo>
                    <a:lnTo>
                      <a:pt x="663" y="177"/>
                    </a:lnTo>
                    <a:lnTo>
                      <a:pt x="577" y="165"/>
                    </a:lnTo>
                    <a:lnTo>
                      <a:pt x="492" y="151"/>
                    </a:lnTo>
                    <a:lnTo>
                      <a:pt x="408" y="134"/>
                    </a:lnTo>
                    <a:lnTo>
                      <a:pt x="367" y="123"/>
                    </a:lnTo>
                    <a:lnTo>
                      <a:pt x="324" y="113"/>
                    </a:lnTo>
                    <a:lnTo>
                      <a:pt x="324" y="113"/>
                    </a:lnTo>
                    <a:lnTo>
                      <a:pt x="283" y="103"/>
                    </a:lnTo>
                    <a:lnTo>
                      <a:pt x="241" y="90"/>
                    </a:lnTo>
                    <a:lnTo>
                      <a:pt x="201" y="77"/>
                    </a:lnTo>
                    <a:lnTo>
                      <a:pt x="159" y="65"/>
                    </a:lnTo>
                    <a:lnTo>
                      <a:pt x="119" y="50"/>
                    </a:lnTo>
                    <a:lnTo>
                      <a:pt x="79" y="33"/>
                    </a:lnTo>
                    <a:lnTo>
                      <a:pt x="40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1" y="14"/>
                    </a:lnTo>
                    <a:lnTo>
                      <a:pt x="81" y="28"/>
                    </a:lnTo>
                    <a:lnTo>
                      <a:pt x="122" y="40"/>
                    </a:lnTo>
                    <a:lnTo>
                      <a:pt x="163" y="52"/>
                    </a:lnTo>
                    <a:lnTo>
                      <a:pt x="246" y="75"/>
                    </a:lnTo>
                    <a:lnTo>
                      <a:pt x="329" y="95"/>
                    </a:lnTo>
                    <a:lnTo>
                      <a:pt x="329" y="95"/>
                    </a:lnTo>
                    <a:lnTo>
                      <a:pt x="413" y="112"/>
                    </a:lnTo>
                    <a:lnTo>
                      <a:pt x="497" y="127"/>
                    </a:lnTo>
                    <a:lnTo>
                      <a:pt x="581" y="141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750" y="164"/>
                    </a:lnTo>
                    <a:lnTo>
                      <a:pt x="835" y="173"/>
                    </a:lnTo>
                    <a:lnTo>
                      <a:pt x="921" y="181"/>
                    </a:lnTo>
                    <a:lnTo>
                      <a:pt x="1006" y="187"/>
                    </a:lnTo>
                    <a:lnTo>
                      <a:pt x="1006" y="187"/>
                    </a:lnTo>
                    <a:lnTo>
                      <a:pt x="1091" y="192"/>
                    </a:lnTo>
                    <a:lnTo>
                      <a:pt x="1177" y="198"/>
                    </a:lnTo>
                    <a:lnTo>
                      <a:pt x="1348" y="206"/>
                    </a:lnTo>
                    <a:lnTo>
                      <a:pt x="1348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055A4F85-B7E4-4B83-9B27-8994F58194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11565" y="3933056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0 w 1600"/>
                <a:gd name="T5" fmla="*/ 800 h 1600"/>
                <a:gd name="T6" fmla="*/ 0 w 1600"/>
                <a:gd name="T7" fmla="*/ 800 h 1600"/>
                <a:gd name="T8" fmla="*/ 800 w 1600"/>
                <a:gd name="T9" fmla="*/ 0 h 1600"/>
                <a:gd name="T10" fmla="*/ 1600 w 1600"/>
                <a:gd name="T11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A1D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592275C5-12B7-4E60-B6C2-645A225F3B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57500" y="5125377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0 w 1600"/>
                <a:gd name="T9" fmla="*/ 800 h 1600"/>
                <a:gd name="T10" fmla="*/ 800 w 1600"/>
                <a:gd name="T11" fmla="*/ 0 h 1600"/>
                <a:gd name="T12" fmla="*/ 800 w 1600"/>
                <a:gd name="T13" fmla="*/ 0 h 1600"/>
                <a:gd name="T14" fmla="*/ 1600 w 1600"/>
                <a:gd name="T15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A7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75CC21F6-E86F-4D24-9A1F-22006F79C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2326" y="5139664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800 w 1600"/>
                <a:gd name="T9" fmla="*/ 0 h 1600"/>
                <a:gd name="T10" fmla="*/ 800 w 1600"/>
                <a:gd name="T11" fmla="*/ 0 h 1600"/>
                <a:gd name="T12" fmla="*/ 1600 w 1600"/>
                <a:gd name="T13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F7AD20C-078E-473D-8C5C-A22542F460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4729" y="4253493"/>
              <a:ext cx="711000" cy="711000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800 w 1600"/>
                <a:gd name="T9" fmla="*/ 0 h 1600"/>
                <a:gd name="T10" fmla="*/ 800 w 1600"/>
                <a:gd name="T11" fmla="*/ 0 h 1600"/>
                <a:gd name="T12" fmla="*/ 1600 w 1600"/>
                <a:gd name="T13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5FCD8C0-4669-4661-9227-02C6FF3CF5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406" y="4319071"/>
              <a:ext cx="711001" cy="710995"/>
            </a:xfrm>
            <a:custGeom>
              <a:avLst/>
              <a:gdLst>
                <a:gd name="T0" fmla="*/ 1600 w 1600"/>
                <a:gd name="T1" fmla="*/ 800 h 1600"/>
                <a:gd name="T2" fmla="*/ 800 w 1600"/>
                <a:gd name="T3" fmla="*/ 1600 h 1600"/>
                <a:gd name="T4" fmla="*/ 800 w 1600"/>
                <a:gd name="T5" fmla="*/ 1600 h 1600"/>
                <a:gd name="T6" fmla="*/ 0 w 1600"/>
                <a:gd name="T7" fmla="*/ 800 h 1600"/>
                <a:gd name="T8" fmla="*/ 0 w 1600"/>
                <a:gd name="T9" fmla="*/ 800 h 1600"/>
                <a:gd name="T10" fmla="*/ 800 w 1600"/>
                <a:gd name="T11" fmla="*/ 0 h 1600"/>
                <a:gd name="T12" fmla="*/ 800 w 1600"/>
                <a:gd name="T13" fmla="*/ 0 h 1600"/>
                <a:gd name="T14" fmla="*/ 1600 w 1600"/>
                <a:gd name="T15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160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圖片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117" y="4411372"/>
              <a:ext cx="747959" cy="517280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868" y="5172423"/>
              <a:ext cx="933521" cy="645613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784" y="5200080"/>
              <a:ext cx="825507" cy="570911"/>
            </a:xfrm>
            <a:prstGeom prst="rect">
              <a:avLst/>
            </a:prstGeom>
          </p:spPr>
        </p:pic>
        <p:pic>
          <p:nvPicPr>
            <p:cNvPr id="32" name="圖片 3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291" y="4023025"/>
              <a:ext cx="773987" cy="535281"/>
            </a:xfrm>
            <a:prstGeom prst="rect">
              <a:avLst/>
            </a:prstGeom>
          </p:spPr>
        </p:pic>
        <p:pic>
          <p:nvPicPr>
            <p:cNvPr id="33" name="圖片 3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60" y="4358722"/>
              <a:ext cx="801569" cy="554356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1917" y="6247810"/>
            <a:ext cx="670560" cy="5029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61B0D-156A-4A2C-BF27-39DBEA86C5E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文字方塊 34"/>
          <p:cNvSpPr txBox="1"/>
          <p:nvPr userDrawn="1"/>
        </p:nvSpPr>
        <p:spPr>
          <a:xfrm>
            <a:off x="3244488" y="6470268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技職傾向學生升學管道介紹</a:t>
            </a:r>
          </a:p>
        </p:txBody>
      </p:sp>
    </p:spTree>
    <p:extLst>
      <p:ext uri="{BB962C8B-B14F-4D97-AF65-F5344CB8AC3E}">
        <p14:creationId xmlns:p14="http://schemas.microsoft.com/office/powerpoint/2010/main" val="23860090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B639E5C-D8BB-4A90-BEAD-63A3E894F5A7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8BC739C-3DD8-42D4-8459-66125E4909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53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CC5DB56-9395-4A92-B325-BA06142E7725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BCA1D36-C9AD-428F-8B6E-06BAE4328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99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954807F-ED36-41F0-8568-5FAD0EACDEE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35B5C76-626E-445F-95D7-7E9188A68D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3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4567"/>
            <a:ext cx="5156200" cy="43518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4567"/>
            <a:ext cx="5156200" cy="43518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F8DF4A9-BBAA-4425-B1BA-7E5FE93BD4D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3618619-E638-4F9C-BA47-7E7DC907CB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56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02B26D1-12E5-414E-BF9F-A0FD362BF261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46D7D9A-C51F-4630-831B-5B9BD457BC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48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3E9D928-13AD-41FD-9F64-2A3F560208D4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E75691F-CF12-497A-9816-D0938786E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93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0359AA3-DB50-4F8F-9261-EA0BD44F8528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10EBF45-6306-48AC-A8FE-E5C4E068DA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659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83D4C28-EA85-4231-BB07-F9D250FC064E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BC0A158-6B4A-48E2-9AE9-FAED3125C3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567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>
              <a:sym typeface="DotumChe" pitchFamily="49" charset="-127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0BF0100-212D-43F2-AF84-801BAE3DD4E7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DCD16B6-F0D6-4CD8-B249-309E80BCBE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3A91938-8A98-425F-AD01-7DD9BFA184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44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4FBC83B-6AF5-43B1-BBF1-6B1A3F17015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D516B8C-067D-44F9-8C1A-3D63597E4D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008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4067"/>
            <a:ext cx="2628900" cy="581236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4067"/>
            <a:ext cx="7683500" cy="581236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7BD6497-9806-4A7B-8329-0CFE7773A81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1A8A853-5162-4B0F-AEEF-2303F3885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0040FB9F-A3E8-4638-9E9C-8530EAB7082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3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961470-106C-444D-9C26-49E1778FCD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7D433DB-B31C-49C9-BEC3-1A87A9E5935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0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華康硬黑體 Std W7"/>
          <a:ea typeface="華康硬黑體 Std W7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FA616-4546-482E-ACDD-D8926DEFB98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FA616-4546-482E-ACDD-D8926DEFB98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FA616-4546-482E-ACDD-D8926DEFB98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747810-3004-4B6B-A414-91E6B8F7F6E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22FD-8803-4C22-8524-1205C1C1E5B8}" type="datetime1">
              <a:rPr lang="zh-TW" altLang="en-US" smtClean="0"/>
              <a:t>2024/4/17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2DA51-DD35-4AA7-AD37-97B8D48D69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07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61470-106C-444D-9C26-49E1778FCDE5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33DB-B31C-49C9-BEC3-1A87A9E5935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7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華康硬黑體 Std W7"/>
          <a:ea typeface="華康硬黑體 Std W7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4067"/>
            <a:ext cx="10515600" cy="13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4567"/>
            <a:ext cx="10515600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DotumChe" panose="020B0609000101010101" pitchFamily="49" charset="-127"/>
              </a:rPr>
              <a:t>单击此处编辑母版文本样式</a:t>
            </a:r>
            <a:endParaRPr lang="en-US" altLang="zh-CN">
              <a:sym typeface="DotumChe" panose="020B0609000101010101" pitchFamily="49" charset="-127"/>
            </a:endParaRPr>
          </a:p>
          <a:p>
            <a:pPr lvl="1"/>
            <a:r>
              <a:rPr lang="zh-CN" altLang="en-US">
                <a:sym typeface="DotumChe" panose="020B0609000101010101" pitchFamily="49" charset="-127"/>
              </a:rPr>
              <a:t>第二级</a:t>
            </a:r>
            <a:endParaRPr lang="en-US" altLang="zh-CN">
              <a:sym typeface="DotumChe" panose="020B0609000101010101" pitchFamily="49" charset="-127"/>
            </a:endParaRPr>
          </a:p>
          <a:p>
            <a:pPr lvl="2"/>
            <a:r>
              <a:rPr lang="zh-CN" altLang="en-US">
                <a:sym typeface="DotumChe" panose="020B0609000101010101" pitchFamily="49" charset="-127"/>
              </a:rPr>
              <a:t>第三级</a:t>
            </a:r>
            <a:endParaRPr lang="en-US" altLang="zh-CN">
              <a:sym typeface="DotumChe" panose="020B0609000101010101" pitchFamily="49" charset="-127"/>
            </a:endParaRPr>
          </a:p>
          <a:p>
            <a:pPr lvl="3"/>
            <a:r>
              <a:rPr lang="zh-CN" altLang="en-US">
                <a:sym typeface="DotumChe" panose="020B0609000101010101" pitchFamily="49" charset="-127"/>
              </a:rPr>
              <a:t>第四级</a:t>
            </a:r>
            <a:endParaRPr lang="en-US" altLang="zh-CN">
              <a:sym typeface="DotumChe" panose="020B0609000101010101" pitchFamily="49" charset="-127"/>
            </a:endParaRPr>
          </a:p>
          <a:p>
            <a:pPr lvl="4"/>
            <a:r>
              <a:rPr lang="zh-CN" altLang="en-US">
                <a:sym typeface="DotumChe" panose="020B0609000101010101" pitchFamily="49" charset="-127"/>
              </a:rPr>
              <a:t>第五级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1"/>
            <a:ext cx="27432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0107FF7-B1BD-4702-8B3D-C3680452822E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1"/>
            <a:ext cx="41148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1"/>
            <a:ext cx="27432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C97A533-AB41-45F1-B551-47C779D7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8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hf sldNum="0" hdr="0" ftr="0"/>
  <p:txStyles>
    <p:titleStyle>
      <a:lvl1pPr marL="914377" indent="-91437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Calibri Light"/>
          <a:cs typeface="Calibri Light"/>
          <a:sym typeface="Calibri Light" panose="020F0302020204030204" pitchFamily="34" charset="0"/>
        </a:defRPr>
      </a:lvl1pPr>
      <a:lvl2pPr marL="914377" indent="-91437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微软雅黑" pitchFamily="34" charset="-122"/>
          <a:cs typeface="Calibri Light" panose="020F0302020204030204" pitchFamily="34" charset="0"/>
          <a:sym typeface="Calibri Light" panose="020F0302020204030204" pitchFamily="34" charset="0"/>
        </a:defRPr>
      </a:lvl2pPr>
      <a:lvl3pPr marL="914377" indent="-91437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微软雅黑" pitchFamily="34" charset="-122"/>
          <a:cs typeface="Calibri Light" panose="020F0302020204030204" pitchFamily="34" charset="0"/>
          <a:sym typeface="Calibri Light" panose="020F0302020204030204" pitchFamily="34" charset="0"/>
        </a:defRPr>
      </a:lvl3pPr>
      <a:lvl4pPr marL="914377" indent="-91437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微软雅黑" pitchFamily="34" charset="-122"/>
          <a:cs typeface="Calibri Light" panose="020F0302020204030204" pitchFamily="34" charset="0"/>
          <a:sym typeface="Calibri Light" panose="020F0302020204030204" pitchFamily="34" charset="0"/>
        </a:defRPr>
      </a:lvl4pPr>
      <a:lvl5pPr marL="914377" indent="-91437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微软雅黑" pitchFamily="34" charset="-122"/>
          <a:cs typeface="Calibri Light" panose="020F0302020204030204" pitchFamily="34" charset="0"/>
          <a:sym typeface="Calibri Light" panose="020F0302020204030204" pitchFamily="34" charset="0"/>
        </a:defRPr>
      </a:lvl5pPr>
      <a:lvl6pPr marL="1523962" indent="-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微软雅黑" pitchFamily="34" charset="-122"/>
          <a:sym typeface="Calibri Light" pitchFamily="34" charset="0"/>
        </a:defRPr>
      </a:lvl6pPr>
      <a:lvl7pPr marL="2133547" indent="-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微软雅黑" pitchFamily="34" charset="-122"/>
          <a:sym typeface="Calibri Light" pitchFamily="34" charset="0"/>
        </a:defRPr>
      </a:lvl7pPr>
      <a:lvl8pPr marL="2743131" indent="-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微软雅黑" pitchFamily="34" charset="-122"/>
          <a:sym typeface="Calibri Light" pitchFamily="34" charset="0"/>
        </a:defRPr>
      </a:lvl8pPr>
      <a:lvl9pPr marL="3352716" indent="-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微软雅黑" pitchFamily="34" charset="-122"/>
          <a:sym typeface="Calibri Light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>
          <a:solidFill>
            <a:schemeClr val="tx1"/>
          </a:solidFill>
          <a:latin typeface="+mn-lt"/>
          <a:ea typeface="Calibri Light"/>
          <a:cs typeface="Calibri Light"/>
          <a:sym typeface="DotumChe" panose="020B0609000101010101" pitchFamily="49" charset="-127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>
          <a:solidFill>
            <a:schemeClr val="tx1"/>
          </a:solidFill>
          <a:latin typeface="+mn-lt"/>
          <a:ea typeface="Calibri Light"/>
          <a:cs typeface="Calibri Light"/>
          <a:sym typeface="DotumChe" panose="020B0609000101010101" pitchFamily="49" charset="-127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>
          <a:solidFill>
            <a:schemeClr val="tx1"/>
          </a:solidFill>
          <a:latin typeface="+mn-lt"/>
          <a:ea typeface="Calibri Light"/>
          <a:cs typeface="Calibri Light"/>
          <a:sym typeface="DotumChe" panose="020B0609000101010101" pitchFamily="49" charset="-127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1733">
          <a:solidFill>
            <a:schemeClr val="tx1"/>
          </a:solidFill>
          <a:latin typeface="+mn-lt"/>
          <a:ea typeface="Calibri Light"/>
          <a:cs typeface="Calibri Light"/>
          <a:sym typeface="DotumChe" panose="020B0609000101010101" pitchFamily="49" charset="-127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1733">
          <a:solidFill>
            <a:schemeClr val="tx1"/>
          </a:solidFill>
          <a:latin typeface="+mn-lt"/>
          <a:ea typeface="Calibri Light"/>
          <a:cs typeface="Calibri Light"/>
          <a:sym typeface="DotumChe" panose="020B0609000101010101" pitchFamily="49" charset="-127"/>
        </a:defRPr>
      </a:lvl5pPr>
      <a:lvl6pPr marL="2666933" indent="-228594" algn="l" defTabSz="914377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33">
          <a:solidFill>
            <a:schemeClr val="tx1"/>
          </a:solidFill>
          <a:latin typeface="+mn-lt"/>
          <a:ea typeface="+mn-ea"/>
          <a:sym typeface="DotumChe" pitchFamily="49" charset="-127"/>
        </a:defRPr>
      </a:lvl6pPr>
      <a:lvl7pPr marL="3276518" indent="-228594" algn="l" defTabSz="914377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33">
          <a:solidFill>
            <a:schemeClr val="tx1"/>
          </a:solidFill>
          <a:latin typeface="+mn-lt"/>
          <a:ea typeface="+mn-ea"/>
          <a:sym typeface="DotumChe" pitchFamily="49" charset="-127"/>
        </a:defRPr>
      </a:lvl7pPr>
      <a:lvl8pPr marL="3886103" indent="-228594" algn="l" defTabSz="914377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33">
          <a:solidFill>
            <a:schemeClr val="tx1"/>
          </a:solidFill>
          <a:latin typeface="+mn-lt"/>
          <a:ea typeface="+mn-ea"/>
          <a:sym typeface="DotumChe" pitchFamily="49" charset="-127"/>
        </a:defRPr>
      </a:lvl8pPr>
      <a:lvl9pPr marL="4495688" indent="-228594" algn="l" defTabSz="914377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733">
          <a:solidFill>
            <a:schemeClr val="tx1"/>
          </a:solidFill>
          <a:latin typeface="+mn-lt"/>
          <a:ea typeface="+mn-ea"/>
          <a:sym typeface="DotumChe" pitchFamily="49" charset="-127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jp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4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JP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演色-老師PPT設計_工作區域 1 複本 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552092" y="1582990"/>
            <a:ext cx="9842738" cy="2811156"/>
          </a:xfrm>
        </p:spPr>
        <p:txBody>
          <a:bodyPr>
            <a:normAutofit fontScale="92500"/>
          </a:bodyPr>
          <a:lstStyle/>
          <a:p>
            <a:r>
              <a:rPr lang="zh-TW" altLang="en-US" sz="5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新課綱後的</a:t>
            </a:r>
            <a:endParaRPr lang="en-US" altLang="zh-TW" sz="5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臺北市公立技術型高中</a:t>
            </a:r>
            <a:endParaRPr lang="en-US" altLang="zh-TW" sz="5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私立高中、技術型高中、實驗高中</a:t>
            </a:r>
            <a:endParaRPr lang="en-US" altLang="zh-TW" sz="5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</p:txBody>
      </p:sp>
      <p:sp>
        <p:nvSpPr>
          <p:cNvPr id="2" name="文字方塊 1"/>
          <p:cNvSpPr txBox="1"/>
          <p:nvPr/>
        </p:nvSpPr>
        <p:spPr>
          <a:xfrm>
            <a:off x="6500828" y="4993822"/>
            <a:ext cx="4416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臺北市立中山女高張云棻校長彙整</a:t>
            </a:r>
          </a:p>
        </p:txBody>
      </p:sp>
    </p:spTree>
    <p:extLst>
      <p:ext uri="{BB962C8B-B14F-4D97-AF65-F5344CB8AC3E}">
        <p14:creationId xmlns:p14="http://schemas.microsoft.com/office/powerpoint/2010/main" val="3629403786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82" y="1269033"/>
            <a:ext cx="6188602" cy="431751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559496" y="2546802"/>
            <a:ext cx="6179083" cy="1740994"/>
          </a:xfrm>
          <a:prstGeom prst="roundRect">
            <a:avLst>
              <a:gd name="adj" fmla="val 0"/>
            </a:avLst>
          </a:prstGeom>
          <a:solidFill>
            <a:srgbClr val="1567B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47481" y="4223742"/>
            <a:ext cx="5491098" cy="128106"/>
            <a:chOff x="1292350" y="-1299312"/>
            <a:chExt cx="7721856" cy="3007554"/>
          </a:xfrm>
        </p:grpSpPr>
        <p:sp>
          <p:nvSpPr>
            <p:cNvPr id="10" name="Rectangle 74"/>
            <p:cNvSpPr/>
            <p:nvPr/>
          </p:nvSpPr>
          <p:spPr>
            <a:xfrm>
              <a:off x="1292350" y="-1285081"/>
              <a:ext cx="1930464" cy="2993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Rectangle 90"/>
            <p:cNvSpPr/>
            <p:nvPr/>
          </p:nvSpPr>
          <p:spPr>
            <a:xfrm>
              <a:off x="3222814" y="-1285081"/>
              <a:ext cx="1930464" cy="29933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Rectangle 127"/>
            <p:cNvSpPr/>
            <p:nvPr/>
          </p:nvSpPr>
          <p:spPr>
            <a:xfrm>
              <a:off x="5153278" y="-1291779"/>
              <a:ext cx="1930464" cy="299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Rectangle 138"/>
            <p:cNvSpPr/>
            <p:nvPr/>
          </p:nvSpPr>
          <p:spPr>
            <a:xfrm>
              <a:off x="7083742" y="-1299312"/>
              <a:ext cx="1930464" cy="29933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123" name="Text Box 3"/>
          <p:cNvSpPr>
            <a:spLocks noChangeArrowheads="1"/>
          </p:cNvSpPr>
          <p:nvPr/>
        </p:nvSpPr>
        <p:spPr bwMode="auto">
          <a:xfrm>
            <a:off x="1559495" y="2979665"/>
            <a:ext cx="5836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數位實驗高中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 Box 3"/>
          <p:cNvSpPr>
            <a:spLocks noChangeArrowheads="1"/>
          </p:cNvSpPr>
          <p:nvPr/>
        </p:nvSpPr>
        <p:spPr bwMode="auto">
          <a:xfrm>
            <a:off x="7105066" y="2232334"/>
            <a:ext cx="2204450" cy="22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1414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120336" y="5157192"/>
            <a:ext cx="1317584" cy="328618"/>
            <a:chOff x="8003704" y="5610978"/>
            <a:chExt cx="1317584" cy="328618"/>
          </a:xfrm>
        </p:grpSpPr>
        <p:sp>
          <p:nvSpPr>
            <p:cNvPr id="17" name="TextBox 25"/>
            <p:cNvSpPr txBox="1"/>
            <p:nvPr/>
          </p:nvSpPr>
          <p:spPr>
            <a:xfrm>
              <a:off x="8396015" y="5671512"/>
              <a:ext cx="925273" cy="207550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0" lang="zh-TW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中山女高</a:t>
              </a:r>
              <a:endParaRPr kumimoji="0" lang="ko-KR" altLang="en-US" sz="1800" b="1" i="0" u="none" strike="noStrike" kern="0" cap="none" spc="-1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軟正黑體" pitchFamily="34" charset="-120"/>
                <a:ea typeface="HY헤드라인M" pitchFamily="18" charset="-127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03704" y="5610978"/>
              <a:ext cx="73026" cy="32861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113242" y="5610978"/>
              <a:ext cx="73026" cy="328618"/>
            </a:xfrm>
            <a:prstGeom prst="rect">
              <a:avLst/>
            </a:prstGeom>
            <a:solidFill>
              <a:srgbClr val="FF64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22781" y="5610978"/>
              <a:ext cx="73026" cy="328618"/>
            </a:xfrm>
            <a:prstGeom prst="rect">
              <a:avLst/>
            </a:prstGeom>
            <a:solidFill>
              <a:srgbClr val="FFC8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87" y="-1"/>
            <a:ext cx="4064908" cy="2557295"/>
          </a:xfrm>
          <a:prstGeom prst="rect">
            <a:avLst/>
          </a:prstGeom>
        </p:spPr>
      </p:pic>
      <p:pic>
        <p:nvPicPr>
          <p:cNvPr id="21" name="圖片 20" descr="一張含有 文字 的圖片&#10;&#10;自動產生的描述">
            <a:extLst>
              <a:ext uri="{FF2B5EF4-FFF2-40B4-BE49-F238E27FC236}">
                <a16:creationId xmlns:a16="http://schemas.microsoft.com/office/drawing/2014/main" id="{9766149B-1A04-4F5A-8449-01024F9FC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08" y="3143291"/>
            <a:ext cx="1482422" cy="29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9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22">
            <a:extLst>
              <a:ext uri="{FF2B5EF4-FFF2-40B4-BE49-F238E27FC236}">
                <a16:creationId xmlns:a16="http://schemas.microsoft.com/office/drawing/2014/main" id="{61F7E5AD-C7CD-9E1B-3B64-8657DD519B92}"/>
              </a:ext>
            </a:extLst>
          </p:cNvPr>
          <p:cNvSpPr/>
          <p:nvPr/>
        </p:nvSpPr>
        <p:spPr>
          <a:xfrm>
            <a:off x="443372" y="260648"/>
            <a:ext cx="11305256" cy="6264696"/>
          </a:xfrm>
          <a:prstGeom prst="roundRect">
            <a:avLst>
              <a:gd name="adj" fmla="val 3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EDDBC95-988A-8E41-8AB9-D6B1C0E4E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544883"/>
            <a:ext cx="2264575" cy="584776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94733ECD-3653-8145-A90B-A3D45E25DF80}"/>
              </a:ext>
            </a:extLst>
          </p:cNvPr>
          <p:cNvSpPr/>
          <p:nvPr/>
        </p:nvSpPr>
        <p:spPr>
          <a:xfrm>
            <a:off x="443372" y="1436747"/>
            <a:ext cx="11305256" cy="1600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9023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38AC8">
                    <a:lumMod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全亞洲首創以學生為本的創新虛實公立高中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738AC8">
                  <a:lumMod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38AC8">
                    <a:lumMod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臺北市數位實驗高中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38AC8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21000"/>
                  </a:prstClr>
                </a:outerShdw>
              </a:effectLst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00DF204-9AF2-4FC6-AE96-0D69F25ED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86" y="3622408"/>
            <a:ext cx="7581016" cy="16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4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打破時空限制的虛實課程模式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14096252-E2E4-4DDC-86EC-07D4AAA79A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9"/>
          <a:stretch/>
        </p:blipFill>
        <p:spPr>
          <a:xfrm>
            <a:off x="1734021" y="2389961"/>
            <a:ext cx="8723957" cy="4088300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3B929954-E256-4374-933F-224915DB018C}"/>
              </a:ext>
            </a:extLst>
          </p:cNvPr>
          <p:cNvSpPr txBox="1"/>
          <p:nvPr/>
        </p:nvSpPr>
        <p:spPr>
          <a:xfrm>
            <a:off x="1017683" y="683777"/>
            <a:ext cx="10369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突破本國高中設立相關校地面積法規限制！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亞太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第一所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透過數位科技打破實體校園限制的公辦公營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高中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虛實混成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的多元課程模式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，打破時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空</a:t>
            </a:r>
            <a:r>
              <a:rPr kumimoji="0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限制，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彈性學習時間。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622DCB5-5468-255B-5D5B-ED048502F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25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3005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打破制式校園的學習空間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DC3B602-193C-B246-1C6E-D9C869F0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sp>
        <p:nvSpPr>
          <p:cNvPr id="67" name="文字方塊 66">
            <a:extLst>
              <a:ext uri="{FF2B5EF4-FFF2-40B4-BE49-F238E27FC236}">
                <a16:creationId xmlns:a16="http://schemas.microsoft.com/office/drawing/2014/main" id="{E3F0A517-A7C5-0F31-25DC-8B105FB9FE9D}"/>
              </a:ext>
            </a:extLst>
          </p:cNvPr>
          <p:cNvSpPr txBox="1"/>
          <p:nvPr/>
        </p:nvSpPr>
        <p:spPr>
          <a:xfrm>
            <a:off x="1950334" y="1235193"/>
            <a:ext cx="841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3674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多元學習場域 Ｘ 智慧校園管理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103674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7E2C173-0A8B-4B01-9C91-C25AFB47428D}"/>
              </a:ext>
            </a:extLst>
          </p:cNvPr>
          <p:cNvSpPr txBox="1"/>
          <p:nvPr/>
        </p:nvSpPr>
        <p:spPr>
          <a:xfrm>
            <a:off x="782932" y="2289307"/>
            <a:ext cx="6149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409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學生於學校時間可在家或學習基地進行學習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DA99E43-DDC9-4026-8B1E-A0C14728E59A}"/>
              </a:ext>
            </a:extLst>
          </p:cNvPr>
          <p:cNvSpPr txBox="1"/>
          <p:nvPr/>
        </p:nvSpPr>
        <p:spPr>
          <a:xfrm>
            <a:off x="7052895" y="2293410"/>
            <a:ext cx="4235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409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透過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A409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 campus APP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409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管理學生出勤狀況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5F89DDB-9A36-487C-A847-142AF97B5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84" y="2974089"/>
            <a:ext cx="10099431" cy="3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五大課程模組打造個別化教育樣態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E3AC582-AFEF-48B7-B2E0-B3F3193ED6F8}"/>
              </a:ext>
            </a:extLst>
          </p:cNvPr>
          <p:cNvSpPr txBox="1"/>
          <p:nvPr/>
        </p:nvSpPr>
        <p:spPr>
          <a:xfrm>
            <a:off x="8284524" y="1224684"/>
            <a:ext cx="1916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微軟正黑體" panose="020B0604030504040204" pitchFamily="34" charset="-120"/>
                <a:cs typeface="+mn-cs"/>
                <a:sym typeface="Microsoft JhengHei"/>
              </a:rPr>
              <a:t>。</a:t>
            </a:r>
            <a:endParaRPr kumimoji="1" lang="zh-TW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4" name="Google Shape;202;p5">
            <a:extLst>
              <a:ext uri="{FF2B5EF4-FFF2-40B4-BE49-F238E27FC236}">
                <a16:creationId xmlns:a16="http://schemas.microsoft.com/office/drawing/2014/main" id="{0F4A4202-46CA-4F4F-AECF-B744164B4C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602" r="6264"/>
          <a:stretch/>
        </p:blipFill>
        <p:spPr>
          <a:xfrm>
            <a:off x="3192367" y="1502738"/>
            <a:ext cx="5542600" cy="510243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FB0EC00-EC94-4191-A2EA-661A2F460DAF}"/>
              </a:ext>
            </a:extLst>
          </p:cNvPr>
          <p:cNvSpPr/>
          <p:nvPr/>
        </p:nvSpPr>
        <p:spPr>
          <a:xfrm>
            <a:off x="730214" y="1000193"/>
            <a:ext cx="10852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五大</a:t>
            </a:r>
            <a:r>
              <a:rPr kumimoji="1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課程模組取代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108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課綱</a:t>
            </a:r>
            <a:r>
              <a:rPr kumimoji="1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，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致力為每一位學生打造最適合的個別化教育樣態！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sp>
        <p:nvSpPr>
          <p:cNvPr id="16" name="圖說文字: 折線 15">
            <a:extLst>
              <a:ext uri="{FF2B5EF4-FFF2-40B4-BE49-F238E27FC236}">
                <a16:creationId xmlns:a16="http://schemas.microsoft.com/office/drawing/2014/main" id="{EBA34456-DFBD-44EE-A3A0-595F8A89715D}"/>
              </a:ext>
            </a:extLst>
          </p:cNvPr>
          <p:cNvSpPr/>
          <p:nvPr/>
        </p:nvSpPr>
        <p:spPr>
          <a:xfrm>
            <a:off x="9234644" y="2233101"/>
            <a:ext cx="1674114" cy="1234068"/>
          </a:xfrm>
          <a:prstGeom prst="borderCallout2">
            <a:avLst>
              <a:gd name="adj1" fmla="val 18750"/>
              <a:gd name="adj2" fmla="val 1699"/>
              <a:gd name="adj3" fmla="val 18750"/>
              <a:gd name="adj4" fmla="val -16667"/>
              <a:gd name="adj5" fmla="val 74763"/>
              <a:gd name="adj6" fmla="val -40697"/>
            </a:avLst>
          </a:prstGeom>
          <a:solidFill>
            <a:srgbClr val="10367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/>
                <a:ea typeface="微軟正黑體" panose="020B0604030504040204" pitchFamily="34" charset="-120"/>
                <a:cs typeface="+mn-cs"/>
                <a:sym typeface="Microsoft JhengHei"/>
              </a:rPr>
              <a:t>結合外部課程資源，提供學生個別需求課程</a:t>
            </a:r>
            <a:endParaRPr kumimoji="1" lang="zh-TW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圖說文字: 折線 16">
            <a:extLst>
              <a:ext uri="{FF2B5EF4-FFF2-40B4-BE49-F238E27FC236}">
                <a16:creationId xmlns:a16="http://schemas.microsoft.com/office/drawing/2014/main" id="{1646FD5E-65D3-43C4-93A2-D201E082C32A}"/>
              </a:ext>
            </a:extLst>
          </p:cNvPr>
          <p:cNvSpPr/>
          <p:nvPr/>
        </p:nvSpPr>
        <p:spPr>
          <a:xfrm>
            <a:off x="9239524" y="5057588"/>
            <a:ext cx="1674114" cy="1234068"/>
          </a:xfrm>
          <a:prstGeom prst="borderCallout2">
            <a:avLst>
              <a:gd name="adj1" fmla="val 18750"/>
              <a:gd name="adj2" fmla="val 3371"/>
              <a:gd name="adj3" fmla="val 18750"/>
              <a:gd name="adj4" fmla="val -16667"/>
              <a:gd name="adj5" fmla="val 61487"/>
              <a:gd name="adj6" fmla="val -78728"/>
            </a:avLst>
          </a:prstGeom>
          <a:solidFill>
            <a:srgbClr val="10367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重視自我發展及覺察課程，發掘學生天賦！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圖說文字: 折線 17">
            <a:extLst>
              <a:ext uri="{FF2B5EF4-FFF2-40B4-BE49-F238E27FC236}">
                <a16:creationId xmlns:a16="http://schemas.microsoft.com/office/drawing/2014/main" id="{7E7A57C8-7545-453D-9C17-739E0E5E4061}"/>
              </a:ext>
            </a:extLst>
          </p:cNvPr>
          <p:cNvSpPr/>
          <p:nvPr/>
        </p:nvSpPr>
        <p:spPr>
          <a:xfrm>
            <a:off x="730214" y="2137415"/>
            <a:ext cx="1709071" cy="2241154"/>
          </a:xfrm>
          <a:prstGeom prst="borderCallout2">
            <a:avLst>
              <a:gd name="adj1" fmla="val 56113"/>
              <a:gd name="adj2" fmla="val 95508"/>
              <a:gd name="adj3" fmla="val 56736"/>
              <a:gd name="adj4" fmla="val 121724"/>
              <a:gd name="adj5" fmla="val 105616"/>
              <a:gd name="adj6" fmla="val 146442"/>
            </a:avLst>
          </a:prstGeom>
          <a:solidFill>
            <a:srgbClr val="10367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雖然</a:t>
            </a:r>
            <a:r>
              <a:rPr kumimoji="1" lang="zh-TW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學科知識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為選修</a:t>
            </a:r>
            <a:r>
              <a:rPr kumimoji="1" lang="zh-TW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增加學生培養專才時間。</a:t>
            </a:r>
            <a:b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但在面對學測的挑戰，我們仍會培養學生應有的考試能力。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2C07600-378A-5859-695B-668E115ED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5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一生一課表－一日學習規劃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CCF069D-6BC6-76BF-0E0D-49A2AD5C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72211D9-6D2B-1CF3-07BF-D04D7B0E0C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r="4652"/>
          <a:stretch/>
        </p:blipFill>
        <p:spPr>
          <a:xfrm>
            <a:off x="790059" y="1507842"/>
            <a:ext cx="10369153" cy="478596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6087E8A-7D15-69D5-1B28-480E9A52040F}"/>
              </a:ext>
            </a:extLst>
          </p:cNvPr>
          <p:cNvSpPr/>
          <p:nvPr/>
        </p:nvSpPr>
        <p:spPr>
          <a:xfrm>
            <a:off x="1125069" y="977772"/>
            <a:ext cx="969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落實一生一課表，每位學生可依自己的學習規劃，彈性調整學習時間。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073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一週實體課程示例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CCF069D-6BC6-76BF-0E0D-49A2AD5C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4260A3-CB67-1F56-86F5-99580555B3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4"/>
          <a:stretch/>
        </p:blipFill>
        <p:spPr>
          <a:xfrm>
            <a:off x="1415480" y="2195590"/>
            <a:ext cx="9051062" cy="436313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060B885-4792-22DF-12B6-01517F7D2F6B}"/>
              </a:ext>
            </a:extLst>
          </p:cNvPr>
          <p:cNvSpPr txBox="1"/>
          <p:nvPr/>
        </p:nvSpPr>
        <p:spPr>
          <a:xfrm>
            <a:off x="1125069" y="907937"/>
            <a:ext cx="10337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學校統整實體課程時間，減少學生因課程移動所需交通時間。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透過整日「營隊課程」，可集中課程學習效率，減少上課週數，增加學生自主學習時間。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508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82" y="1269033"/>
            <a:ext cx="6188602" cy="431751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559496" y="2546802"/>
            <a:ext cx="6179083" cy="1740994"/>
          </a:xfrm>
          <a:prstGeom prst="roundRect">
            <a:avLst>
              <a:gd name="adj" fmla="val 0"/>
            </a:avLst>
          </a:prstGeom>
          <a:solidFill>
            <a:srgbClr val="1567B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47481" y="4223742"/>
            <a:ext cx="5491098" cy="128106"/>
            <a:chOff x="1292350" y="-1299312"/>
            <a:chExt cx="7721856" cy="3007554"/>
          </a:xfrm>
        </p:grpSpPr>
        <p:sp>
          <p:nvSpPr>
            <p:cNvPr id="10" name="Rectangle 74"/>
            <p:cNvSpPr/>
            <p:nvPr/>
          </p:nvSpPr>
          <p:spPr>
            <a:xfrm>
              <a:off x="1292350" y="-1285081"/>
              <a:ext cx="1930464" cy="2993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Rectangle 90"/>
            <p:cNvSpPr/>
            <p:nvPr/>
          </p:nvSpPr>
          <p:spPr>
            <a:xfrm>
              <a:off x="3222814" y="-1285081"/>
              <a:ext cx="1930464" cy="29933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Rectangle 127"/>
            <p:cNvSpPr/>
            <p:nvPr/>
          </p:nvSpPr>
          <p:spPr>
            <a:xfrm>
              <a:off x="5153278" y="-1291779"/>
              <a:ext cx="1930464" cy="299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Rectangle 138"/>
            <p:cNvSpPr/>
            <p:nvPr/>
          </p:nvSpPr>
          <p:spPr>
            <a:xfrm>
              <a:off x="7083742" y="-1299312"/>
              <a:ext cx="1930464" cy="29933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123" name="Text Box 3"/>
          <p:cNvSpPr>
            <a:spLocks noChangeArrowheads="1"/>
          </p:cNvSpPr>
          <p:nvPr/>
        </p:nvSpPr>
        <p:spPr bwMode="auto">
          <a:xfrm>
            <a:off x="1559495" y="2979665"/>
            <a:ext cx="5836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西松高中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 Box 3"/>
          <p:cNvSpPr>
            <a:spLocks noChangeArrowheads="1"/>
          </p:cNvSpPr>
          <p:nvPr/>
        </p:nvSpPr>
        <p:spPr bwMode="auto">
          <a:xfrm>
            <a:off x="7105066" y="2232334"/>
            <a:ext cx="2204450" cy="22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03</a:t>
            </a:r>
            <a:endParaRPr kumimoji="0" lang="zh-CN" altLang="en-US" sz="1414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120336" y="5157192"/>
            <a:ext cx="1317584" cy="328618"/>
            <a:chOff x="8003704" y="5610978"/>
            <a:chExt cx="1317584" cy="328618"/>
          </a:xfrm>
        </p:grpSpPr>
        <p:sp>
          <p:nvSpPr>
            <p:cNvPr id="17" name="TextBox 25"/>
            <p:cNvSpPr txBox="1"/>
            <p:nvPr/>
          </p:nvSpPr>
          <p:spPr>
            <a:xfrm>
              <a:off x="8396015" y="5671512"/>
              <a:ext cx="925273" cy="207550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0" lang="zh-TW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中山女高</a:t>
              </a:r>
              <a:endParaRPr kumimoji="0" lang="ko-KR" altLang="en-US" sz="1800" b="1" i="0" u="none" strike="noStrike" kern="0" cap="none" spc="-1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軟正黑體" pitchFamily="34" charset="-120"/>
                <a:ea typeface="HY헤드라인M" pitchFamily="18" charset="-127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03704" y="5610978"/>
              <a:ext cx="73026" cy="32861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113242" y="5610978"/>
              <a:ext cx="73026" cy="328618"/>
            </a:xfrm>
            <a:prstGeom prst="rect">
              <a:avLst/>
            </a:prstGeom>
            <a:solidFill>
              <a:srgbClr val="FF64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22781" y="5610978"/>
              <a:ext cx="73026" cy="328618"/>
            </a:xfrm>
            <a:prstGeom prst="rect">
              <a:avLst/>
            </a:prstGeom>
            <a:solidFill>
              <a:srgbClr val="FFC8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87" y="-1"/>
            <a:ext cx="4064908" cy="2557295"/>
          </a:xfrm>
          <a:prstGeom prst="rect">
            <a:avLst/>
          </a:prstGeom>
        </p:spPr>
      </p:pic>
      <p:pic>
        <p:nvPicPr>
          <p:cNvPr id="21" name="圖片 20" descr="一張含有 文字 的圖片&#10;&#10;自動產生的描述">
            <a:extLst>
              <a:ext uri="{FF2B5EF4-FFF2-40B4-BE49-F238E27FC236}">
                <a16:creationId xmlns:a16="http://schemas.microsoft.com/office/drawing/2014/main" id="{9766149B-1A04-4F5A-8449-01024F9FC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08" y="3143291"/>
            <a:ext cx="1482422" cy="29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3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A09FABF-54FD-4A44-8D4D-7457C402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0359AA3-DB50-4F8F-9261-EA0BD44F8528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D2FFA36-923B-4212-941A-DE1764DB6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5473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501578-7028-4E18-A373-B7F7C496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53" y="0"/>
            <a:ext cx="4896347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D50FA94-0023-4B91-8550-E089D1FCA6B1}"/>
              </a:ext>
            </a:extLst>
          </p:cNvPr>
          <p:cNvSpPr txBox="1"/>
          <p:nvPr/>
        </p:nvSpPr>
        <p:spPr>
          <a:xfrm>
            <a:off x="5742009" y="534838"/>
            <a:ext cx="677108" cy="58215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/>
              <a:t>北市第一所公立</a:t>
            </a:r>
            <a:r>
              <a:rPr lang="en-US" altLang="zh-TW" sz="3200" b="1" dirty="0"/>
              <a:t>IB </a:t>
            </a:r>
            <a:r>
              <a:rPr lang="zh-TW" altLang="en-US" sz="3200" b="1" dirty="0"/>
              <a:t>國際文憑班</a:t>
            </a:r>
          </a:p>
        </p:txBody>
      </p:sp>
    </p:spTree>
    <p:extLst>
      <p:ext uri="{BB962C8B-B14F-4D97-AF65-F5344CB8AC3E}">
        <p14:creationId xmlns:p14="http://schemas.microsoft.com/office/powerpoint/2010/main" val="402759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A09FABF-54FD-4A44-8D4D-7457C402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0359AA3-DB50-4F8F-9261-EA0BD44F8528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2024/4/17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2E2F3BA-3565-4189-AA9B-2C9A59D1E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85257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EEA7295-0359-4AC6-9049-2A8CAB1DC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063" y="0"/>
            <a:ext cx="4891937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C3F600C-53D6-419F-920B-D8E14BBF749D}"/>
              </a:ext>
            </a:extLst>
          </p:cNvPr>
          <p:cNvSpPr/>
          <p:nvPr/>
        </p:nvSpPr>
        <p:spPr>
          <a:xfrm>
            <a:off x="5757047" y="228449"/>
            <a:ext cx="67790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b="1" dirty="0">
                <a:solidFill>
                  <a:srgbClr val="000000"/>
                </a:solidFill>
              </a:rPr>
              <a:t>北市第一所公立</a:t>
            </a:r>
            <a:r>
              <a:rPr lang="en-US" altLang="zh-TW" sz="3200" b="1" dirty="0">
                <a:solidFill>
                  <a:srgbClr val="000000"/>
                </a:solidFill>
              </a:rPr>
              <a:t>IB </a:t>
            </a:r>
            <a:r>
              <a:rPr lang="zh-TW" altLang="en-US" sz="3200" b="1" dirty="0">
                <a:solidFill>
                  <a:srgbClr val="000000"/>
                </a:solidFill>
              </a:rPr>
              <a:t>國際文憑班</a:t>
            </a:r>
          </a:p>
        </p:txBody>
      </p:sp>
    </p:spTree>
    <p:extLst>
      <p:ext uri="{BB962C8B-B14F-4D97-AF65-F5344CB8AC3E}">
        <p14:creationId xmlns:p14="http://schemas.microsoft.com/office/powerpoint/2010/main" val="116255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243" name="直角三角形 7"/>
          <p:cNvSpPr>
            <a:spLocks noChangeArrowheads="1"/>
          </p:cNvSpPr>
          <p:nvPr/>
        </p:nvSpPr>
        <p:spPr bwMode="auto">
          <a:xfrm flipH="1">
            <a:off x="6351" y="0"/>
            <a:ext cx="12185649" cy="6853767"/>
          </a:xfrm>
          <a:prstGeom prst="rtTriangle">
            <a:avLst/>
          </a:prstGeom>
          <a:solidFill>
            <a:srgbClr val="FF7C80"/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244" name="直角三角形 9"/>
          <p:cNvSpPr>
            <a:spLocks noChangeArrowheads="1"/>
          </p:cNvSpPr>
          <p:nvPr/>
        </p:nvSpPr>
        <p:spPr bwMode="auto">
          <a:xfrm flipH="1">
            <a:off x="5945717" y="3340100"/>
            <a:ext cx="6246283" cy="3513667"/>
          </a:xfrm>
          <a:prstGeom prst="rtTriangle">
            <a:avLst/>
          </a:prstGeom>
          <a:solidFill>
            <a:srgbClr val="CC0066"/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307685" y="1417814"/>
            <a:ext cx="3949649" cy="1200329"/>
            <a:chOff x="1459357" y="330800"/>
            <a:chExt cx="3949649" cy="1337576"/>
          </a:xfrm>
        </p:grpSpPr>
        <p:sp>
          <p:nvSpPr>
            <p:cNvPr id="10257" name="矩形 34"/>
            <p:cNvSpPr>
              <a:spLocks noChangeArrowheads="1"/>
            </p:cNvSpPr>
            <p:nvPr/>
          </p:nvSpPr>
          <p:spPr bwMode="auto">
            <a:xfrm>
              <a:off x="1459357" y="431516"/>
              <a:ext cx="3949649" cy="1115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58" name="直角三角形 35"/>
            <p:cNvSpPr>
              <a:spLocks noChangeArrowheads="1"/>
            </p:cNvSpPr>
            <p:nvPr/>
          </p:nvSpPr>
          <p:spPr bwMode="auto">
            <a:xfrm>
              <a:off x="1459357" y="431516"/>
              <a:ext cx="1113556" cy="1115396"/>
            </a:xfrm>
            <a:prstGeom prst="rtTriangle">
              <a:avLst/>
            </a:prstGeom>
            <a:solidFill>
              <a:srgbClr val="CC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59" name="直角三角形 36"/>
            <p:cNvSpPr>
              <a:spLocks noChangeArrowheads="1"/>
            </p:cNvSpPr>
            <p:nvPr/>
          </p:nvSpPr>
          <p:spPr bwMode="auto">
            <a:xfrm flipV="1">
              <a:off x="1459357" y="431516"/>
              <a:ext cx="1113556" cy="1115396"/>
            </a:xfrm>
            <a:prstGeom prst="rtTriangle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260" name="文本框 37"/>
            <p:cNvSpPr>
              <a:spLocks noChangeArrowheads="1"/>
            </p:cNvSpPr>
            <p:nvPr/>
          </p:nvSpPr>
          <p:spPr bwMode="auto">
            <a:xfrm>
              <a:off x="1645768" y="330800"/>
              <a:ext cx="535724" cy="133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SimSun" panose="02010600030101010101" pitchFamily="2" charset="-122"/>
                  <a:cs typeface="Arial" panose="020B0604020202020204" pitchFamily="34" charset="0"/>
                  <a:sym typeface="Impact" panose="020B0806030902050204" pitchFamily="34" charset="0"/>
                </a:rPr>
                <a:t>1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SimSun" panose="02010600030101010101" pitchFamily="2" charset="-122"/>
                <a:cs typeface="Arial" panose="020B060402020202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10261" name="矩形 59"/>
            <p:cNvSpPr>
              <a:spLocks noChangeArrowheads="1"/>
            </p:cNvSpPr>
            <p:nvPr/>
          </p:nvSpPr>
          <p:spPr bwMode="auto">
            <a:xfrm>
              <a:off x="2673033" y="687577"/>
              <a:ext cx="2646878" cy="65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TW" altLang="en-US" sz="3200" b="1" dirty="0">
                  <a:solidFill>
                    <a:srgbClr val="7F7F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 Light" panose="020F0302020204030204" pitchFamily="34" charset="0"/>
                </a:rPr>
                <a:t>芳和實驗高中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 Light" panose="020F0302020204030204" pitchFamily="34" charset="0"/>
              </a:endParaRPr>
            </a:p>
          </p:txBody>
        </p:sp>
      </p:grpSp>
      <p:pic>
        <p:nvPicPr>
          <p:cNvPr id="75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9" r="9477" b="46634"/>
          <a:stretch>
            <a:fillRect/>
          </a:stretch>
        </p:blipFill>
        <p:spPr bwMode="auto">
          <a:xfrm>
            <a:off x="5907119" y="4962342"/>
            <a:ext cx="6399157" cy="170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群組 45"/>
          <p:cNvGrpSpPr/>
          <p:nvPr/>
        </p:nvGrpSpPr>
        <p:grpSpPr>
          <a:xfrm>
            <a:off x="1307685" y="2648123"/>
            <a:ext cx="3949649" cy="1200329"/>
            <a:chOff x="1459357" y="330800"/>
            <a:chExt cx="3949649" cy="1337576"/>
          </a:xfrm>
        </p:grpSpPr>
        <p:sp>
          <p:nvSpPr>
            <p:cNvPr id="47" name="矩形 34"/>
            <p:cNvSpPr>
              <a:spLocks noChangeArrowheads="1"/>
            </p:cNvSpPr>
            <p:nvPr/>
          </p:nvSpPr>
          <p:spPr bwMode="auto">
            <a:xfrm>
              <a:off x="1459357" y="431516"/>
              <a:ext cx="3949649" cy="1115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直角三角形 35"/>
            <p:cNvSpPr>
              <a:spLocks noChangeArrowheads="1"/>
            </p:cNvSpPr>
            <p:nvPr/>
          </p:nvSpPr>
          <p:spPr bwMode="auto">
            <a:xfrm>
              <a:off x="1459357" y="431516"/>
              <a:ext cx="1113556" cy="1115396"/>
            </a:xfrm>
            <a:prstGeom prst="rtTriangle">
              <a:avLst/>
            </a:prstGeom>
            <a:solidFill>
              <a:srgbClr val="CC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直角三角形 36"/>
            <p:cNvSpPr>
              <a:spLocks noChangeArrowheads="1"/>
            </p:cNvSpPr>
            <p:nvPr/>
          </p:nvSpPr>
          <p:spPr bwMode="auto">
            <a:xfrm flipV="1">
              <a:off x="1459357" y="431516"/>
              <a:ext cx="1113556" cy="1115396"/>
            </a:xfrm>
            <a:prstGeom prst="rtTriangle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文本框 37"/>
            <p:cNvSpPr>
              <a:spLocks noChangeArrowheads="1"/>
            </p:cNvSpPr>
            <p:nvPr/>
          </p:nvSpPr>
          <p:spPr bwMode="auto">
            <a:xfrm>
              <a:off x="1589664" y="330800"/>
              <a:ext cx="647934" cy="133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SimSun" panose="02010600030101010101" pitchFamily="2" charset="-122"/>
                  <a:cs typeface="Arial" panose="020B0604020202020204" pitchFamily="34" charset="0"/>
                  <a:sym typeface="Impact" panose="020B0806030902050204" pitchFamily="34" charset="0"/>
                </a:rPr>
                <a:t>2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SimSun" panose="02010600030101010101" pitchFamily="2" charset="-122"/>
                <a:cs typeface="Arial" panose="020B060402020202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51" name="矩形 59"/>
            <p:cNvSpPr>
              <a:spLocks noChangeArrowheads="1"/>
            </p:cNvSpPr>
            <p:nvPr/>
          </p:nvSpPr>
          <p:spPr bwMode="auto">
            <a:xfrm>
              <a:off x="2673033" y="687577"/>
              <a:ext cx="2646878" cy="65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 Light" panose="020F0302020204030204" pitchFamily="34" charset="0"/>
                </a:rPr>
                <a:t>數位實驗高中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 Light" panose="020F0302020204030204" pitchFamily="34" charset="0"/>
              </a:endParaRPr>
            </a:p>
          </p:txBody>
        </p:sp>
      </p:grpSp>
      <p:grpSp>
        <p:nvGrpSpPr>
          <p:cNvPr id="91" name="群組 90"/>
          <p:cNvGrpSpPr/>
          <p:nvPr/>
        </p:nvGrpSpPr>
        <p:grpSpPr>
          <a:xfrm>
            <a:off x="6595503" y="1419452"/>
            <a:ext cx="3949649" cy="1200329"/>
            <a:chOff x="1459357" y="330800"/>
            <a:chExt cx="3949649" cy="1337576"/>
          </a:xfrm>
        </p:grpSpPr>
        <p:sp>
          <p:nvSpPr>
            <p:cNvPr id="92" name="矩形 34"/>
            <p:cNvSpPr>
              <a:spLocks noChangeArrowheads="1"/>
            </p:cNvSpPr>
            <p:nvPr/>
          </p:nvSpPr>
          <p:spPr bwMode="auto">
            <a:xfrm>
              <a:off x="1459357" y="431516"/>
              <a:ext cx="3949649" cy="1115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3" name="直角三角形 35"/>
            <p:cNvSpPr>
              <a:spLocks noChangeArrowheads="1"/>
            </p:cNvSpPr>
            <p:nvPr/>
          </p:nvSpPr>
          <p:spPr bwMode="auto">
            <a:xfrm>
              <a:off x="1459357" y="431516"/>
              <a:ext cx="1113556" cy="1115396"/>
            </a:xfrm>
            <a:prstGeom prst="rtTriangle">
              <a:avLst/>
            </a:prstGeom>
            <a:solidFill>
              <a:srgbClr val="CC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4" name="直角三角形 36"/>
            <p:cNvSpPr>
              <a:spLocks noChangeArrowheads="1"/>
            </p:cNvSpPr>
            <p:nvPr/>
          </p:nvSpPr>
          <p:spPr bwMode="auto">
            <a:xfrm flipV="1">
              <a:off x="1459357" y="431516"/>
              <a:ext cx="1113556" cy="1115396"/>
            </a:xfrm>
            <a:prstGeom prst="rtTriangle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5" name="文本框 37"/>
            <p:cNvSpPr>
              <a:spLocks noChangeArrowheads="1"/>
            </p:cNvSpPr>
            <p:nvPr/>
          </p:nvSpPr>
          <p:spPr bwMode="auto">
            <a:xfrm>
              <a:off x="1573633" y="330800"/>
              <a:ext cx="679994" cy="133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SimSun" panose="02010600030101010101" pitchFamily="2" charset="-122"/>
                  <a:cs typeface="Arial" panose="020B0604020202020204" pitchFamily="34" charset="0"/>
                  <a:sym typeface="Impact" panose="020B0806030902050204" pitchFamily="34" charset="0"/>
                </a:rPr>
                <a:t>3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SimSun" panose="02010600030101010101" pitchFamily="2" charset="-122"/>
                <a:cs typeface="Arial" panose="020B060402020202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96" name="矩形 59"/>
            <p:cNvSpPr>
              <a:spLocks noChangeArrowheads="1"/>
            </p:cNvSpPr>
            <p:nvPr/>
          </p:nvSpPr>
          <p:spPr bwMode="auto">
            <a:xfrm>
              <a:off x="2673033" y="687577"/>
              <a:ext cx="1826141" cy="65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TW" altLang="en-US" sz="3200" b="1" dirty="0">
                  <a:solidFill>
                    <a:srgbClr val="7F7F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 Light" panose="020F0302020204030204" pitchFamily="34" charset="0"/>
                </a:rPr>
                <a:t>西松高中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 Light" panose="020F0302020204030204" pitchFamily="34" charset="0"/>
              </a:endParaRPr>
            </a:p>
          </p:txBody>
        </p:sp>
      </p:grpSp>
      <p:grpSp>
        <p:nvGrpSpPr>
          <p:cNvPr id="97" name="群組 96"/>
          <p:cNvGrpSpPr/>
          <p:nvPr/>
        </p:nvGrpSpPr>
        <p:grpSpPr>
          <a:xfrm>
            <a:off x="6595502" y="2715015"/>
            <a:ext cx="3949649" cy="1200329"/>
            <a:chOff x="1459357" y="330800"/>
            <a:chExt cx="3949649" cy="1337576"/>
          </a:xfrm>
        </p:grpSpPr>
        <p:sp>
          <p:nvSpPr>
            <p:cNvPr id="98" name="矩形 34"/>
            <p:cNvSpPr>
              <a:spLocks noChangeArrowheads="1"/>
            </p:cNvSpPr>
            <p:nvPr/>
          </p:nvSpPr>
          <p:spPr bwMode="auto">
            <a:xfrm>
              <a:off x="1459357" y="431516"/>
              <a:ext cx="3949649" cy="1115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9" name="直角三角形 35"/>
            <p:cNvSpPr>
              <a:spLocks noChangeArrowheads="1"/>
            </p:cNvSpPr>
            <p:nvPr/>
          </p:nvSpPr>
          <p:spPr bwMode="auto">
            <a:xfrm>
              <a:off x="1459357" y="431516"/>
              <a:ext cx="1113556" cy="1115396"/>
            </a:xfrm>
            <a:prstGeom prst="rtTriangle">
              <a:avLst/>
            </a:prstGeom>
            <a:solidFill>
              <a:srgbClr val="CC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0" name="直角三角形 36"/>
            <p:cNvSpPr>
              <a:spLocks noChangeArrowheads="1"/>
            </p:cNvSpPr>
            <p:nvPr/>
          </p:nvSpPr>
          <p:spPr bwMode="auto">
            <a:xfrm flipV="1">
              <a:off x="1459357" y="431516"/>
              <a:ext cx="1113556" cy="1115396"/>
            </a:xfrm>
            <a:prstGeom prst="rtTriangle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1" name="文本框 37"/>
            <p:cNvSpPr>
              <a:spLocks noChangeArrowheads="1"/>
            </p:cNvSpPr>
            <p:nvPr/>
          </p:nvSpPr>
          <p:spPr bwMode="auto">
            <a:xfrm>
              <a:off x="1590465" y="330800"/>
              <a:ext cx="646331" cy="133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SimSun" panose="02010600030101010101" pitchFamily="2" charset="-122"/>
                  <a:cs typeface="Arial" panose="020B0604020202020204" pitchFamily="34" charset="0"/>
                  <a:sym typeface="Impact" panose="020B0806030902050204" pitchFamily="34" charset="0"/>
                </a:rPr>
                <a:t>4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SimSun" panose="02010600030101010101" pitchFamily="2" charset="-122"/>
                <a:cs typeface="Arial" panose="020B060402020202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102" name="矩形 59"/>
            <p:cNvSpPr>
              <a:spLocks noChangeArrowheads="1"/>
            </p:cNvSpPr>
            <p:nvPr/>
          </p:nvSpPr>
          <p:spPr bwMode="auto">
            <a:xfrm>
              <a:off x="2673033" y="687577"/>
              <a:ext cx="1826141" cy="65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 Light" panose="020F0302020204030204" pitchFamily="34" charset="0"/>
                </a:rPr>
                <a:t>中正高中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 Light" panose="020F0302020204030204" pitchFamily="34" charset="0"/>
              </a:endParaRPr>
            </a:p>
          </p:txBody>
        </p:sp>
      </p:grpSp>
      <p:grpSp>
        <p:nvGrpSpPr>
          <p:cNvPr id="103" name="群組 102"/>
          <p:cNvGrpSpPr/>
          <p:nvPr/>
        </p:nvGrpSpPr>
        <p:grpSpPr>
          <a:xfrm>
            <a:off x="6595502" y="3963166"/>
            <a:ext cx="3949649" cy="1200329"/>
            <a:chOff x="1459357" y="330800"/>
            <a:chExt cx="3949649" cy="1337576"/>
          </a:xfrm>
        </p:grpSpPr>
        <p:sp>
          <p:nvSpPr>
            <p:cNvPr id="104" name="矩形 34"/>
            <p:cNvSpPr>
              <a:spLocks noChangeArrowheads="1"/>
            </p:cNvSpPr>
            <p:nvPr/>
          </p:nvSpPr>
          <p:spPr bwMode="auto">
            <a:xfrm>
              <a:off x="1459357" y="431516"/>
              <a:ext cx="3949649" cy="1115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5" name="直角三角形 35"/>
            <p:cNvSpPr>
              <a:spLocks noChangeArrowheads="1"/>
            </p:cNvSpPr>
            <p:nvPr/>
          </p:nvSpPr>
          <p:spPr bwMode="auto">
            <a:xfrm>
              <a:off x="1459357" y="431516"/>
              <a:ext cx="1113556" cy="1115396"/>
            </a:xfrm>
            <a:prstGeom prst="rtTriangle">
              <a:avLst/>
            </a:prstGeom>
            <a:solidFill>
              <a:srgbClr val="CC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6" name="直角三角形 36"/>
            <p:cNvSpPr>
              <a:spLocks noChangeArrowheads="1"/>
            </p:cNvSpPr>
            <p:nvPr/>
          </p:nvSpPr>
          <p:spPr bwMode="auto">
            <a:xfrm flipV="1">
              <a:off x="1459357" y="431516"/>
              <a:ext cx="1113556" cy="1115396"/>
            </a:xfrm>
            <a:prstGeom prst="rtTriangle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7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文本框 37"/>
            <p:cNvSpPr>
              <a:spLocks noChangeArrowheads="1"/>
            </p:cNvSpPr>
            <p:nvPr/>
          </p:nvSpPr>
          <p:spPr bwMode="auto">
            <a:xfrm>
              <a:off x="1573634" y="330800"/>
              <a:ext cx="679994" cy="133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  <a:ea typeface="SimSun" panose="02010600030101010101" pitchFamily="2" charset="-122"/>
                  <a:cs typeface="Arial" panose="020B0604020202020204" pitchFamily="34" charset="0"/>
                  <a:sym typeface="Impact" panose="020B0806030902050204" pitchFamily="34" charset="0"/>
                </a:rPr>
                <a:t>5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SimSun" panose="02010600030101010101" pitchFamily="2" charset="-122"/>
                <a:cs typeface="Arial" panose="020B0604020202020204" pitchFamily="34" charset="0"/>
                <a:sym typeface="Impact" panose="020B0806030902050204" pitchFamily="34" charset="0"/>
              </a:endParaRPr>
            </a:p>
          </p:txBody>
        </p:sp>
        <p:sp>
          <p:nvSpPr>
            <p:cNvPr id="108" name="矩形 59"/>
            <p:cNvSpPr>
              <a:spLocks noChangeArrowheads="1"/>
            </p:cNvSpPr>
            <p:nvPr/>
          </p:nvSpPr>
          <p:spPr bwMode="auto">
            <a:xfrm>
              <a:off x="2673033" y="687577"/>
              <a:ext cx="1826141" cy="65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Calibri Light" panose="020F0302020204030204" pitchFamily="34" charset="0"/>
                </a:rPr>
                <a:t>育成高中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Calibri Light" panose="020F0302020204030204" pitchFamily="34" charset="0"/>
              </a:endParaRPr>
            </a:p>
          </p:txBody>
        </p: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E7ED55F3-7433-4AE2-9359-0D3B61F036A3}"/>
              </a:ext>
            </a:extLst>
          </p:cNvPr>
          <p:cNvSpPr/>
          <p:nvPr/>
        </p:nvSpPr>
        <p:spPr bwMode="auto">
          <a:xfrm>
            <a:off x="540211" y="537654"/>
            <a:ext cx="1269197" cy="120032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公立實驗高中</a:t>
            </a: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9AAD680A-CEBD-4814-B07A-22E7ADAD0BED}"/>
              </a:ext>
            </a:extLst>
          </p:cNvPr>
          <p:cNvSpPr/>
          <p:nvPr/>
        </p:nvSpPr>
        <p:spPr bwMode="auto">
          <a:xfrm>
            <a:off x="9937292" y="431321"/>
            <a:ext cx="1363311" cy="13147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特色招生考試分發</a:t>
            </a:r>
          </a:p>
        </p:txBody>
      </p:sp>
    </p:spTree>
    <p:extLst>
      <p:ext uri="{BB962C8B-B14F-4D97-AF65-F5344CB8AC3E}">
        <p14:creationId xmlns:p14="http://schemas.microsoft.com/office/powerpoint/2010/main" val="247494542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82" y="1269033"/>
            <a:ext cx="6188602" cy="431751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559496" y="2546802"/>
            <a:ext cx="6179083" cy="1740994"/>
          </a:xfrm>
          <a:prstGeom prst="roundRect">
            <a:avLst>
              <a:gd name="adj" fmla="val 0"/>
            </a:avLst>
          </a:prstGeom>
          <a:solidFill>
            <a:srgbClr val="1567B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47481" y="4223742"/>
            <a:ext cx="5491098" cy="128106"/>
            <a:chOff x="1292350" y="-1299312"/>
            <a:chExt cx="7721856" cy="3007554"/>
          </a:xfrm>
        </p:grpSpPr>
        <p:sp>
          <p:nvSpPr>
            <p:cNvPr id="10" name="Rectangle 74"/>
            <p:cNvSpPr/>
            <p:nvPr/>
          </p:nvSpPr>
          <p:spPr>
            <a:xfrm>
              <a:off x="1292350" y="-1285081"/>
              <a:ext cx="1930464" cy="2993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Rectangle 90"/>
            <p:cNvSpPr/>
            <p:nvPr/>
          </p:nvSpPr>
          <p:spPr>
            <a:xfrm>
              <a:off x="3222814" y="-1285081"/>
              <a:ext cx="1930464" cy="29933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Rectangle 127"/>
            <p:cNvSpPr/>
            <p:nvPr/>
          </p:nvSpPr>
          <p:spPr>
            <a:xfrm>
              <a:off x="5153278" y="-1291779"/>
              <a:ext cx="1930464" cy="299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Rectangle 138"/>
            <p:cNvSpPr/>
            <p:nvPr/>
          </p:nvSpPr>
          <p:spPr>
            <a:xfrm>
              <a:off x="7083742" y="-1299312"/>
              <a:ext cx="1930464" cy="29933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123" name="Text Box 3"/>
          <p:cNvSpPr>
            <a:spLocks noChangeArrowheads="1"/>
          </p:cNvSpPr>
          <p:nvPr/>
        </p:nvSpPr>
        <p:spPr bwMode="auto">
          <a:xfrm>
            <a:off x="1559495" y="2979665"/>
            <a:ext cx="5836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中正高中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 Box 3"/>
          <p:cNvSpPr>
            <a:spLocks noChangeArrowheads="1"/>
          </p:cNvSpPr>
          <p:nvPr/>
        </p:nvSpPr>
        <p:spPr bwMode="auto">
          <a:xfrm>
            <a:off x="7085252" y="2292929"/>
            <a:ext cx="2204450" cy="22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04</a:t>
            </a:r>
            <a:endParaRPr kumimoji="0" lang="zh-CN" altLang="en-US" sz="1414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120336" y="5157192"/>
            <a:ext cx="1317584" cy="328618"/>
            <a:chOff x="8003704" y="5610978"/>
            <a:chExt cx="1317584" cy="328618"/>
          </a:xfrm>
        </p:grpSpPr>
        <p:sp>
          <p:nvSpPr>
            <p:cNvPr id="17" name="TextBox 25"/>
            <p:cNvSpPr txBox="1"/>
            <p:nvPr/>
          </p:nvSpPr>
          <p:spPr>
            <a:xfrm>
              <a:off x="8396015" y="5671512"/>
              <a:ext cx="925273" cy="207550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0" lang="zh-TW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中山女高</a:t>
              </a:r>
              <a:endParaRPr kumimoji="0" lang="ko-KR" altLang="en-US" sz="1800" b="1" i="0" u="none" strike="noStrike" kern="0" cap="none" spc="-1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軟正黑體" pitchFamily="34" charset="-120"/>
                <a:ea typeface="HY헤드라인M" pitchFamily="18" charset="-127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03704" y="5610978"/>
              <a:ext cx="73026" cy="32861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113242" y="5610978"/>
              <a:ext cx="73026" cy="328618"/>
            </a:xfrm>
            <a:prstGeom prst="rect">
              <a:avLst/>
            </a:prstGeom>
            <a:solidFill>
              <a:srgbClr val="FF64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22781" y="5610978"/>
              <a:ext cx="73026" cy="328618"/>
            </a:xfrm>
            <a:prstGeom prst="rect">
              <a:avLst/>
            </a:prstGeom>
            <a:solidFill>
              <a:srgbClr val="FFC8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87" y="-1"/>
            <a:ext cx="4064908" cy="2557295"/>
          </a:xfrm>
          <a:prstGeom prst="rect">
            <a:avLst/>
          </a:prstGeom>
        </p:spPr>
      </p:pic>
      <p:pic>
        <p:nvPicPr>
          <p:cNvPr id="21" name="圖片 20" descr="一張含有 文字 的圖片&#10;&#10;自動產生的描述">
            <a:extLst>
              <a:ext uri="{FF2B5EF4-FFF2-40B4-BE49-F238E27FC236}">
                <a16:creationId xmlns:a16="http://schemas.microsoft.com/office/drawing/2014/main" id="{9766149B-1A04-4F5A-8449-01024F9FC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08" y="3143291"/>
            <a:ext cx="1482422" cy="29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37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82" y="1269033"/>
            <a:ext cx="6188602" cy="431751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559496" y="2546802"/>
            <a:ext cx="6179083" cy="1740994"/>
          </a:xfrm>
          <a:prstGeom prst="roundRect">
            <a:avLst>
              <a:gd name="adj" fmla="val 0"/>
            </a:avLst>
          </a:prstGeom>
          <a:solidFill>
            <a:srgbClr val="1567B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47481" y="4223742"/>
            <a:ext cx="5491098" cy="128106"/>
            <a:chOff x="1292350" y="-1299312"/>
            <a:chExt cx="7721856" cy="3007554"/>
          </a:xfrm>
        </p:grpSpPr>
        <p:sp>
          <p:nvSpPr>
            <p:cNvPr id="10" name="Rectangle 74"/>
            <p:cNvSpPr/>
            <p:nvPr/>
          </p:nvSpPr>
          <p:spPr>
            <a:xfrm>
              <a:off x="1292350" y="-1285081"/>
              <a:ext cx="1930464" cy="2993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Rectangle 90"/>
            <p:cNvSpPr/>
            <p:nvPr/>
          </p:nvSpPr>
          <p:spPr>
            <a:xfrm>
              <a:off x="3222814" y="-1285081"/>
              <a:ext cx="1930464" cy="29933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Rectangle 127"/>
            <p:cNvSpPr/>
            <p:nvPr/>
          </p:nvSpPr>
          <p:spPr>
            <a:xfrm>
              <a:off x="5153278" y="-1291779"/>
              <a:ext cx="1930464" cy="299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Rectangle 138"/>
            <p:cNvSpPr/>
            <p:nvPr/>
          </p:nvSpPr>
          <p:spPr>
            <a:xfrm>
              <a:off x="7083742" y="-1299312"/>
              <a:ext cx="1930464" cy="29933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123" name="Text Box 3"/>
          <p:cNvSpPr>
            <a:spLocks noChangeArrowheads="1"/>
          </p:cNvSpPr>
          <p:nvPr/>
        </p:nvSpPr>
        <p:spPr bwMode="auto">
          <a:xfrm>
            <a:off x="1559495" y="2979665"/>
            <a:ext cx="5836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育成高中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 Box 3"/>
          <p:cNvSpPr>
            <a:spLocks noChangeArrowheads="1"/>
          </p:cNvSpPr>
          <p:nvPr/>
        </p:nvSpPr>
        <p:spPr bwMode="auto">
          <a:xfrm>
            <a:off x="7085252" y="2292929"/>
            <a:ext cx="2204450" cy="22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05</a:t>
            </a:r>
            <a:endParaRPr kumimoji="0" lang="zh-CN" altLang="en-US" sz="1414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120336" y="5157192"/>
            <a:ext cx="1317584" cy="328618"/>
            <a:chOff x="8003704" y="5610978"/>
            <a:chExt cx="1317584" cy="328618"/>
          </a:xfrm>
        </p:grpSpPr>
        <p:sp>
          <p:nvSpPr>
            <p:cNvPr id="17" name="TextBox 25"/>
            <p:cNvSpPr txBox="1"/>
            <p:nvPr/>
          </p:nvSpPr>
          <p:spPr>
            <a:xfrm>
              <a:off x="8396015" y="5671512"/>
              <a:ext cx="925273" cy="207550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0" lang="zh-TW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中山女高</a:t>
              </a:r>
              <a:endParaRPr kumimoji="0" lang="ko-KR" altLang="en-US" sz="1800" b="1" i="0" u="none" strike="noStrike" kern="0" cap="none" spc="-1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軟正黑體" pitchFamily="34" charset="-120"/>
                <a:ea typeface="HY헤드라인M" pitchFamily="18" charset="-127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03704" y="5610978"/>
              <a:ext cx="73026" cy="32861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113242" y="5610978"/>
              <a:ext cx="73026" cy="328618"/>
            </a:xfrm>
            <a:prstGeom prst="rect">
              <a:avLst/>
            </a:prstGeom>
            <a:solidFill>
              <a:srgbClr val="FF64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22781" y="5610978"/>
              <a:ext cx="73026" cy="328618"/>
            </a:xfrm>
            <a:prstGeom prst="rect">
              <a:avLst/>
            </a:prstGeom>
            <a:solidFill>
              <a:srgbClr val="FFC8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87" y="-1"/>
            <a:ext cx="4064908" cy="2557295"/>
          </a:xfrm>
          <a:prstGeom prst="rect">
            <a:avLst/>
          </a:prstGeom>
        </p:spPr>
      </p:pic>
      <p:pic>
        <p:nvPicPr>
          <p:cNvPr id="21" name="圖片 20" descr="一張含有 文字 的圖片&#10;&#10;自動產生的描述">
            <a:extLst>
              <a:ext uri="{FF2B5EF4-FFF2-40B4-BE49-F238E27FC236}">
                <a16:creationId xmlns:a16="http://schemas.microsoft.com/office/drawing/2014/main" id="{9766149B-1A04-4F5A-8449-01024F9FC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08" y="3143291"/>
            <a:ext cx="1482422" cy="29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0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034333-D750-46E5-B15C-74CA0A40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86" y="0"/>
            <a:ext cx="9700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34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034333-D750-46E5-B15C-74CA0A40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46" y="0"/>
            <a:ext cx="9669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8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034333-D750-46E5-B15C-74CA0A40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46" y="265444"/>
            <a:ext cx="9669907" cy="632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50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034333-D750-46E5-B15C-74CA0A40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262" y="95854"/>
            <a:ext cx="4979780" cy="68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7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034333-D750-46E5-B15C-74CA0A40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13" y="422116"/>
            <a:ext cx="10881077" cy="60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034333-D750-46E5-B15C-74CA0A40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99" y="85686"/>
            <a:ext cx="9504240" cy="65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8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82" y="1269033"/>
            <a:ext cx="6188602" cy="431751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559496" y="2546802"/>
            <a:ext cx="6179083" cy="1740994"/>
          </a:xfrm>
          <a:prstGeom prst="roundRect">
            <a:avLst>
              <a:gd name="adj" fmla="val 0"/>
            </a:avLst>
          </a:prstGeom>
          <a:solidFill>
            <a:srgbClr val="1567B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47481" y="4223742"/>
            <a:ext cx="5491098" cy="128106"/>
            <a:chOff x="1292350" y="-1299312"/>
            <a:chExt cx="7721856" cy="3007554"/>
          </a:xfrm>
        </p:grpSpPr>
        <p:sp>
          <p:nvSpPr>
            <p:cNvPr id="10" name="Rectangle 74"/>
            <p:cNvSpPr/>
            <p:nvPr/>
          </p:nvSpPr>
          <p:spPr>
            <a:xfrm>
              <a:off x="1292350" y="-1285081"/>
              <a:ext cx="1930464" cy="2993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Rectangle 90"/>
            <p:cNvSpPr/>
            <p:nvPr/>
          </p:nvSpPr>
          <p:spPr>
            <a:xfrm>
              <a:off x="3222814" y="-1285081"/>
              <a:ext cx="1930464" cy="29933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Rectangle 127"/>
            <p:cNvSpPr/>
            <p:nvPr/>
          </p:nvSpPr>
          <p:spPr>
            <a:xfrm>
              <a:off x="5153278" y="-1291779"/>
              <a:ext cx="1930464" cy="29923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Rectangle 138"/>
            <p:cNvSpPr/>
            <p:nvPr/>
          </p:nvSpPr>
          <p:spPr>
            <a:xfrm>
              <a:off x="7083742" y="-1299312"/>
              <a:ext cx="1930464" cy="29933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19" rIns="91440" bIns="45719" anchor="ctr"/>
            <a:lstStyle/>
            <a:p>
              <a:pPr marL="0" marR="0" lvl="0" indent="0" algn="ctr" defTabSz="40819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5123" name="Text Box 3"/>
          <p:cNvSpPr>
            <a:spLocks noChangeArrowheads="1"/>
          </p:cNvSpPr>
          <p:nvPr/>
        </p:nvSpPr>
        <p:spPr bwMode="auto">
          <a:xfrm>
            <a:off x="1559495" y="2979665"/>
            <a:ext cx="5836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芳和實驗高中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Text Box 3"/>
          <p:cNvSpPr>
            <a:spLocks noChangeArrowheads="1"/>
          </p:cNvSpPr>
          <p:nvPr/>
        </p:nvSpPr>
        <p:spPr bwMode="auto">
          <a:xfrm>
            <a:off x="7105066" y="2232334"/>
            <a:ext cx="2204450" cy="22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6502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01</a:t>
            </a:r>
            <a:endParaRPr kumimoji="0" lang="zh-CN" altLang="en-US" sz="1414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120336" y="5157192"/>
            <a:ext cx="1317584" cy="328618"/>
            <a:chOff x="8003704" y="5610978"/>
            <a:chExt cx="1317584" cy="328618"/>
          </a:xfrm>
        </p:grpSpPr>
        <p:sp>
          <p:nvSpPr>
            <p:cNvPr id="17" name="TextBox 25"/>
            <p:cNvSpPr txBox="1"/>
            <p:nvPr/>
          </p:nvSpPr>
          <p:spPr>
            <a:xfrm>
              <a:off x="8396015" y="5671512"/>
              <a:ext cx="925273" cy="207550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0" lang="zh-TW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中山女高</a:t>
              </a:r>
              <a:endParaRPr kumimoji="0" lang="ko-KR" altLang="en-US" sz="1800" b="1" i="0" u="none" strike="noStrike" kern="0" cap="none" spc="-15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軟正黑體" pitchFamily="34" charset="-120"/>
                <a:ea typeface="HY헤드라인M" pitchFamily="18" charset="-127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03704" y="5610978"/>
              <a:ext cx="73026" cy="32861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113242" y="5610978"/>
              <a:ext cx="73026" cy="328618"/>
            </a:xfrm>
            <a:prstGeom prst="rect">
              <a:avLst/>
            </a:prstGeom>
            <a:solidFill>
              <a:srgbClr val="FF64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22781" y="5610978"/>
              <a:ext cx="73026" cy="328618"/>
            </a:xfrm>
            <a:prstGeom prst="rect">
              <a:avLst/>
            </a:prstGeom>
            <a:solidFill>
              <a:srgbClr val="FFC8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87" y="-1"/>
            <a:ext cx="4064908" cy="2557295"/>
          </a:xfrm>
          <a:prstGeom prst="rect">
            <a:avLst/>
          </a:prstGeom>
        </p:spPr>
      </p:pic>
      <p:pic>
        <p:nvPicPr>
          <p:cNvPr id="21" name="圖片 20" descr="一張含有 文字 的圖片&#10;&#10;自動產生的描述">
            <a:extLst>
              <a:ext uri="{FF2B5EF4-FFF2-40B4-BE49-F238E27FC236}">
                <a16:creationId xmlns:a16="http://schemas.microsoft.com/office/drawing/2014/main" id="{9766149B-1A04-4F5A-8449-01024F9FC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08" y="3143291"/>
            <a:ext cx="1482422" cy="29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22">
            <a:extLst>
              <a:ext uri="{FF2B5EF4-FFF2-40B4-BE49-F238E27FC236}">
                <a16:creationId xmlns:a16="http://schemas.microsoft.com/office/drawing/2014/main" id="{61F7E5AD-C7CD-9E1B-3B64-8657DD519B92}"/>
              </a:ext>
            </a:extLst>
          </p:cNvPr>
          <p:cNvSpPr/>
          <p:nvPr/>
        </p:nvSpPr>
        <p:spPr>
          <a:xfrm>
            <a:off x="443372" y="260648"/>
            <a:ext cx="11305256" cy="6264696"/>
          </a:xfrm>
          <a:prstGeom prst="roundRect">
            <a:avLst>
              <a:gd name="adj" fmla="val 3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EDDBC95-988A-8E41-8AB9-D6B1C0E4E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544883"/>
            <a:ext cx="2264575" cy="584776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94733ECD-3653-8145-A90B-A3D45E25DF80}"/>
              </a:ext>
            </a:extLst>
          </p:cNvPr>
          <p:cNvSpPr/>
          <p:nvPr/>
        </p:nvSpPr>
        <p:spPr>
          <a:xfrm>
            <a:off x="443372" y="1436747"/>
            <a:ext cx="11305256" cy="1600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9023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38AC8">
                    <a:lumMod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全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38AC8">
                    <a:lumMod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國第一所以探索式學習為特定理念之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738AC8">
                  <a:lumMod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38AC8">
                    <a:lumMod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實驗完全中學</a:t>
            </a:r>
            <a:endParaRPr kumimoji="0" lang="zh-TW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38AC8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21000"/>
                  </a:prstClr>
                </a:outerShdw>
              </a:effectLst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9BC0FE3-274B-4A3F-9595-AFAEE7DC7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889" y="3169274"/>
            <a:ext cx="4000222" cy="32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4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132343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探索式學習學校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(Expeditionary Learning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School)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3B929954-E256-4374-933F-224915DB018C}"/>
              </a:ext>
            </a:extLst>
          </p:cNvPr>
          <p:cNvSpPr txBox="1"/>
          <p:nvPr/>
        </p:nvSpPr>
        <p:spPr>
          <a:xfrm>
            <a:off x="723620" y="1032641"/>
            <a:ext cx="5213525" cy="5556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芳和實中以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探索式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/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遠征式學習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】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為特定教育理念，將學習連結現實世界的問題與需求，創造鼓勵深度投入學習的環境，以「基本學力奠基、多元能力開發、跨域主題思考」為方向，發展各種跨領域、專題探究、概念為本等兼顧認知發展與非認知素養的課程，建構學生與真實世界連結所需之知識與能力。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各項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學習遠征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】(learning expeditions)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緊扣著學科知識、品格成長及高品質產出等三大要素而發展，透過系統性的探索學習活動，進行跨領域課程統整的規畫，導入問題解決模式的情境化學習任務，著重團隊合作及學習歷程紀錄，以「活動課程化，課程專題化」為方向，發展在地化的探索式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/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遠征式學習。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622DCB5-5468-255B-5D5B-ED048502F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1F2EE35-5C54-46B0-AC1F-FB9D303DA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521" y="1032641"/>
            <a:ext cx="5404115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7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13793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07059" y="139238"/>
            <a:ext cx="10563230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主題式跨域課程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+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遠征式外展活動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+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參與式學習慶典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DC3B602-193C-B246-1C6E-D9C869F0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0D576D-FF28-4505-ABC4-3673A3A55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599" y="874643"/>
            <a:ext cx="5599690" cy="5596531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3B3A45A6-BE3F-460F-8E42-61624275D311}"/>
              </a:ext>
            </a:extLst>
          </p:cNvPr>
          <p:cNvSpPr txBox="1"/>
          <p:nvPr/>
        </p:nvSpPr>
        <p:spPr>
          <a:xfrm>
            <a:off x="1031460" y="1275515"/>
            <a:ext cx="4775787" cy="491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核心課程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厚植學力，運用與連結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探索課程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自我探索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，開展學生學習的廣度與深度。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解構課綱及教材，重視合科、跨領域的知識統整與實作並重。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以閱讀、探究、提問、討論、實作、發表為主的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PBL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主題式教學。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促進學生從教師引導思考的學習模式，到教師支持與協助的學習模式，最終進入學生自主學習模式，成為學習的主人。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學習慶典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，整合與展現學習成果，達成「學習遠征」之目標。</a:t>
            </a:r>
          </a:p>
        </p:txBody>
      </p:sp>
    </p:spTree>
    <p:extLst>
      <p:ext uri="{BB962C8B-B14F-4D97-AF65-F5344CB8AC3E}">
        <p14:creationId xmlns:p14="http://schemas.microsoft.com/office/powerpoint/2010/main" val="256178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重視城市議題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進行深度探究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E3AC582-AFEF-48B7-B2E0-B3F3193ED6F8}"/>
              </a:ext>
            </a:extLst>
          </p:cNvPr>
          <p:cNvSpPr txBox="1"/>
          <p:nvPr/>
        </p:nvSpPr>
        <p:spPr>
          <a:xfrm>
            <a:off x="8284524" y="1224684"/>
            <a:ext cx="1916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微軟正黑體" panose="020B0604030504040204" pitchFamily="34" charset="-120"/>
                <a:cs typeface="+mn-cs"/>
                <a:sym typeface="Microsoft JhengHei"/>
              </a:rPr>
              <a:t>。</a:t>
            </a:r>
            <a:endParaRPr kumimoji="1" lang="zh-TW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2C07600-378A-5859-695B-668E115ED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CEBCAA8-335A-4AA3-8C6E-FBD66A679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460" y="1318570"/>
            <a:ext cx="6618136" cy="463349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9D7EBF-78B1-4F08-898D-A65DF0F84B19}"/>
              </a:ext>
            </a:extLst>
          </p:cNvPr>
          <p:cNvSpPr txBox="1"/>
          <p:nvPr/>
        </p:nvSpPr>
        <p:spPr>
          <a:xfrm>
            <a:off x="732051" y="1190697"/>
            <a:ext cx="3943386" cy="5217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以城市發展及聯合國永續發展目標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SDGs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為課程發展核心，設定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大主題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關係、互動、文化、變化、認同、創新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作為跨領域統整之依據，鏈結所有學科學習與真實情境，透過真實體驗、深度探索，培養學生具備能解決真實城市問題的思考立及行動力。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校訂必修著重於研究方法的基礎、專題研究的實踐，並針對學生自我關注之社會議題，以社會倡議及創業思維方式，主動關心及參與，採取合宜的公民行動；期以培育具自主學習、利他情懷、行動能力與國際視野之地球公民。</a:t>
            </a:r>
          </a:p>
        </p:txBody>
      </p:sp>
    </p:spTree>
    <p:extLst>
      <p:ext uri="{BB962C8B-B14F-4D97-AF65-F5344CB8AC3E}">
        <p14:creationId xmlns:p14="http://schemas.microsoft.com/office/powerpoint/2010/main" val="73811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服務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奮鬥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.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永不放棄之外展精神展現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CCF069D-6BC6-76BF-0E0D-49A2AD5C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F30AE2F5-9105-427D-A206-8B6EACF91337}"/>
              </a:ext>
            </a:extLst>
          </p:cNvPr>
          <p:cNvGrpSpPr/>
          <p:nvPr/>
        </p:nvGrpSpPr>
        <p:grpSpPr>
          <a:xfrm>
            <a:off x="4275667" y="1195603"/>
            <a:ext cx="7436957" cy="4948797"/>
            <a:chOff x="3296882" y="1088902"/>
            <a:chExt cx="8415742" cy="532532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317A93A-1B39-4739-8C78-D1BA0AD50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434" b="1"/>
            <a:stretch/>
          </p:blipFill>
          <p:spPr>
            <a:xfrm>
              <a:off x="3296882" y="1088902"/>
              <a:ext cx="4175900" cy="2688322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D0C274E-79B7-4783-BBFB-397262A13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368"/>
            <a:stretch/>
          </p:blipFill>
          <p:spPr>
            <a:xfrm>
              <a:off x="7536724" y="3835400"/>
              <a:ext cx="4175900" cy="2578825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642A9C1-BBFA-47F6-8D46-9BC225389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b="3434"/>
            <a:stretch/>
          </p:blipFill>
          <p:spPr>
            <a:xfrm>
              <a:off x="7536724" y="1088902"/>
              <a:ext cx="4175900" cy="268832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9E6ABDC-DE16-4AB6-B985-3CFD893FB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368"/>
            <a:stretch/>
          </p:blipFill>
          <p:spPr>
            <a:xfrm>
              <a:off x="3296882" y="3835400"/>
              <a:ext cx="4175900" cy="2578825"/>
            </a:xfrm>
            <a:prstGeom prst="rect">
              <a:avLst/>
            </a:prstGeom>
          </p:spPr>
        </p:pic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10D9DE4-94A3-4BE2-9693-B675F27D062A}"/>
              </a:ext>
            </a:extLst>
          </p:cNvPr>
          <p:cNvSpPr txBox="1"/>
          <p:nvPr/>
        </p:nvSpPr>
        <p:spPr>
          <a:xfrm>
            <a:off x="491870" y="1195603"/>
            <a:ext cx="3567773" cy="4550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為呼應「探索式學習學校」的發展源於外展教育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(Outward Bound)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與探索體驗教育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(adventure education)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，故融入各種戶外及探索體驗教育模式，發展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芳和外展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系列課程。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10367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讓學生經由挑戰不熟悉的領域，跨出舒適圈，進而發展潛能、突破極限、建立自信，與人溝通合作；培養關注自己、他人及世界的能力，進而能持續感恩，實踐服務他人的行動。</a:t>
            </a:r>
          </a:p>
        </p:txBody>
      </p:sp>
    </p:spTree>
    <p:extLst>
      <p:ext uri="{BB962C8B-B14F-4D97-AF65-F5344CB8AC3E}">
        <p14:creationId xmlns:p14="http://schemas.microsoft.com/office/powerpoint/2010/main" val="225470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群組 93">
            <a:extLst>
              <a:ext uri="{FF2B5EF4-FFF2-40B4-BE49-F238E27FC236}">
                <a16:creationId xmlns:a16="http://schemas.microsoft.com/office/drawing/2014/main" id="{A6295D53-2FF2-4570-9D1F-E8CC7AB580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FE8B570-7009-4495-A50F-30BD9A7BE0E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6" name="圓角矩形 22">
              <a:extLst>
                <a:ext uri="{FF2B5EF4-FFF2-40B4-BE49-F238E27FC236}">
                  <a16:creationId xmlns:a16="http://schemas.microsoft.com/office/drawing/2014/main" id="{2E87EF79-F000-4EDB-A694-8B406861584C}"/>
                </a:ext>
              </a:extLst>
            </p:cNvPr>
            <p:cNvSpPr/>
            <p:nvPr/>
          </p:nvSpPr>
          <p:spPr>
            <a:xfrm>
              <a:off x="263352" y="820301"/>
              <a:ext cx="11665296" cy="5825748"/>
            </a:xfrm>
            <a:prstGeom prst="roundRect">
              <a:avLst>
                <a:gd name="adj" fmla="val 38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98" name="圖形 97" descr="社交網路">
              <a:extLst>
                <a:ext uri="{FF2B5EF4-FFF2-40B4-BE49-F238E27FC236}">
                  <a16:creationId xmlns:a16="http://schemas.microsoft.com/office/drawing/2014/main" id="{4717695A-47C9-4FB3-BA6A-48DC4C82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360" y="30591"/>
              <a:ext cx="789709" cy="7897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E4C7D1-A5E1-7142-8961-59D5ED6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2DA51-DD35-4AA7-AD37-97B8D48D69A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ADF7A03-ED32-3C47-8B34-41B734174AF2}"/>
              </a:ext>
            </a:extLst>
          </p:cNvPr>
          <p:cNvSpPr/>
          <p:nvPr/>
        </p:nvSpPr>
        <p:spPr>
          <a:xfrm>
            <a:off x="1149394" y="71502"/>
            <a:ext cx="1056323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三學期制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CCF069D-6BC6-76BF-0E0D-49A2AD5C1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07" y="183972"/>
            <a:ext cx="2013633" cy="519976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6FA04428-9B62-41C3-BE27-1FBDD0C52EED}"/>
              </a:ext>
            </a:extLst>
          </p:cNvPr>
          <p:cNvGrpSpPr/>
          <p:nvPr/>
        </p:nvGrpSpPr>
        <p:grpSpPr>
          <a:xfrm>
            <a:off x="2445807" y="1021106"/>
            <a:ext cx="7035769" cy="5424138"/>
            <a:chOff x="1173513" y="1030576"/>
            <a:chExt cx="9630687" cy="7257309"/>
          </a:xfrm>
        </p:grpSpPr>
        <p:sp>
          <p:nvSpPr>
            <p:cNvPr id="13" name="手繪多邊形 3">
              <a:extLst>
                <a:ext uri="{FF2B5EF4-FFF2-40B4-BE49-F238E27FC236}">
                  <a16:creationId xmlns:a16="http://schemas.microsoft.com/office/drawing/2014/main" id="{EA26FD70-C2FD-4134-8B0F-1AC30E5E99D4}"/>
                </a:ext>
              </a:extLst>
            </p:cNvPr>
            <p:cNvSpPr/>
            <p:nvPr/>
          </p:nvSpPr>
          <p:spPr>
            <a:xfrm>
              <a:off x="7561740" y="1030576"/>
              <a:ext cx="3242460" cy="3402000"/>
            </a:xfrm>
            <a:custGeom>
              <a:avLst/>
              <a:gdLst>
                <a:gd name="connsiteX0" fmla="*/ 1141822 w 2401822"/>
                <a:gd name="connsiteY0" fmla="*/ 0 h 2520000"/>
                <a:gd name="connsiteX1" fmla="*/ 2401822 w 2401822"/>
                <a:gd name="connsiteY1" fmla="*/ 1260000 h 2520000"/>
                <a:gd name="connsiteX2" fmla="*/ 1141822 w 2401822"/>
                <a:gd name="connsiteY2" fmla="*/ 2520000 h 2520000"/>
                <a:gd name="connsiteX3" fmla="*/ 97010 w 2401822"/>
                <a:gd name="connsiteY3" fmla="*/ 1964478 h 2520000"/>
                <a:gd name="connsiteX4" fmla="*/ 0 w 2401822"/>
                <a:gd name="connsiteY4" fmla="*/ 1785749 h 2520000"/>
                <a:gd name="connsiteX5" fmla="*/ 37909 w 2401822"/>
                <a:gd name="connsiteY5" fmla="*/ 1715907 h 2520000"/>
                <a:gd name="connsiteX6" fmla="*/ 129952 w 2401822"/>
                <a:gd name="connsiteY6" fmla="*/ 1260000 h 2520000"/>
                <a:gd name="connsiteX7" fmla="*/ 37909 w 2401822"/>
                <a:gd name="connsiteY7" fmla="*/ 804093 h 2520000"/>
                <a:gd name="connsiteX8" fmla="*/ 0 w 2401822"/>
                <a:gd name="connsiteY8" fmla="*/ 734251 h 2520000"/>
                <a:gd name="connsiteX9" fmla="*/ 97010 w 2401822"/>
                <a:gd name="connsiteY9" fmla="*/ 555522 h 2520000"/>
                <a:gd name="connsiteX10" fmla="*/ 1141822 w 2401822"/>
                <a:gd name="connsiteY10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1822" h="2520000">
                  <a:moveTo>
                    <a:pt x="1141822" y="0"/>
                  </a:moveTo>
                  <a:cubicBezTo>
                    <a:pt x="1837701" y="0"/>
                    <a:pt x="2401822" y="564121"/>
                    <a:pt x="2401822" y="1260000"/>
                  </a:cubicBezTo>
                  <a:cubicBezTo>
                    <a:pt x="2401822" y="1955879"/>
                    <a:pt x="1837701" y="2520000"/>
                    <a:pt x="1141822" y="2520000"/>
                  </a:cubicBezTo>
                  <a:cubicBezTo>
                    <a:pt x="706898" y="2520000"/>
                    <a:pt x="323442" y="2299640"/>
                    <a:pt x="97010" y="1964478"/>
                  </a:cubicBezTo>
                  <a:lnTo>
                    <a:pt x="0" y="1785749"/>
                  </a:lnTo>
                  <a:lnTo>
                    <a:pt x="37909" y="1715907"/>
                  </a:lnTo>
                  <a:cubicBezTo>
                    <a:pt x="97178" y="1575780"/>
                    <a:pt x="129952" y="1421717"/>
                    <a:pt x="129952" y="1260000"/>
                  </a:cubicBezTo>
                  <a:cubicBezTo>
                    <a:pt x="129952" y="1098283"/>
                    <a:pt x="97178" y="944221"/>
                    <a:pt x="37909" y="804093"/>
                  </a:cubicBezTo>
                  <a:lnTo>
                    <a:pt x="0" y="734251"/>
                  </a:lnTo>
                  <a:lnTo>
                    <a:pt x="97010" y="555522"/>
                  </a:lnTo>
                  <a:cubicBezTo>
                    <a:pt x="323442" y="220360"/>
                    <a:pt x="706898" y="0"/>
                    <a:pt x="114182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/>
                </a:gs>
                <a:gs pos="10000">
                  <a:srgbClr val="FFC000"/>
                </a:gs>
                <a:gs pos="20000">
                  <a:srgbClr val="FFFF00"/>
                </a:gs>
                <a:gs pos="30000">
                  <a:srgbClr val="92D050"/>
                </a:gs>
                <a:gs pos="60000">
                  <a:srgbClr val="00B0F0"/>
                </a:gs>
                <a:gs pos="90000">
                  <a:srgbClr val="C00000"/>
                </a:gs>
                <a:gs pos="80000">
                  <a:srgbClr val="002060"/>
                </a:gs>
                <a:gs pos="70000">
                  <a:srgbClr val="0070C0"/>
                </a:gs>
                <a:gs pos="40000">
                  <a:srgbClr val="00B050"/>
                </a:gs>
                <a:gs pos="50000">
                  <a:srgbClr val="00B050"/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手繪多邊形 4">
              <a:extLst>
                <a:ext uri="{FF2B5EF4-FFF2-40B4-BE49-F238E27FC236}">
                  <a16:creationId xmlns:a16="http://schemas.microsoft.com/office/drawing/2014/main" id="{A38E541C-95B2-40C9-9E90-F7C8A9A165F3}"/>
                </a:ext>
              </a:extLst>
            </p:cNvPr>
            <p:cNvSpPr/>
            <p:nvPr/>
          </p:nvSpPr>
          <p:spPr>
            <a:xfrm>
              <a:off x="7697437" y="1150375"/>
              <a:ext cx="2986966" cy="3162402"/>
            </a:xfrm>
            <a:custGeom>
              <a:avLst/>
              <a:gdLst>
                <a:gd name="connsiteX0" fmla="*/ 1041307 w 2212567"/>
                <a:gd name="connsiteY0" fmla="*/ 0 h 2342520"/>
                <a:gd name="connsiteX1" fmla="*/ 2212567 w 2212567"/>
                <a:gd name="connsiteY1" fmla="*/ 1171260 h 2342520"/>
                <a:gd name="connsiteX2" fmla="*/ 1041307 w 2212567"/>
                <a:gd name="connsiteY2" fmla="*/ 2342520 h 2342520"/>
                <a:gd name="connsiteX3" fmla="*/ 70080 w 2212567"/>
                <a:gd name="connsiteY3" fmla="*/ 1826123 h 2342520"/>
                <a:gd name="connsiteX4" fmla="*/ 0 w 2212567"/>
                <a:gd name="connsiteY4" fmla="*/ 1697010 h 2342520"/>
                <a:gd name="connsiteX5" fmla="*/ 19160 w 2212567"/>
                <a:gd name="connsiteY5" fmla="*/ 1661709 h 2342520"/>
                <a:gd name="connsiteX6" fmla="*/ 118177 w 2212567"/>
                <a:gd name="connsiteY6" fmla="*/ 1171260 h 2342520"/>
                <a:gd name="connsiteX7" fmla="*/ 19160 w 2212567"/>
                <a:gd name="connsiteY7" fmla="*/ 680811 h 2342520"/>
                <a:gd name="connsiteX8" fmla="*/ 0 w 2212567"/>
                <a:gd name="connsiteY8" fmla="*/ 645511 h 2342520"/>
                <a:gd name="connsiteX9" fmla="*/ 70080 w 2212567"/>
                <a:gd name="connsiteY9" fmla="*/ 516398 h 2342520"/>
                <a:gd name="connsiteX10" fmla="*/ 1041307 w 2212567"/>
                <a:gd name="connsiteY10" fmla="*/ 0 h 234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2567" h="2342520">
                  <a:moveTo>
                    <a:pt x="1041307" y="0"/>
                  </a:moveTo>
                  <a:cubicBezTo>
                    <a:pt x="1688176" y="0"/>
                    <a:pt x="2212567" y="524391"/>
                    <a:pt x="2212567" y="1171260"/>
                  </a:cubicBezTo>
                  <a:cubicBezTo>
                    <a:pt x="2212567" y="1818129"/>
                    <a:pt x="1688176" y="2342520"/>
                    <a:pt x="1041307" y="2342520"/>
                  </a:cubicBezTo>
                  <a:cubicBezTo>
                    <a:pt x="637014" y="2342520"/>
                    <a:pt x="280564" y="2137680"/>
                    <a:pt x="70080" y="1826123"/>
                  </a:cubicBezTo>
                  <a:lnTo>
                    <a:pt x="0" y="1697010"/>
                  </a:lnTo>
                  <a:lnTo>
                    <a:pt x="19160" y="1661709"/>
                  </a:lnTo>
                  <a:cubicBezTo>
                    <a:pt x="82920" y="1510965"/>
                    <a:pt x="118177" y="1345230"/>
                    <a:pt x="118177" y="1171260"/>
                  </a:cubicBezTo>
                  <a:cubicBezTo>
                    <a:pt x="118177" y="997290"/>
                    <a:pt x="82920" y="831556"/>
                    <a:pt x="19160" y="680811"/>
                  </a:cubicBezTo>
                  <a:lnTo>
                    <a:pt x="0" y="645511"/>
                  </a:lnTo>
                  <a:lnTo>
                    <a:pt x="70080" y="516398"/>
                  </a:lnTo>
                  <a:cubicBezTo>
                    <a:pt x="280564" y="204840"/>
                    <a:pt x="637014" y="0"/>
                    <a:pt x="104130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81000" dist="292100" dir="33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 w="285750" h="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手繪多邊形 5">
              <a:extLst>
                <a:ext uri="{FF2B5EF4-FFF2-40B4-BE49-F238E27FC236}">
                  <a16:creationId xmlns:a16="http://schemas.microsoft.com/office/drawing/2014/main" id="{3C8491B6-E968-4C6E-BD27-BB7F89AC4837}"/>
                </a:ext>
              </a:extLst>
            </p:cNvPr>
            <p:cNvSpPr/>
            <p:nvPr/>
          </p:nvSpPr>
          <p:spPr>
            <a:xfrm>
              <a:off x="4367627" y="1030576"/>
              <a:ext cx="3242460" cy="3402000"/>
            </a:xfrm>
            <a:custGeom>
              <a:avLst/>
              <a:gdLst>
                <a:gd name="connsiteX0" fmla="*/ 1141822 w 2401822"/>
                <a:gd name="connsiteY0" fmla="*/ 0 h 2520000"/>
                <a:gd name="connsiteX1" fmla="*/ 2401822 w 2401822"/>
                <a:gd name="connsiteY1" fmla="*/ 1260000 h 2520000"/>
                <a:gd name="connsiteX2" fmla="*/ 1141822 w 2401822"/>
                <a:gd name="connsiteY2" fmla="*/ 2520000 h 2520000"/>
                <a:gd name="connsiteX3" fmla="*/ 97010 w 2401822"/>
                <a:gd name="connsiteY3" fmla="*/ 1964478 h 2520000"/>
                <a:gd name="connsiteX4" fmla="*/ 0 w 2401822"/>
                <a:gd name="connsiteY4" fmla="*/ 1785749 h 2520000"/>
                <a:gd name="connsiteX5" fmla="*/ 37909 w 2401822"/>
                <a:gd name="connsiteY5" fmla="*/ 1715907 h 2520000"/>
                <a:gd name="connsiteX6" fmla="*/ 129952 w 2401822"/>
                <a:gd name="connsiteY6" fmla="*/ 1260000 h 2520000"/>
                <a:gd name="connsiteX7" fmla="*/ 37909 w 2401822"/>
                <a:gd name="connsiteY7" fmla="*/ 804093 h 2520000"/>
                <a:gd name="connsiteX8" fmla="*/ 0 w 2401822"/>
                <a:gd name="connsiteY8" fmla="*/ 734251 h 2520000"/>
                <a:gd name="connsiteX9" fmla="*/ 97010 w 2401822"/>
                <a:gd name="connsiteY9" fmla="*/ 555522 h 2520000"/>
                <a:gd name="connsiteX10" fmla="*/ 1141822 w 2401822"/>
                <a:gd name="connsiteY10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1822" h="2520000">
                  <a:moveTo>
                    <a:pt x="1141822" y="0"/>
                  </a:moveTo>
                  <a:cubicBezTo>
                    <a:pt x="1837701" y="0"/>
                    <a:pt x="2401822" y="564121"/>
                    <a:pt x="2401822" y="1260000"/>
                  </a:cubicBezTo>
                  <a:cubicBezTo>
                    <a:pt x="2401822" y="1955879"/>
                    <a:pt x="1837701" y="2520000"/>
                    <a:pt x="1141822" y="2520000"/>
                  </a:cubicBezTo>
                  <a:cubicBezTo>
                    <a:pt x="706898" y="2520000"/>
                    <a:pt x="323442" y="2299640"/>
                    <a:pt x="97010" y="1964478"/>
                  </a:cubicBezTo>
                  <a:lnTo>
                    <a:pt x="0" y="1785749"/>
                  </a:lnTo>
                  <a:lnTo>
                    <a:pt x="37909" y="1715907"/>
                  </a:lnTo>
                  <a:cubicBezTo>
                    <a:pt x="97178" y="1575780"/>
                    <a:pt x="129952" y="1421717"/>
                    <a:pt x="129952" y="1260000"/>
                  </a:cubicBezTo>
                  <a:cubicBezTo>
                    <a:pt x="129952" y="1098283"/>
                    <a:pt x="97178" y="944221"/>
                    <a:pt x="37909" y="804093"/>
                  </a:cubicBezTo>
                  <a:lnTo>
                    <a:pt x="0" y="734251"/>
                  </a:lnTo>
                  <a:lnTo>
                    <a:pt x="97010" y="555522"/>
                  </a:lnTo>
                  <a:cubicBezTo>
                    <a:pt x="323442" y="220360"/>
                    <a:pt x="706898" y="0"/>
                    <a:pt x="114182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手繪多邊形 6">
              <a:extLst>
                <a:ext uri="{FF2B5EF4-FFF2-40B4-BE49-F238E27FC236}">
                  <a16:creationId xmlns:a16="http://schemas.microsoft.com/office/drawing/2014/main" id="{CFA7D7B6-41EA-449A-8C10-FFDECF98AA6A}"/>
                </a:ext>
              </a:extLst>
            </p:cNvPr>
            <p:cNvSpPr/>
            <p:nvPr/>
          </p:nvSpPr>
          <p:spPr>
            <a:xfrm>
              <a:off x="4503323" y="1150375"/>
              <a:ext cx="2986966" cy="3162402"/>
            </a:xfrm>
            <a:custGeom>
              <a:avLst/>
              <a:gdLst>
                <a:gd name="connsiteX0" fmla="*/ 1041307 w 2212567"/>
                <a:gd name="connsiteY0" fmla="*/ 0 h 2342520"/>
                <a:gd name="connsiteX1" fmla="*/ 2212567 w 2212567"/>
                <a:gd name="connsiteY1" fmla="*/ 1171260 h 2342520"/>
                <a:gd name="connsiteX2" fmla="*/ 1041307 w 2212567"/>
                <a:gd name="connsiteY2" fmla="*/ 2342520 h 2342520"/>
                <a:gd name="connsiteX3" fmla="*/ 70080 w 2212567"/>
                <a:gd name="connsiteY3" fmla="*/ 1826123 h 2342520"/>
                <a:gd name="connsiteX4" fmla="*/ 0 w 2212567"/>
                <a:gd name="connsiteY4" fmla="*/ 1697010 h 2342520"/>
                <a:gd name="connsiteX5" fmla="*/ 19160 w 2212567"/>
                <a:gd name="connsiteY5" fmla="*/ 1661709 h 2342520"/>
                <a:gd name="connsiteX6" fmla="*/ 118177 w 2212567"/>
                <a:gd name="connsiteY6" fmla="*/ 1171260 h 2342520"/>
                <a:gd name="connsiteX7" fmla="*/ 19160 w 2212567"/>
                <a:gd name="connsiteY7" fmla="*/ 680811 h 2342520"/>
                <a:gd name="connsiteX8" fmla="*/ 0 w 2212567"/>
                <a:gd name="connsiteY8" fmla="*/ 645511 h 2342520"/>
                <a:gd name="connsiteX9" fmla="*/ 70080 w 2212567"/>
                <a:gd name="connsiteY9" fmla="*/ 516398 h 2342520"/>
                <a:gd name="connsiteX10" fmla="*/ 1041307 w 2212567"/>
                <a:gd name="connsiteY10" fmla="*/ 0 h 234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2567" h="2342520">
                  <a:moveTo>
                    <a:pt x="1041307" y="0"/>
                  </a:moveTo>
                  <a:cubicBezTo>
                    <a:pt x="1688176" y="0"/>
                    <a:pt x="2212567" y="524391"/>
                    <a:pt x="2212567" y="1171260"/>
                  </a:cubicBezTo>
                  <a:cubicBezTo>
                    <a:pt x="2212567" y="1818129"/>
                    <a:pt x="1688176" y="2342520"/>
                    <a:pt x="1041307" y="2342520"/>
                  </a:cubicBezTo>
                  <a:cubicBezTo>
                    <a:pt x="637014" y="2342520"/>
                    <a:pt x="280564" y="2137680"/>
                    <a:pt x="70080" y="1826123"/>
                  </a:cubicBezTo>
                  <a:lnTo>
                    <a:pt x="0" y="1697010"/>
                  </a:lnTo>
                  <a:lnTo>
                    <a:pt x="19160" y="1661709"/>
                  </a:lnTo>
                  <a:cubicBezTo>
                    <a:pt x="82920" y="1510965"/>
                    <a:pt x="118177" y="1345230"/>
                    <a:pt x="118177" y="1171260"/>
                  </a:cubicBezTo>
                  <a:cubicBezTo>
                    <a:pt x="118177" y="997290"/>
                    <a:pt x="82920" y="831556"/>
                    <a:pt x="19160" y="680811"/>
                  </a:cubicBezTo>
                  <a:lnTo>
                    <a:pt x="0" y="645511"/>
                  </a:lnTo>
                  <a:lnTo>
                    <a:pt x="70080" y="516398"/>
                  </a:lnTo>
                  <a:cubicBezTo>
                    <a:pt x="280564" y="204840"/>
                    <a:pt x="637014" y="0"/>
                    <a:pt x="104130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81000" dist="292100" dir="33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 w="285750" h="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手繪多邊形 7">
              <a:extLst>
                <a:ext uri="{FF2B5EF4-FFF2-40B4-BE49-F238E27FC236}">
                  <a16:creationId xmlns:a16="http://schemas.microsoft.com/office/drawing/2014/main" id="{FE3873E1-63F0-4600-970A-9F2C8408D7D9}"/>
                </a:ext>
              </a:extLst>
            </p:cNvPr>
            <p:cNvSpPr/>
            <p:nvPr/>
          </p:nvSpPr>
          <p:spPr>
            <a:xfrm>
              <a:off x="1173513" y="1030576"/>
              <a:ext cx="3242460" cy="3402000"/>
            </a:xfrm>
            <a:custGeom>
              <a:avLst/>
              <a:gdLst>
                <a:gd name="connsiteX0" fmla="*/ 1141822 w 2401822"/>
                <a:gd name="connsiteY0" fmla="*/ 0 h 2520000"/>
                <a:gd name="connsiteX1" fmla="*/ 2401822 w 2401822"/>
                <a:gd name="connsiteY1" fmla="*/ 1260000 h 2520000"/>
                <a:gd name="connsiteX2" fmla="*/ 1141822 w 2401822"/>
                <a:gd name="connsiteY2" fmla="*/ 2520000 h 2520000"/>
                <a:gd name="connsiteX3" fmla="*/ 97010 w 2401822"/>
                <a:gd name="connsiteY3" fmla="*/ 1964478 h 2520000"/>
                <a:gd name="connsiteX4" fmla="*/ 0 w 2401822"/>
                <a:gd name="connsiteY4" fmla="*/ 1785749 h 2520000"/>
                <a:gd name="connsiteX5" fmla="*/ 37909 w 2401822"/>
                <a:gd name="connsiteY5" fmla="*/ 1715907 h 2520000"/>
                <a:gd name="connsiteX6" fmla="*/ 129952 w 2401822"/>
                <a:gd name="connsiteY6" fmla="*/ 1260000 h 2520000"/>
                <a:gd name="connsiteX7" fmla="*/ 37909 w 2401822"/>
                <a:gd name="connsiteY7" fmla="*/ 804093 h 2520000"/>
                <a:gd name="connsiteX8" fmla="*/ 0 w 2401822"/>
                <a:gd name="connsiteY8" fmla="*/ 734251 h 2520000"/>
                <a:gd name="connsiteX9" fmla="*/ 97010 w 2401822"/>
                <a:gd name="connsiteY9" fmla="*/ 555522 h 2520000"/>
                <a:gd name="connsiteX10" fmla="*/ 1141822 w 2401822"/>
                <a:gd name="connsiteY10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1822" h="2520000">
                  <a:moveTo>
                    <a:pt x="1141822" y="0"/>
                  </a:moveTo>
                  <a:cubicBezTo>
                    <a:pt x="1837701" y="0"/>
                    <a:pt x="2401822" y="564121"/>
                    <a:pt x="2401822" y="1260000"/>
                  </a:cubicBezTo>
                  <a:cubicBezTo>
                    <a:pt x="2401822" y="1955879"/>
                    <a:pt x="1837701" y="2520000"/>
                    <a:pt x="1141822" y="2520000"/>
                  </a:cubicBezTo>
                  <a:cubicBezTo>
                    <a:pt x="706898" y="2520000"/>
                    <a:pt x="323442" y="2299640"/>
                    <a:pt x="97010" y="1964478"/>
                  </a:cubicBezTo>
                  <a:lnTo>
                    <a:pt x="0" y="1785749"/>
                  </a:lnTo>
                  <a:lnTo>
                    <a:pt x="37909" y="1715907"/>
                  </a:lnTo>
                  <a:cubicBezTo>
                    <a:pt x="97178" y="1575780"/>
                    <a:pt x="129952" y="1421717"/>
                    <a:pt x="129952" y="1260000"/>
                  </a:cubicBezTo>
                  <a:cubicBezTo>
                    <a:pt x="129952" y="1098283"/>
                    <a:pt x="97178" y="944221"/>
                    <a:pt x="37909" y="804093"/>
                  </a:cubicBezTo>
                  <a:lnTo>
                    <a:pt x="0" y="734251"/>
                  </a:lnTo>
                  <a:lnTo>
                    <a:pt x="97010" y="555522"/>
                  </a:lnTo>
                  <a:cubicBezTo>
                    <a:pt x="323442" y="220360"/>
                    <a:pt x="706898" y="0"/>
                    <a:pt x="114182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/>
                </a:gs>
                <a:gs pos="100000">
                  <a:srgbClr val="C00000"/>
                </a:gs>
              </a:gsLst>
              <a:lin ang="10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手繪多邊形 8">
              <a:extLst>
                <a:ext uri="{FF2B5EF4-FFF2-40B4-BE49-F238E27FC236}">
                  <a16:creationId xmlns:a16="http://schemas.microsoft.com/office/drawing/2014/main" id="{A3184C0E-997D-487D-B0C9-1C554737F8E2}"/>
                </a:ext>
              </a:extLst>
            </p:cNvPr>
            <p:cNvSpPr/>
            <p:nvPr/>
          </p:nvSpPr>
          <p:spPr>
            <a:xfrm>
              <a:off x="1309210" y="1150375"/>
              <a:ext cx="2986966" cy="3162402"/>
            </a:xfrm>
            <a:custGeom>
              <a:avLst/>
              <a:gdLst>
                <a:gd name="connsiteX0" fmla="*/ 1041307 w 2212567"/>
                <a:gd name="connsiteY0" fmla="*/ 0 h 2342520"/>
                <a:gd name="connsiteX1" fmla="*/ 2212567 w 2212567"/>
                <a:gd name="connsiteY1" fmla="*/ 1171260 h 2342520"/>
                <a:gd name="connsiteX2" fmla="*/ 1041307 w 2212567"/>
                <a:gd name="connsiteY2" fmla="*/ 2342520 h 2342520"/>
                <a:gd name="connsiteX3" fmla="*/ 70080 w 2212567"/>
                <a:gd name="connsiteY3" fmla="*/ 1826123 h 2342520"/>
                <a:gd name="connsiteX4" fmla="*/ 0 w 2212567"/>
                <a:gd name="connsiteY4" fmla="*/ 1697010 h 2342520"/>
                <a:gd name="connsiteX5" fmla="*/ 19160 w 2212567"/>
                <a:gd name="connsiteY5" fmla="*/ 1661709 h 2342520"/>
                <a:gd name="connsiteX6" fmla="*/ 118177 w 2212567"/>
                <a:gd name="connsiteY6" fmla="*/ 1171260 h 2342520"/>
                <a:gd name="connsiteX7" fmla="*/ 19160 w 2212567"/>
                <a:gd name="connsiteY7" fmla="*/ 680811 h 2342520"/>
                <a:gd name="connsiteX8" fmla="*/ 0 w 2212567"/>
                <a:gd name="connsiteY8" fmla="*/ 645511 h 2342520"/>
                <a:gd name="connsiteX9" fmla="*/ 70080 w 2212567"/>
                <a:gd name="connsiteY9" fmla="*/ 516398 h 2342520"/>
                <a:gd name="connsiteX10" fmla="*/ 1041307 w 2212567"/>
                <a:gd name="connsiteY10" fmla="*/ 0 h 234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2567" h="2342520">
                  <a:moveTo>
                    <a:pt x="1041307" y="0"/>
                  </a:moveTo>
                  <a:cubicBezTo>
                    <a:pt x="1688176" y="0"/>
                    <a:pt x="2212567" y="524391"/>
                    <a:pt x="2212567" y="1171260"/>
                  </a:cubicBezTo>
                  <a:cubicBezTo>
                    <a:pt x="2212567" y="1818129"/>
                    <a:pt x="1688176" y="2342520"/>
                    <a:pt x="1041307" y="2342520"/>
                  </a:cubicBezTo>
                  <a:cubicBezTo>
                    <a:pt x="637014" y="2342520"/>
                    <a:pt x="280564" y="2137680"/>
                    <a:pt x="70080" y="1826123"/>
                  </a:cubicBezTo>
                  <a:lnTo>
                    <a:pt x="0" y="1697010"/>
                  </a:lnTo>
                  <a:lnTo>
                    <a:pt x="19160" y="1661709"/>
                  </a:lnTo>
                  <a:cubicBezTo>
                    <a:pt x="82920" y="1510965"/>
                    <a:pt x="118177" y="1345230"/>
                    <a:pt x="118177" y="1171260"/>
                  </a:cubicBezTo>
                  <a:cubicBezTo>
                    <a:pt x="118177" y="997290"/>
                    <a:pt x="82920" y="831556"/>
                    <a:pt x="19160" y="680811"/>
                  </a:cubicBezTo>
                  <a:lnTo>
                    <a:pt x="0" y="645511"/>
                  </a:lnTo>
                  <a:lnTo>
                    <a:pt x="70080" y="516398"/>
                  </a:lnTo>
                  <a:cubicBezTo>
                    <a:pt x="280564" y="204840"/>
                    <a:pt x="637014" y="0"/>
                    <a:pt x="104130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381000" dist="292100" dir="33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 w="285750" h="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9D6100E-FCE8-48A3-AF01-BFEA301D81F1}"/>
                </a:ext>
              </a:extLst>
            </p:cNvPr>
            <p:cNvSpPr txBox="1"/>
            <p:nvPr/>
          </p:nvSpPr>
          <p:spPr>
            <a:xfrm>
              <a:off x="1567323" y="1945596"/>
              <a:ext cx="1654263" cy="486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第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學期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4A91BC6-CA7A-4C5E-93E5-C732A28591D2}"/>
                </a:ext>
              </a:extLst>
            </p:cNvPr>
            <p:cNvGrpSpPr/>
            <p:nvPr/>
          </p:nvGrpSpPr>
          <p:grpSpPr>
            <a:xfrm>
              <a:off x="3141606" y="1945594"/>
              <a:ext cx="588803" cy="477327"/>
              <a:chOff x="2451071" y="2673168"/>
              <a:chExt cx="514372" cy="416989"/>
            </a:xfrm>
          </p:grpSpPr>
          <p:sp>
            <p:nvSpPr>
              <p:cNvPr id="38" name="Freeform 101">
                <a:extLst>
                  <a:ext uri="{FF2B5EF4-FFF2-40B4-BE49-F238E27FC236}">
                    <a16:creationId xmlns:a16="http://schemas.microsoft.com/office/drawing/2014/main" id="{A1015338-12A7-4E0E-BA4B-A097E59773B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882862" y="2967865"/>
                <a:ext cx="82581" cy="122292"/>
              </a:xfrm>
              <a:custGeom>
                <a:avLst/>
                <a:gdLst>
                  <a:gd name="T0" fmla="*/ 1095 w 1615"/>
                  <a:gd name="T1" fmla="*/ 2309 h 2388"/>
                  <a:gd name="T2" fmla="*/ 937 w 1615"/>
                  <a:gd name="T3" fmla="*/ 2205 h 2388"/>
                  <a:gd name="T4" fmla="*/ 432 w 1615"/>
                  <a:gd name="T5" fmla="*/ 1371 h 2388"/>
                  <a:gd name="T6" fmla="*/ 0 w 1615"/>
                  <a:gd name="T7" fmla="*/ 493 h 2388"/>
                  <a:gd name="T8" fmla="*/ 576 w 1615"/>
                  <a:gd name="T9" fmla="*/ 173 h 2388"/>
                  <a:gd name="T10" fmla="*/ 1582 w 1615"/>
                  <a:gd name="T11" fmla="*/ 1904 h 2388"/>
                  <a:gd name="T12" fmla="*/ 1095 w 1615"/>
                  <a:gd name="T13" fmla="*/ 2309 h 2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5" h="2388">
                    <a:moveTo>
                      <a:pt x="1095" y="2309"/>
                    </a:moveTo>
                    <a:cubicBezTo>
                      <a:pt x="1047" y="2295"/>
                      <a:pt x="976" y="2248"/>
                      <a:pt x="937" y="2205"/>
                    </a:cubicBezTo>
                    <a:cubicBezTo>
                      <a:pt x="897" y="2162"/>
                      <a:pt x="670" y="1787"/>
                      <a:pt x="432" y="1371"/>
                    </a:cubicBezTo>
                    <a:cubicBezTo>
                      <a:pt x="57" y="716"/>
                      <a:pt x="0" y="599"/>
                      <a:pt x="0" y="493"/>
                    </a:cubicBezTo>
                    <a:cubicBezTo>
                      <a:pt x="0" y="177"/>
                      <a:pt x="319" y="0"/>
                      <a:pt x="576" y="173"/>
                    </a:cubicBezTo>
                    <a:cubicBezTo>
                      <a:pt x="708" y="261"/>
                      <a:pt x="1562" y="1731"/>
                      <a:pt x="1582" y="1904"/>
                    </a:cubicBezTo>
                    <a:cubicBezTo>
                      <a:pt x="1615" y="2180"/>
                      <a:pt x="1364" y="2388"/>
                      <a:pt x="1095" y="2309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1" rIns="45720" bIns="2286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9" name="手繪多邊形 28">
                <a:extLst>
                  <a:ext uri="{FF2B5EF4-FFF2-40B4-BE49-F238E27FC236}">
                    <a16:creationId xmlns:a16="http://schemas.microsoft.com/office/drawing/2014/main" id="{86F1FE41-BBE8-4E2D-832E-5D751628AF0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451071" y="2673168"/>
                <a:ext cx="411355" cy="366734"/>
              </a:xfrm>
              <a:custGeom>
                <a:avLst/>
                <a:gdLst>
                  <a:gd name="connsiteX0" fmla="*/ 2131064 w 3575426"/>
                  <a:gd name="connsiteY0" fmla="*/ 2541777 h 3187599"/>
                  <a:gd name="connsiteX1" fmla="*/ 1915582 w 3575426"/>
                  <a:gd name="connsiteY1" fmla="*/ 2595054 h 3187599"/>
                  <a:gd name="connsiteX2" fmla="*/ 1758320 w 3575426"/>
                  <a:gd name="connsiteY2" fmla="*/ 2640746 h 3187599"/>
                  <a:gd name="connsiteX3" fmla="*/ 1499216 w 3575426"/>
                  <a:gd name="connsiteY3" fmla="*/ 2715941 h 3187599"/>
                  <a:gd name="connsiteX4" fmla="*/ 1412848 w 3575426"/>
                  <a:gd name="connsiteY4" fmla="*/ 2741126 h 3187599"/>
                  <a:gd name="connsiteX5" fmla="*/ 1235434 w 3575426"/>
                  <a:gd name="connsiteY5" fmla="*/ 2817400 h 3187599"/>
                  <a:gd name="connsiteX6" fmla="*/ 1404932 w 3575426"/>
                  <a:gd name="connsiteY6" fmla="*/ 2996213 h 3187599"/>
                  <a:gd name="connsiteX7" fmla="*/ 1557514 w 3575426"/>
                  <a:gd name="connsiteY7" fmla="*/ 2954838 h 3187599"/>
                  <a:gd name="connsiteX8" fmla="*/ 1753282 w 3575426"/>
                  <a:gd name="connsiteY8" fmla="*/ 2898711 h 3187599"/>
                  <a:gd name="connsiteX9" fmla="*/ 2001950 w 3575426"/>
                  <a:gd name="connsiteY9" fmla="*/ 2826755 h 3187599"/>
                  <a:gd name="connsiteX10" fmla="*/ 2127544 w 3575426"/>
                  <a:gd name="connsiteY10" fmla="*/ 2706946 h 3187599"/>
                  <a:gd name="connsiteX11" fmla="*/ 2149136 w 3575426"/>
                  <a:gd name="connsiteY11" fmla="*/ 2545763 h 3187599"/>
                  <a:gd name="connsiteX12" fmla="*/ 2131064 w 3575426"/>
                  <a:gd name="connsiteY12" fmla="*/ 2541777 h 3187599"/>
                  <a:gd name="connsiteX13" fmla="*/ 2351430 w 3575426"/>
                  <a:gd name="connsiteY13" fmla="*/ 367 h 3187599"/>
                  <a:gd name="connsiteX14" fmla="*/ 2438368 w 3575426"/>
                  <a:gd name="connsiteY14" fmla="*/ 46947 h 3187599"/>
                  <a:gd name="connsiteX15" fmla="*/ 2845964 w 3575426"/>
                  <a:gd name="connsiteY15" fmla="*/ 750106 h 3187599"/>
                  <a:gd name="connsiteX16" fmla="*/ 3401186 w 3575426"/>
                  <a:gd name="connsiteY16" fmla="*/ 1715014 h 3187599"/>
                  <a:gd name="connsiteX17" fmla="*/ 3551334 w 3575426"/>
                  <a:gd name="connsiteY17" fmla="*/ 2117180 h 3187599"/>
                  <a:gd name="connsiteX18" fmla="*/ 3368780 w 3575426"/>
                  <a:gd name="connsiteY18" fmla="*/ 2187388 h 3187599"/>
                  <a:gd name="connsiteX19" fmla="*/ 3236636 w 3575426"/>
                  <a:gd name="connsiteY19" fmla="*/ 2223752 h 3187599"/>
                  <a:gd name="connsiteX20" fmla="*/ 3094408 w 3575426"/>
                  <a:gd name="connsiteY20" fmla="*/ 2264436 h 3187599"/>
                  <a:gd name="connsiteX21" fmla="*/ 2703376 w 3575426"/>
                  <a:gd name="connsiteY21" fmla="*/ 2376409 h 3187599"/>
                  <a:gd name="connsiteX22" fmla="*/ 2581314 w 3575426"/>
                  <a:gd name="connsiteY22" fmla="*/ 2410612 h 3187599"/>
                  <a:gd name="connsiteX23" fmla="*/ 2430086 w 3575426"/>
                  <a:gd name="connsiteY23" fmla="*/ 2454538 h 3187599"/>
                  <a:gd name="connsiteX24" fmla="*/ 2357714 w 3575426"/>
                  <a:gd name="connsiteY24" fmla="*/ 2492702 h 3187599"/>
                  <a:gd name="connsiteX25" fmla="*/ 2332508 w 3575426"/>
                  <a:gd name="connsiteY25" fmla="*/ 2589553 h 3187599"/>
                  <a:gd name="connsiteX26" fmla="*/ 2305504 w 3575426"/>
                  <a:gd name="connsiteY26" fmla="*/ 2723128 h 3187599"/>
                  <a:gd name="connsiteX27" fmla="*/ 2291822 w 3575426"/>
                  <a:gd name="connsiteY27" fmla="*/ 2805577 h 3187599"/>
                  <a:gd name="connsiteX28" fmla="*/ 2238892 w 3575426"/>
                  <a:gd name="connsiteY28" fmla="*/ 2931231 h 3187599"/>
                  <a:gd name="connsiteX29" fmla="*/ 1971722 w 3575426"/>
                  <a:gd name="connsiteY29" fmla="*/ 3026282 h 3187599"/>
                  <a:gd name="connsiteX30" fmla="*/ 1808972 w 3575426"/>
                  <a:gd name="connsiteY30" fmla="*/ 3072367 h 3187599"/>
                  <a:gd name="connsiteX31" fmla="*/ 1544684 w 3575426"/>
                  <a:gd name="connsiteY31" fmla="*/ 3148696 h 3187599"/>
                  <a:gd name="connsiteX32" fmla="*/ 1382294 w 3575426"/>
                  <a:gd name="connsiteY32" fmla="*/ 3187580 h 3187599"/>
                  <a:gd name="connsiteX33" fmla="*/ 1338006 w 3575426"/>
                  <a:gd name="connsiteY33" fmla="*/ 3176058 h 3187599"/>
                  <a:gd name="connsiteX34" fmla="*/ 1165894 w 3575426"/>
                  <a:gd name="connsiteY34" fmla="*/ 3016921 h 3187599"/>
                  <a:gd name="connsiteX35" fmla="*/ 1009264 w 3575426"/>
                  <a:gd name="connsiteY35" fmla="*/ 2865704 h 3187599"/>
                  <a:gd name="connsiteX36" fmla="*/ 922488 w 3575426"/>
                  <a:gd name="connsiteY36" fmla="*/ 2883346 h 3187599"/>
                  <a:gd name="connsiteX37" fmla="*/ 757218 w 3575426"/>
                  <a:gd name="connsiteY37" fmla="*/ 2930871 h 3187599"/>
                  <a:gd name="connsiteX38" fmla="*/ 614992 w 3575426"/>
                  <a:gd name="connsiteY38" fmla="*/ 2970476 h 3187599"/>
                  <a:gd name="connsiteX39" fmla="*/ 436760 w 3575426"/>
                  <a:gd name="connsiteY39" fmla="*/ 3003959 h 3187599"/>
                  <a:gd name="connsiteX40" fmla="*/ 25924 w 3575426"/>
                  <a:gd name="connsiteY40" fmla="*/ 2292159 h 3187599"/>
                  <a:gd name="connsiteX41" fmla="*/ 0 w 3575426"/>
                  <a:gd name="connsiteY41" fmla="*/ 2243914 h 3187599"/>
                  <a:gd name="connsiteX42" fmla="*/ 127102 w 3575426"/>
                  <a:gd name="connsiteY42" fmla="*/ 2119340 h 3187599"/>
                  <a:gd name="connsiteX43" fmla="*/ 543700 w 3575426"/>
                  <a:gd name="connsiteY43" fmla="*/ 1715014 h 3187599"/>
                  <a:gd name="connsiteX44" fmla="*/ 1605894 w 3575426"/>
                  <a:gd name="connsiteY44" fmla="*/ 688539 h 3187599"/>
                  <a:gd name="connsiteX45" fmla="*/ 2168318 w 3575426"/>
                  <a:gd name="connsiteY45" fmla="*/ 144878 h 3187599"/>
                  <a:gd name="connsiteX46" fmla="*/ 2319186 w 3575426"/>
                  <a:gd name="connsiteY46" fmla="*/ 10223 h 3187599"/>
                  <a:gd name="connsiteX47" fmla="*/ 2351430 w 3575426"/>
                  <a:gd name="connsiteY47" fmla="*/ 367 h 318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575426" h="3187599">
                    <a:moveTo>
                      <a:pt x="2131064" y="2541777"/>
                    </a:moveTo>
                    <a:cubicBezTo>
                      <a:pt x="2102352" y="2542638"/>
                      <a:pt x="2038926" y="2558626"/>
                      <a:pt x="1915582" y="2595054"/>
                    </a:cubicBezTo>
                    <a:cubicBezTo>
                      <a:pt x="1845768" y="2615921"/>
                      <a:pt x="1774874" y="2636429"/>
                      <a:pt x="1758320" y="2640746"/>
                    </a:cubicBezTo>
                    <a:cubicBezTo>
                      <a:pt x="1705060" y="2655138"/>
                      <a:pt x="1546718" y="2700830"/>
                      <a:pt x="1499216" y="2715941"/>
                    </a:cubicBezTo>
                    <a:cubicBezTo>
                      <a:pt x="1474026" y="2723497"/>
                      <a:pt x="1435160" y="2735010"/>
                      <a:pt x="1412848" y="2741126"/>
                    </a:cubicBezTo>
                    <a:cubicBezTo>
                      <a:pt x="1251628" y="2785379"/>
                      <a:pt x="1235074" y="2792575"/>
                      <a:pt x="1235434" y="2817400"/>
                    </a:cubicBezTo>
                    <a:cubicBezTo>
                      <a:pt x="1235434" y="2833590"/>
                      <a:pt x="1389816" y="2996213"/>
                      <a:pt x="1404932" y="2996213"/>
                    </a:cubicBezTo>
                    <a:cubicBezTo>
                      <a:pt x="1411768" y="2996213"/>
                      <a:pt x="1480504" y="2977864"/>
                      <a:pt x="1557514" y="2954838"/>
                    </a:cubicBezTo>
                    <a:cubicBezTo>
                      <a:pt x="1634526" y="2932171"/>
                      <a:pt x="1722334" y="2906986"/>
                      <a:pt x="1753282" y="2898711"/>
                    </a:cubicBezTo>
                    <a:cubicBezTo>
                      <a:pt x="1830294" y="2878204"/>
                      <a:pt x="1941492" y="2846183"/>
                      <a:pt x="2001950" y="2826755"/>
                    </a:cubicBezTo>
                    <a:cubicBezTo>
                      <a:pt x="2119266" y="2789697"/>
                      <a:pt x="2108470" y="2800131"/>
                      <a:pt x="2127544" y="2706946"/>
                    </a:cubicBezTo>
                    <a:cubicBezTo>
                      <a:pt x="2154534" y="2577424"/>
                      <a:pt x="2157412" y="2554038"/>
                      <a:pt x="2149136" y="2545763"/>
                    </a:cubicBezTo>
                    <a:cubicBezTo>
                      <a:pt x="2146346" y="2542885"/>
                      <a:pt x="2140634" y="2541491"/>
                      <a:pt x="2131064" y="2541777"/>
                    </a:cubicBezTo>
                    <a:close/>
                    <a:moveTo>
                      <a:pt x="2351430" y="367"/>
                    </a:moveTo>
                    <a:cubicBezTo>
                      <a:pt x="2384156" y="-2739"/>
                      <a:pt x="2417034" y="14003"/>
                      <a:pt x="2438368" y="46947"/>
                    </a:cubicBezTo>
                    <a:cubicBezTo>
                      <a:pt x="2451690" y="67829"/>
                      <a:pt x="2635324" y="384305"/>
                      <a:pt x="2845964" y="750106"/>
                    </a:cubicBezTo>
                    <a:cubicBezTo>
                      <a:pt x="3056602" y="1116267"/>
                      <a:pt x="3306488" y="1550476"/>
                      <a:pt x="3401186" y="1715014"/>
                    </a:cubicBezTo>
                    <a:cubicBezTo>
                      <a:pt x="3589140" y="2041211"/>
                      <a:pt x="3598862" y="2066774"/>
                      <a:pt x="3551334" y="2117180"/>
                    </a:cubicBezTo>
                    <a:cubicBezTo>
                      <a:pt x="3529730" y="2140222"/>
                      <a:pt x="3506324" y="2149223"/>
                      <a:pt x="3368780" y="2187388"/>
                    </a:cubicBezTo>
                    <a:cubicBezTo>
                      <a:pt x="3338174" y="2195668"/>
                      <a:pt x="3278764" y="2212230"/>
                      <a:pt x="3236636" y="2223752"/>
                    </a:cubicBezTo>
                    <a:cubicBezTo>
                      <a:pt x="3194868" y="2235273"/>
                      <a:pt x="3130776" y="2253635"/>
                      <a:pt x="3094408" y="2264436"/>
                    </a:cubicBezTo>
                    <a:cubicBezTo>
                      <a:pt x="3006552" y="2290719"/>
                      <a:pt x="2741544" y="2366328"/>
                      <a:pt x="2703376" y="2376409"/>
                    </a:cubicBezTo>
                    <a:cubicBezTo>
                      <a:pt x="2686454" y="2380729"/>
                      <a:pt x="2631724" y="2396211"/>
                      <a:pt x="2581314" y="2410612"/>
                    </a:cubicBezTo>
                    <a:cubicBezTo>
                      <a:pt x="2530906" y="2425374"/>
                      <a:pt x="2462852" y="2445176"/>
                      <a:pt x="2430086" y="2454538"/>
                    </a:cubicBezTo>
                    <a:cubicBezTo>
                      <a:pt x="2394800" y="2464979"/>
                      <a:pt x="2365274" y="2480460"/>
                      <a:pt x="2357714" y="2492702"/>
                    </a:cubicBezTo>
                    <a:cubicBezTo>
                      <a:pt x="2350872" y="2503863"/>
                      <a:pt x="2339710" y="2547428"/>
                      <a:pt x="2332508" y="2589553"/>
                    </a:cubicBezTo>
                    <a:cubicBezTo>
                      <a:pt x="2325308" y="2631317"/>
                      <a:pt x="2313426" y="2691444"/>
                      <a:pt x="2305504" y="2723128"/>
                    </a:cubicBezTo>
                    <a:cubicBezTo>
                      <a:pt x="2297942" y="2754451"/>
                      <a:pt x="2291822" y="2791535"/>
                      <a:pt x="2291822" y="2805577"/>
                    </a:cubicBezTo>
                    <a:cubicBezTo>
                      <a:pt x="2291822" y="2838701"/>
                      <a:pt x="2264456" y="2903868"/>
                      <a:pt x="2238892" y="2931231"/>
                    </a:cubicBezTo>
                    <a:cubicBezTo>
                      <a:pt x="2218368" y="2953914"/>
                      <a:pt x="2165438" y="2972636"/>
                      <a:pt x="1971722" y="3026282"/>
                    </a:cubicBezTo>
                    <a:cubicBezTo>
                      <a:pt x="1910150" y="3043204"/>
                      <a:pt x="1837058" y="3064086"/>
                      <a:pt x="1808972" y="3072367"/>
                    </a:cubicBezTo>
                    <a:cubicBezTo>
                      <a:pt x="1760364" y="3087128"/>
                      <a:pt x="1609136" y="3130694"/>
                      <a:pt x="1544684" y="3148696"/>
                    </a:cubicBezTo>
                    <a:cubicBezTo>
                      <a:pt x="1470870" y="3169218"/>
                      <a:pt x="1391656" y="3188300"/>
                      <a:pt x="1382294" y="3187580"/>
                    </a:cubicBezTo>
                    <a:cubicBezTo>
                      <a:pt x="1376532" y="3187220"/>
                      <a:pt x="1356728" y="3181820"/>
                      <a:pt x="1338006" y="3176058"/>
                    </a:cubicBezTo>
                    <a:cubicBezTo>
                      <a:pt x="1314242" y="3168498"/>
                      <a:pt x="1262392" y="3120252"/>
                      <a:pt x="1165894" y="3016921"/>
                    </a:cubicBezTo>
                    <a:cubicBezTo>
                      <a:pt x="1089920" y="2935552"/>
                      <a:pt x="1019346" y="2867504"/>
                      <a:pt x="1009264" y="2865704"/>
                    </a:cubicBezTo>
                    <a:cubicBezTo>
                      <a:pt x="999184" y="2863904"/>
                      <a:pt x="959936" y="2871824"/>
                      <a:pt x="922488" y="2883346"/>
                    </a:cubicBezTo>
                    <a:cubicBezTo>
                      <a:pt x="884682" y="2894867"/>
                      <a:pt x="810148" y="2916110"/>
                      <a:pt x="757218" y="2930871"/>
                    </a:cubicBezTo>
                    <a:cubicBezTo>
                      <a:pt x="704288" y="2945273"/>
                      <a:pt x="640196" y="2963275"/>
                      <a:pt x="614992" y="2970476"/>
                    </a:cubicBezTo>
                    <a:cubicBezTo>
                      <a:pt x="455122" y="3015840"/>
                      <a:pt x="449002" y="3017281"/>
                      <a:pt x="436760" y="3003959"/>
                    </a:cubicBezTo>
                    <a:cubicBezTo>
                      <a:pt x="425238" y="2991358"/>
                      <a:pt x="78854" y="2391170"/>
                      <a:pt x="25924" y="2292159"/>
                    </a:cubicBezTo>
                    <a:lnTo>
                      <a:pt x="0" y="2243914"/>
                    </a:lnTo>
                    <a:lnTo>
                      <a:pt x="127102" y="2119340"/>
                    </a:lnTo>
                    <a:cubicBezTo>
                      <a:pt x="196956" y="2050932"/>
                      <a:pt x="384550" y="1869112"/>
                      <a:pt x="543700" y="1715014"/>
                    </a:cubicBezTo>
                    <a:cubicBezTo>
                      <a:pt x="918528" y="1353174"/>
                      <a:pt x="1076598" y="1200516"/>
                      <a:pt x="1605894" y="688539"/>
                    </a:cubicBezTo>
                    <a:cubicBezTo>
                      <a:pt x="1846060" y="456313"/>
                      <a:pt x="2099186" y="211845"/>
                      <a:pt x="2168318" y="144878"/>
                    </a:cubicBezTo>
                    <a:cubicBezTo>
                      <a:pt x="2237452" y="78270"/>
                      <a:pt x="2305144" y="17423"/>
                      <a:pt x="2319186" y="10223"/>
                    </a:cubicBezTo>
                    <a:cubicBezTo>
                      <a:pt x="2329628" y="4642"/>
                      <a:pt x="2340520" y="1402"/>
                      <a:pt x="2351430" y="367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1" rIns="45720" bIns="2286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20C91A2-EF13-4B08-BBED-9E6168ADD3DB}"/>
                </a:ext>
              </a:extLst>
            </p:cNvPr>
            <p:cNvCxnSpPr/>
            <p:nvPr/>
          </p:nvCxnSpPr>
          <p:spPr>
            <a:xfrm>
              <a:off x="1616127" y="2454070"/>
              <a:ext cx="2291126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9771AF3C-22C3-44C8-A2EF-E39C045F7AB1}"/>
                </a:ext>
              </a:extLst>
            </p:cNvPr>
            <p:cNvSpPr txBox="1"/>
            <p:nvPr/>
          </p:nvSpPr>
          <p:spPr>
            <a:xfrm>
              <a:off x="1503406" y="2619919"/>
              <a:ext cx="2403847" cy="109744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8</a:t>
              </a: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月中</a:t>
              </a:r>
              <a:r>
                <a:rPr kumimoji="0" lang="en-US" altLang="zh-TW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-11</a:t>
              </a: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月中</a:t>
              </a:r>
              <a:endPara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13.5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週上課</a:t>
              </a:r>
              <a:endPara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週假期</a:t>
              </a:r>
              <a:endPara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ADC0D8DC-F518-466A-A9A8-9A45FC3F59CE}"/>
                </a:ext>
              </a:extLst>
            </p:cNvPr>
            <p:cNvSpPr txBox="1"/>
            <p:nvPr/>
          </p:nvSpPr>
          <p:spPr>
            <a:xfrm>
              <a:off x="4937419" y="1945596"/>
              <a:ext cx="1547203" cy="486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第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學期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1592CF1D-81D5-4BAB-87D7-546A1482C2E4}"/>
                </a:ext>
              </a:extLst>
            </p:cNvPr>
            <p:cNvCxnSpPr/>
            <p:nvPr/>
          </p:nvCxnSpPr>
          <p:spPr>
            <a:xfrm>
              <a:off x="4857308" y="2454070"/>
              <a:ext cx="2291126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1C9D07E-A3A2-479D-976C-3286CAFB38B4}"/>
                </a:ext>
              </a:extLst>
            </p:cNvPr>
            <p:cNvSpPr txBox="1"/>
            <p:nvPr/>
          </p:nvSpPr>
          <p:spPr>
            <a:xfrm>
              <a:off x="4744587" y="2619919"/>
              <a:ext cx="2403847" cy="109744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12</a:t>
              </a: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en-US" altLang="zh-TW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-3</a:t>
              </a: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月中</a:t>
              </a:r>
              <a:endPara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14.5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週上課</a:t>
              </a:r>
              <a:endPara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週假期</a:t>
              </a: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含年假</a:t>
              </a: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endPara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288028F-A2FF-4064-8D25-C33D2D40D069}"/>
                </a:ext>
              </a:extLst>
            </p:cNvPr>
            <p:cNvSpPr txBox="1"/>
            <p:nvPr/>
          </p:nvSpPr>
          <p:spPr>
            <a:xfrm>
              <a:off x="8074031" y="1945596"/>
              <a:ext cx="1651103" cy="486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第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學期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BA47A558-D75F-4E07-A49B-ED65D9F54B05}"/>
                </a:ext>
              </a:extLst>
            </p:cNvPr>
            <p:cNvCxnSpPr/>
            <p:nvPr/>
          </p:nvCxnSpPr>
          <p:spPr>
            <a:xfrm>
              <a:off x="8074971" y="2454070"/>
              <a:ext cx="2291126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0292B89D-E973-4878-9271-BE738BBD95CF}"/>
                </a:ext>
              </a:extLst>
            </p:cNvPr>
            <p:cNvSpPr txBox="1"/>
            <p:nvPr/>
          </p:nvSpPr>
          <p:spPr>
            <a:xfrm>
              <a:off x="7962250" y="2619919"/>
              <a:ext cx="2403847" cy="109744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</a:t>
              </a: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</a:t>
              </a:r>
              <a:r>
                <a:rPr kumimoji="0" lang="en-US" altLang="zh-TW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-6</a:t>
              </a: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月底</a:t>
              </a:r>
              <a:endParaRPr kumimoji="0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13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週上課</a:t>
              </a:r>
              <a:endPara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6</a:t>
              </a:r>
              <a:r>
                <a:rPr kumimoji="0" lang="zh-TW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週暑假</a:t>
              </a:r>
              <a:endParaRPr kumimoji="0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FD42376E-A98C-4CD2-8B33-8E2770704457}"/>
                </a:ext>
              </a:extLst>
            </p:cNvPr>
            <p:cNvGrpSpPr/>
            <p:nvPr/>
          </p:nvGrpSpPr>
          <p:grpSpPr>
            <a:xfrm>
              <a:off x="9614825" y="2011922"/>
              <a:ext cx="634581" cy="385695"/>
              <a:chOff x="35447542" y="4087152"/>
              <a:chExt cx="3415945" cy="2076196"/>
            </a:xfrm>
            <a:solidFill>
              <a:schemeClr val="bg1">
                <a:lumMod val="50000"/>
              </a:schemeClr>
            </a:solidFill>
          </p:grpSpPr>
          <p:sp>
            <p:nvSpPr>
              <p:cNvPr id="36" name="Freeform 171">
                <a:extLst>
                  <a:ext uri="{FF2B5EF4-FFF2-40B4-BE49-F238E27FC236}">
                    <a16:creationId xmlns:a16="http://schemas.microsoft.com/office/drawing/2014/main" id="{77CC0411-B4A1-49B8-9148-F6F5B1B7B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7542" y="5960824"/>
                <a:ext cx="3415945" cy="202524"/>
              </a:xfrm>
              <a:custGeom>
                <a:avLst/>
                <a:gdLst>
                  <a:gd name="T0" fmla="*/ 235 w 12870"/>
                  <a:gd name="T1" fmla="*/ 678 h 762"/>
                  <a:gd name="T2" fmla="*/ 10 w 12870"/>
                  <a:gd name="T3" fmla="*/ 190 h 762"/>
                  <a:gd name="T4" fmla="*/ 19 w 12870"/>
                  <a:gd name="T5" fmla="*/ 15 h 762"/>
                  <a:gd name="T6" fmla="*/ 2764 w 12870"/>
                  <a:gd name="T7" fmla="*/ 7 h 762"/>
                  <a:gd name="T8" fmla="*/ 5524 w 12870"/>
                  <a:gd name="T9" fmla="*/ 50 h 762"/>
                  <a:gd name="T10" fmla="*/ 5574 w 12870"/>
                  <a:gd name="T11" fmla="*/ 170 h 762"/>
                  <a:gd name="T12" fmla="*/ 5609 w 12870"/>
                  <a:gd name="T13" fmla="*/ 240 h 762"/>
                  <a:gd name="T14" fmla="*/ 6423 w 12870"/>
                  <a:gd name="T15" fmla="*/ 240 h 762"/>
                  <a:gd name="T16" fmla="*/ 7313 w 12870"/>
                  <a:gd name="T17" fmla="*/ 78 h 762"/>
                  <a:gd name="T18" fmla="*/ 7341 w 12870"/>
                  <a:gd name="T19" fmla="*/ 0 h 762"/>
                  <a:gd name="T20" fmla="*/ 10077 w 12870"/>
                  <a:gd name="T21" fmla="*/ 0 h 762"/>
                  <a:gd name="T22" fmla="*/ 12835 w 12870"/>
                  <a:gd name="T23" fmla="*/ 34 h 762"/>
                  <a:gd name="T24" fmla="*/ 12789 w 12870"/>
                  <a:gd name="T25" fmla="*/ 471 h 762"/>
                  <a:gd name="T26" fmla="*/ 12618 w 12870"/>
                  <a:gd name="T27" fmla="*/ 676 h 762"/>
                  <a:gd name="T28" fmla="*/ 12498 w 12870"/>
                  <a:gd name="T29" fmla="*/ 762 h 762"/>
                  <a:gd name="T30" fmla="*/ 6425 w 12870"/>
                  <a:gd name="T31" fmla="*/ 762 h 762"/>
                  <a:gd name="T32" fmla="*/ 352 w 12870"/>
                  <a:gd name="T33" fmla="*/ 762 h 762"/>
                  <a:gd name="T34" fmla="*/ 235 w 12870"/>
                  <a:gd name="T35" fmla="*/ 678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870" h="762">
                    <a:moveTo>
                      <a:pt x="235" y="678"/>
                    </a:moveTo>
                    <a:cubicBezTo>
                      <a:pt x="69" y="558"/>
                      <a:pt x="0" y="408"/>
                      <a:pt x="10" y="190"/>
                    </a:cubicBezTo>
                    <a:lnTo>
                      <a:pt x="19" y="15"/>
                    </a:lnTo>
                    <a:lnTo>
                      <a:pt x="2764" y="7"/>
                    </a:lnTo>
                    <a:cubicBezTo>
                      <a:pt x="5361" y="1"/>
                      <a:pt x="5510" y="3"/>
                      <a:pt x="5524" y="50"/>
                    </a:cubicBezTo>
                    <a:cubicBezTo>
                      <a:pt x="5532" y="77"/>
                      <a:pt x="5555" y="131"/>
                      <a:pt x="5574" y="170"/>
                    </a:cubicBezTo>
                    <a:lnTo>
                      <a:pt x="5609" y="240"/>
                    </a:lnTo>
                    <a:lnTo>
                      <a:pt x="6423" y="240"/>
                    </a:lnTo>
                    <a:cubicBezTo>
                      <a:pt x="7308" y="240"/>
                      <a:pt x="7252" y="251"/>
                      <a:pt x="7313" y="78"/>
                    </a:cubicBezTo>
                    <a:lnTo>
                      <a:pt x="7341" y="0"/>
                    </a:lnTo>
                    <a:lnTo>
                      <a:pt x="10077" y="0"/>
                    </a:lnTo>
                    <a:cubicBezTo>
                      <a:pt x="12172" y="0"/>
                      <a:pt x="12819" y="8"/>
                      <a:pt x="12835" y="34"/>
                    </a:cubicBezTo>
                    <a:cubicBezTo>
                      <a:pt x="12870" y="92"/>
                      <a:pt x="12844" y="347"/>
                      <a:pt x="12789" y="471"/>
                    </a:cubicBezTo>
                    <a:cubicBezTo>
                      <a:pt x="12758" y="542"/>
                      <a:pt x="12690" y="624"/>
                      <a:pt x="12618" y="676"/>
                    </a:cubicBezTo>
                    <a:lnTo>
                      <a:pt x="12498" y="762"/>
                    </a:lnTo>
                    <a:lnTo>
                      <a:pt x="6425" y="762"/>
                    </a:lnTo>
                    <a:lnTo>
                      <a:pt x="352" y="762"/>
                    </a:lnTo>
                    <a:lnTo>
                      <a:pt x="235" y="67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1" rIns="45720" bIns="2286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457907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915814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73722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831629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289536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747443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20535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663258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4579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83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7" name="手繪多邊形 26">
                <a:extLst>
                  <a:ext uri="{FF2B5EF4-FFF2-40B4-BE49-F238E27FC236}">
                    <a16:creationId xmlns:a16="http://schemas.microsoft.com/office/drawing/2014/main" id="{4824C50E-2DF5-496C-A735-1FBA12D48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0717" y="4087152"/>
                <a:ext cx="2517616" cy="1701570"/>
              </a:xfrm>
              <a:custGeom>
                <a:avLst/>
                <a:gdLst>
                  <a:gd name="connsiteX0" fmla="*/ 1704838 w 3414112"/>
                  <a:gd name="connsiteY0" fmla="*/ 283938 h 2307483"/>
                  <a:gd name="connsiteX1" fmla="*/ 304266 w 3414112"/>
                  <a:gd name="connsiteY1" fmla="*/ 294655 h 2307483"/>
                  <a:gd name="connsiteX2" fmla="*/ 284830 w 3414112"/>
                  <a:gd name="connsiteY2" fmla="*/ 1162489 h 2307483"/>
                  <a:gd name="connsiteX3" fmla="*/ 291670 w 3414112"/>
                  <a:gd name="connsiteY3" fmla="*/ 2026360 h 2307483"/>
                  <a:gd name="connsiteX4" fmla="*/ 1712714 w 3414112"/>
                  <a:gd name="connsiteY4" fmla="*/ 2032845 h 2307483"/>
                  <a:gd name="connsiteX5" fmla="*/ 3133038 w 3414112"/>
                  <a:gd name="connsiteY5" fmla="*/ 2016994 h 2307483"/>
                  <a:gd name="connsiteX6" fmla="*/ 3139154 w 3414112"/>
                  <a:gd name="connsiteY6" fmla="*/ 1152402 h 2307483"/>
                  <a:gd name="connsiteX7" fmla="*/ 3139154 w 3414112"/>
                  <a:gd name="connsiteY7" fmla="*/ 304021 h 2307483"/>
                  <a:gd name="connsiteX8" fmla="*/ 3113242 w 3414112"/>
                  <a:gd name="connsiteY8" fmla="*/ 294295 h 2307483"/>
                  <a:gd name="connsiteX9" fmla="*/ 1704838 w 3414112"/>
                  <a:gd name="connsiteY9" fmla="*/ 283938 h 2307483"/>
                  <a:gd name="connsiteX10" fmla="*/ 1160854 w 3414112"/>
                  <a:gd name="connsiteY10" fmla="*/ 6 h 2307483"/>
                  <a:gd name="connsiteX11" fmla="*/ 1712814 w 3414112"/>
                  <a:gd name="connsiteY11" fmla="*/ 45 h 2307483"/>
                  <a:gd name="connsiteX12" fmla="*/ 3356838 w 3414112"/>
                  <a:gd name="connsiteY12" fmla="*/ 58758 h 2307483"/>
                  <a:gd name="connsiteX13" fmla="*/ 3414090 w 3414112"/>
                  <a:gd name="connsiteY13" fmla="*/ 1229766 h 2307483"/>
                  <a:gd name="connsiteX14" fmla="*/ 3414090 w 3414112"/>
                  <a:gd name="connsiteY14" fmla="*/ 2307483 h 2307483"/>
                  <a:gd name="connsiteX15" fmla="*/ 1707050 w 3414112"/>
                  <a:gd name="connsiteY15" fmla="*/ 2307483 h 2307483"/>
                  <a:gd name="connsiteX16" fmla="*/ 14 w 3414112"/>
                  <a:gd name="connsiteY16" fmla="*/ 2307483 h 2307483"/>
                  <a:gd name="connsiteX17" fmla="*/ 14 w 3414112"/>
                  <a:gd name="connsiteY17" fmla="*/ 1247056 h 2307483"/>
                  <a:gd name="connsiteX18" fmla="*/ 61586 w 3414112"/>
                  <a:gd name="connsiteY18" fmla="*/ 63440 h 2307483"/>
                  <a:gd name="connsiteX19" fmla="*/ 1160854 w 3414112"/>
                  <a:gd name="connsiteY19" fmla="*/ 6 h 230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14112" h="2307483">
                    <a:moveTo>
                      <a:pt x="1704838" y="283938"/>
                    </a:moveTo>
                    <a:cubicBezTo>
                      <a:pt x="1010558" y="284028"/>
                      <a:pt x="317586" y="287630"/>
                      <a:pt x="304266" y="294655"/>
                    </a:cubicBezTo>
                    <a:cubicBezTo>
                      <a:pt x="285190" y="305102"/>
                      <a:pt x="284830" y="325276"/>
                      <a:pt x="284830" y="1162489"/>
                    </a:cubicBezTo>
                    <a:cubicBezTo>
                      <a:pt x="284830" y="1633692"/>
                      <a:pt x="287710" y="2022398"/>
                      <a:pt x="291670" y="2026360"/>
                    </a:cubicBezTo>
                    <a:cubicBezTo>
                      <a:pt x="295270" y="2029963"/>
                      <a:pt x="934882" y="2032845"/>
                      <a:pt x="1712714" y="2032845"/>
                    </a:cubicBezTo>
                    <a:cubicBezTo>
                      <a:pt x="2993022" y="2032845"/>
                      <a:pt x="3127638" y="2031404"/>
                      <a:pt x="3133038" y="2016994"/>
                    </a:cubicBezTo>
                    <a:cubicBezTo>
                      <a:pt x="3136638" y="2007988"/>
                      <a:pt x="3139154" y="1618922"/>
                      <a:pt x="3139154" y="1152402"/>
                    </a:cubicBezTo>
                    <a:lnTo>
                      <a:pt x="3139154" y="304021"/>
                    </a:lnTo>
                    <a:lnTo>
                      <a:pt x="3113242" y="294295"/>
                    </a:lnTo>
                    <a:cubicBezTo>
                      <a:pt x="3094702" y="287270"/>
                      <a:pt x="2399118" y="283848"/>
                      <a:pt x="1704838" y="283938"/>
                    </a:cubicBezTo>
                    <a:close/>
                    <a:moveTo>
                      <a:pt x="1160854" y="6"/>
                    </a:moveTo>
                    <a:cubicBezTo>
                      <a:pt x="1319506" y="-17"/>
                      <a:pt x="1502226" y="45"/>
                      <a:pt x="1712814" y="45"/>
                    </a:cubicBezTo>
                    <a:cubicBezTo>
                      <a:pt x="3384202" y="45"/>
                      <a:pt x="3290590" y="-3197"/>
                      <a:pt x="3356838" y="58758"/>
                    </a:cubicBezTo>
                    <a:cubicBezTo>
                      <a:pt x="3416970" y="115309"/>
                      <a:pt x="3414090" y="56957"/>
                      <a:pt x="3414090" y="1229766"/>
                    </a:cubicBezTo>
                    <a:lnTo>
                      <a:pt x="3414090" y="2307483"/>
                    </a:lnTo>
                    <a:lnTo>
                      <a:pt x="1707050" y="2307483"/>
                    </a:lnTo>
                    <a:lnTo>
                      <a:pt x="14" y="2307483"/>
                    </a:lnTo>
                    <a:lnTo>
                      <a:pt x="14" y="1247056"/>
                    </a:lnTo>
                    <a:cubicBezTo>
                      <a:pt x="14" y="80370"/>
                      <a:pt x="-2506" y="128997"/>
                      <a:pt x="61586" y="63440"/>
                    </a:cubicBezTo>
                    <a:cubicBezTo>
                      <a:pt x="118922" y="4503"/>
                      <a:pt x="50282" y="169"/>
                      <a:pt x="1160854" y="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1" rIns="45720" bIns="2286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457907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915814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73722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831629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289536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747443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20535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663258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4579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83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DCC73DEE-FABD-483C-A5A4-F0A28E3A7857}"/>
                </a:ext>
              </a:extLst>
            </p:cNvPr>
            <p:cNvGrpSpPr/>
            <p:nvPr/>
          </p:nvGrpSpPr>
          <p:grpSpPr>
            <a:xfrm>
              <a:off x="6371874" y="1810222"/>
              <a:ext cx="539802" cy="612699"/>
              <a:chOff x="36027619" y="7768694"/>
              <a:chExt cx="2867451" cy="3254687"/>
            </a:xfrm>
            <a:solidFill>
              <a:schemeClr val="bg1">
                <a:lumMod val="50000"/>
              </a:schemeClr>
            </a:solidFill>
          </p:grpSpPr>
          <p:sp>
            <p:nvSpPr>
              <p:cNvPr id="33" name="手繪多邊形 22">
                <a:extLst>
                  <a:ext uri="{FF2B5EF4-FFF2-40B4-BE49-F238E27FC236}">
                    <a16:creationId xmlns:a16="http://schemas.microsoft.com/office/drawing/2014/main" id="{DB5A459A-2BDC-445A-B90E-360B6173C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4398" y="7999450"/>
                <a:ext cx="2540672" cy="3023931"/>
              </a:xfrm>
              <a:custGeom>
                <a:avLst/>
                <a:gdLst>
                  <a:gd name="connsiteX0" fmla="*/ 1026103 w 3397398"/>
                  <a:gd name="connsiteY0" fmla="*/ 1309933 h 4043611"/>
                  <a:gd name="connsiteX1" fmla="*/ 904043 w 3397398"/>
                  <a:gd name="connsiteY1" fmla="*/ 1389191 h 4043611"/>
                  <a:gd name="connsiteX2" fmla="*/ 834187 w 3397398"/>
                  <a:gd name="connsiteY2" fmla="*/ 1454039 h 4043611"/>
                  <a:gd name="connsiteX3" fmla="*/ 740931 w 3397398"/>
                  <a:gd name="connsiteY3" fmla="*/ 1462327 h 4043611"/>
                  <a:gd name="connsiteX4" fmla="*/ 596907 w 3397398"/>
                  <a:gd name="connsiteY4" fmla="*/ 1478899 h 4043611"/>
                  <a:gd name="connsiteX5" fmla="*/ 557299 w 3397398"/>
                  <a:gd name="connsiteY5" fmla="*/ 1615439 h 4043611"/>
                  <a:gd name="connsiteX6" fmla="*/ 577463 w 3397398"/>
                  <a:gd name="connsiteY6" fmla="*/ 1677045 h 4043611"/>
                  <a:gd name="connsiteX7" fmla="*/ 553339 w 3397398"/>
                  <a:gd name="connsiteY7" fmla="*/ 1732167 h 4043611"/>
                  <a:gd name="connsiteX8" fmla="*/ 490327 w 3397398"/>
                  <a:gd name="connsiteY8" fmla="*/ 1803139 h 4043611"/>
                  <a:gd name="connsiteX9" fmla="*/ 410031 w 3397398"/>
                  <a:gd name="connsiteY9" fmla="*/ 1956613 h 4043611"/>
                  <a:gd name="connsiteX10" fmla="*/ 475563 w 3397398"/>
                  <a:gd name="connsiteY10" fmla="*/ 2031189 h 4043611"/>
                  <a:gd name="connsiteX11" fmla="*/ 555859 w 3397398"/>
                  <a:gd name="connsiteY11" fmla="*/ 2112609 h 4043611"/>
                  <a:gd name="connsiteX12" fmla="*/ 557659 w 3397398"/>
                  <a:gd name="connsiteY12" fmla="*/ 2222491 h 4043611"/>
                  <a:gd name="connsiteX13" fmla="*/ 537855 w 3397398"/>
                  <a:gd name="connsiteY13" fmla="*/ 2289139 h 4043611"/>
                  <a:gd name="connsiteX14" fmla="*/ 584663 w 3397398"/>
                  <a:gd name="connsiteY14" fmla="*/ 2347503 h 4043611"/>
                  <a:gd name="connsiteX15" fmla="*/ 729051 w 3397398"/>
                  <a:gd name="connsiteY15" fmla="*/ 2383169 h 4043611"/>
                  <a:gd name="connsiteX16" fmla="*/ 814027 w 3397398"/>
                  <a:gd name="connsiteY16" fmla="*/ 2384971 h 4043611"/>
                  <a:gd name="connsiteX17" fmla="*/ 905483 w 3397398"/>
                  <a:gd name="connsiteY17" fmla="*/ 2463149 h 4043611"/>
                  <a:gd name="connsiteX18" fmla="*/ 1026823 w 3397398"/>
                  <a:gd name="connsiteY18" fmla="*/ 2540247 h 4043611"/>
                  <a:gd name="connsiteX19" fmla="*/ 1096315 w 3397398"/>
                  <a:gd name="connsiteY19" fmla="*/ 2540247 h 4043611"/>
                  <a:gd name="connsiteX20" fmla="*/ 1127283 w 3397398"/>
                  <a:gd name="connsiteY20" fmla="*/ 2478641 h 4043611"/>
                  <a:gd name="connsiteX21" fmla="*/ 1206135 w 3397398"/>
                  <a:gd name="connsiteY21" fmla="*/ 2396499 h 4043611"/>
                  <a:gd name="connsiteX22" fmla="*/ 1309835 w 3397398"/>
                  <a:gd name="connsiteY22" fmla="*/ 2393257 h 4043611"/>
                  <a:gd name="connsiteX23" fmla="*/ 1377887 w 3397398"/>
                  <a:gd name="connsiteY23" fmla="*/ 2415233 h 4043611"/>
                  <a:gd name="connsiteX24" fmla="*/ 1441619 w 3397398"/>
                  <a:gd name="connsiteY24" fmla="*/ 2372001 h 4043611"/>
                  <a:gd name="connsiteX25" fmla="*/ 1477267 w 3397398"/>
                  <a:gd name="connsiteY25" fmla="*/ 2223571 h 4043611"/>
                  <a:gd name="connsiteX26" fmla="*/ 1485547 w 3397398"/>
                  <a:gd name="connsiteY26" fmla="*/ 2124497 h 4043611"/>
                  <a:gd name="connsiteX27" fmla="*/ 1569443 w 3397398"/>
                  <a:gd name="connsiteY27" fmla="*/ 2038393 h 4043611"/>
                  <a:gd name="connsiteX28" fmla="*/ 1629935 w 3397398"/>
                  <a:gd name="connsiteY28" fmla="*/ 2006329 h 4043611"/>
                  <a:gd name="connsiteX29" fmla="*/ 1636055 w 3397398"/>
                  <a:gd name="connsiteY29" fmla="*/ 1940401 h 4043611"/>
                  <a:gd name="connsiteX30" fmla="*/ 1565843 w 3397398"/>
                  <a:gd name="connsiteY30" fmla="*/ 1808903 h 4043611"/>
                  <a:gd name="connsiteX31" fmla="*/ 1491671 w 3397398"/>
                  <a:gd name="connsiteY31" fmla="*/ 1729285 h 4043611"/>
                  <a:gd name="connsiteX32" fmla="*/ 1486267 w 3397398"/>
                  <a:gd name="connsiteY32" fmla="*/ 1626607 h 4043611"/>
                  <a:gd name="connsiteX33" fmla="*/ 1503191 w 3397398"/>
                  <a:gd name="connsiteY33" fmla="*/ 1559599 h 4043611"/>
                  <a:gd name="connsiteX34" fmla="*/ 1390851 w 3397398"/>
                  <a:gd name="connsiteY34" fmla="*/ 1442151 h 4043611"/>
                  <a:gd name="connsiteX35" fmla="*/ 1326039 w 3397398"/>
                  <a:gd name="connsiteY35" fmla="*/ 1458723 h 4043611"/>
                  <a:gd name="connsiteX36" fmla="*/ 1221259 w 3397398"/>
                  <a:gd name="connsiteY36" fmla="*/ 1456201 h 4043611"/>
                  <a:gd name="connsiteX37" fmla="*/ 1148887 w 3397398"/>
                  <a:gd name="connsiteY37" fmla="*/ 1401441 h 4043611"/>
                  <a:gd name="connsiteX38" fmla="*/ 1026103 w 3397398"/>
                  <a:gd name="connsiteY38" fmla="*/ 1309933 h 4043611"/>
                  <a:gd name="connsiteX39" fmla="*/ 1651015 w 3397398"/>
                  <a:gd name="connsiteY39" fmla="*/ 284407 h 4043611"/>
                  <a:gd name="connsiteX40" fmla="*/ 1539383 w 3397398"/>
                  <a:gd name="connsiteY40" fmla="*/ 366083 h 4043611"/>
                  <a:gd name="connsiteX41" fmla="*/ 1466283 w 3397398"/>
                  <a:gd name="connsiteY41" fmla="*/ 433367 h 4043611"/>
                  <a:gd name="connsiteX42" fmla="*/ 1409747 w 3397398"/>
                  <a:gd name="connsiteY42" fmla="*/ 458915 h 4043611"/>
                  <a:gd name="connsiteX43" fmla="*/ 1349971 w 3397398"/>
                  <a:gd name="connsiteY43" fmla="*/ 437323 h 4043611"/>
                  <a:gd name="connsiteX44" fmla="*/ 1214935 w 3397398"/>
                  <a:gd name="connsiteY44" fmla="*/ 476543 h 4043611"/>
                  <a:gd name="connsiteX45" fmla="*/ 1193687 w 3397398"/>
                  <a:gd name="connsiteY45" fmla="*/ 608591 h 4043611"/>
                  <a:gd name="connsiteX46" fmla="*/ 1194407 w 3397398"/>
                  <a:gd name="connsiteY46" fmla="*/ 689907 h 4043611"/>
                  <a:gd name="connsiteX47" fmla="*/ 1173523 w 3397398"/>
                  <a:gd name="connsiteY47" fmla="*/ 744235 h 4043611"/>
                  <a:gd name="connsiteX48" fmla="*/ 1111583 w 3397398"/>
                  <a:gd name="connsiteY48" fmla="*/ 788131 h 4043611"/>
                  <a:gd name="connsiteX49" fmla="*/ 1044967 w 3397398"/>
                  <a:gd name="connsiteY49" fmla="*/ 833827 h 4043611"/>
                  <a:gd name="connsiteX50" fmla="*/ 1037403 w 3397398"/>
                  <a:gd name="connsiteY50" fmla="*/ 911543 h 4043611"/>
                  <a:gd name="connsiteX51" fmla="*/ 1073775 w 3397398"/>
                  <a:gd name="connsiteY51" fmla="*/ 989983 h 4043611"/>
                  <a:gd name="connsiteX52" fmla="*/ 1188287 w 3397398"/>
                  <a:gd name="connsiteY52" fmla="*/ 1097923 h 4043611"/>
                  <a:gd name="connsiteX53" fmla="*/ 1187207 w 3397398"/>
                  <a:gd name="connsiteY53" fmla="*/ 1207663 h 4043611"/>
                  <a:gd name="connsiteX54" fmla="*/ 1228979 w 3397398"/>
                  <a:gd name="connsiteY54" fmla="*/ 1344747 h 4043611"/>
                  <a:gd name="connsiteX55" fmla="*/ 1367975 w 3397398"/>
                  <a:gd name="connsiteY55" fmla="*/ 1359499 h 4043611"/>
                  <a:gd name="connsiteX56" fmla="*/ 1459439 w 3397398"/>
                  <a:gd name="connsiteY56" fmla="*/ 1366695 h 4043611"/>
                  <a:gd name="connsiteX57" fmla="*/ 1533263 w 3397398"/>
                  <a:gd name="connsiteY57" fmla="*/ 1433259 h 4043611"/>
                  <a:gd name="connsiteX58" fmla="*/ 1650655 w 3397398"/>
                  <a:gd name="connsiteY58" fmla="*/ 1513135 h 4043611"/>
                  <a:gd name="connsiteX59" fmla="*/ 1731315 w 3397398"/>
                  <a:gd name="connsiteY59" fmla="*/ 1496583 h 4043611"/>
                  <a:gd name="connsiteX60" fmla="*/ 1767687 w 3397398"/>
                  <a:gd name="connsiteY60" fmla="*/ 1437215 h 4043611"/>
                  <a:gd name="connsiteX61" fmla="*/ 1842227 w 3397398"/>
                  <a:gd name="connsiteY61" fmla="*/ 1372091 h 4043611"/>
                  <a:gd name="connsiteX62" fmla="*/ 1940895 w 3397398"/>
                  <a:gd name="connsiteY62" fmla="*/ 1365255 h 4043611"/>
                  <a:gd name="connsiteX63" fmla="*/ 2086015 w 3397398"/>
                  <a:gd name="connsiteY63" fmla="*/ 1330355 h 4043611"/>
                  <a:gd name="connsiteX64" fmla="*/ 2107619 w 3397398"/>
                  <a:gd name="connsiteY64" fmla="*/ 1191831 h 4043611"/>
                  <a:gd name="connsiteX65" fmla="*/ 2110139 w 3397398"/>
                  <a:gd name="connsiteY65" fmla="*/ 1111955 h 4043611"/>
                  <a:gd name="connsiteX66" fmla="*/ 2204127 w 3397398"/>
                  <a:gd name="connsiteY66" fmla="*/ 1015167 h 4043611"/>
                  <a:gd name="connsiteX67" fmla="*/ 2262823 w 3397398"/>
                  <a:gd name="connsiteY67" fmla="*/ 883119 h 4043611"/>
                  <a:gd name="connsiteX68" fmla="*/ 2259943 w 3397398"/>
                  <a:gd name="connsiteY68" fmla="*/ 817275 h 4043611"/>
                  <a:gd name="connsiteX69" fmla="*/ 2196923 w 3397398"/>
                  <a:gd name="connsiteY69" fmla="*/ 784175 h 4043611"/>
                  <a:gd name="connsiteX70" fmla="*/ 2116983 w 3397398"/>
                  <a:gd name="connsiteY70" fmla="*/ 697463 h 4043611"/>
                  <a:gd name="connsiteX71" fmla="*/ 2116623 w 3397398"/>
                  <a:gd name="connsiteY71" fmla="*/ 595999 h 4043611"/>
                  <a:gd name="connsiteX72" fmla="*/ 2132827 w 3397398"/>
                  <a:gd name="connsiteY72" fmla="*/ 529795 h 4043611"/>
                  <a:gd name="connsiteX73" fmla="*/ 2082051 w 3397398"/>
                  <a:gd name="connsiteY73" fmla="*/ 462151 h 4043611"/>
                  <a:gd name="connsiteX74" fmla="*/ 2031279 w 3397398"/>
                  <a:gd name="connsiteY74" fmla="*/ 412139 h 4043611"/>
                  <a:gd name="connsiteX75" fmla="*/ 1983027 w 3397398"/>
                  <a:gd name="connsiteY75" fmla="*/ 425811 h 4043611"/>
                  <a:gd name="connsiteX76" fmla="*/ 1837547 w 3397398"/>
                  <a:gd name="connsiteY76" fmla="*/ 427611 h 4043611"/>
                  <a:gd name="connsiteX77" fmla="*/ 1767687 w 3397398"/>
                  <a:gd name="connsiteY77" fmla="*/ 356731 h 4043611"/>
                  <a:gd name="connsiteX78" fmla="*/ 1651015 w 3397398"/>
                  <a:gd name="connsiteY78" fmla="*/ 284407 h 4043611"/>
                  <a:gd name="connsiteX79" fmla="*/ 1463131 w 3397398"/>
                  <a:gd name="connsiteY79" fmla="*/ 311 h 4043611"/>
                  <a:gd name="connsiteX80" fmla="*/ 1752867 w 3397398"/>
                  <a:gd name="connsiteY80" fmla="*/ 17731 h 4043611"/>
                  <a:gd name="connsiteX81" fmla="*/ 2798759 w 3397398"/>
                  <a:gd name="connsiteY81" fmla="*/ 741883 h 4043611"/>
                  <a:gd name="connsiteX82" fmla="*/ 3006859 w 3397398"/>
                  <a:gd name="connsiteY82" fmla="*/ 1484043 h 4043611"/>
                  <a:gd name="connsiteX83" fmla="*/ 3006859 w 3397398"/>
                  <a:gd name="connsiteY83" fmla="*/ 1589911 h 4043611"/>
                  <a:gd name="connsiteX84" fmla="*/ 3175715 w 3397398"/>
                  <a:gd name="connsiteY84" fmla="*/ 1884471 h 4043611"/>
                  <a:gd name="connsiteX85" fmla="*/ 3370131 w 3397398"/>
                  <a:gd name="connsiteY85" fmla="*/ 2229443 h 4043611"/>
                  <a:gd name="connsiteX86" fmla="*/ 3314687 w 3397398"/>
                  <a:gd name="connsiteY86" fmla="*/ 2499155 h 4043611"/>
                  <a:gd name="connsiteX87" fmla="*/ 3144751 w 3397398"/>
                  <a:gd name="connsiteY87" fmla="*/ 2529403 h 4043611"/>
                  <a:gd name="connsiteX88" fmla="*/ 3011899 w 3397398"/>
                  <a:gd name="connsiteY88" fmla="*/ 2534443 h 4043611"/>
                  <a:gd name="connsiteX89" fmla="*/ 3005779 w 3397398"/>
                  <a:gd name="connsiteY89" fmla="*/ 2742579 h 4043611"/>
                  <a:gd name="connsiteX90" fmla="*/ 2942055 w 3397398"/>
                  <a:gd name="connsiteY90" fmla="*/ 3109879 h 4043611"/>
                  <a:gd name="connsiteX91" fmla="*/ 2612623 w 3397398"/>
                  <a:gd name="connsiteY91" fmla="*/ 3403359 h 4043611"/>
                  <a:gd name="connsiteX92" fmla="*/ 2358079 w 3397398"/>
                  <a:gd name="connsiteY92" fmla="*/ 3433967 h 4043611"/>
                  <a:gd name="connsiteX93" fmla="*/ 2175903 w 3397398"/>
                  <a:gd name="connsiteY93" fmla="*/ 3445851 h 4043611"/>
                  <a:gd name="connsiteX94" fmla="*/ 2163663 w 3397398"/>
                  <a:gd name="connsiteY94" fmla="*/ 3750851 h 4043611"/>
                  <a:gd name="connsiteX95" fmla="*/ 2163663 w 3397398"/>
                  <a:gd name="connsiteY95" fmla="*/ 4043611 h 4043611"/>
                  <a:gd name="connsiteX96" fmla="*/ 1382751 w 3397398"/>
                  <a:gd name="connsiteY96" fmla="*/ 4043611 h 4043611"/>
                  <a:gd name="connsiteX97" fmla="*/ 595359 w 3397398"/>
                  <a:gd name="connsiteY97" fmla="*/ 4036767 h 4043611"/>
                  <a:gd name="connsiteX98" fmla="*/ 588519 w 3397398"/>
                  <a:gd name="connsiteY98" fmla="*/ 3400479 h 4043611"/>
                  <a:gd name="connsiteX99" fmla="*/ 588519 w 3397398"/>
                  <a:gd name="connsiteY99" fmla="*/ 2771027 h 4043611"/>
                  <a:gd name="connsiteX100" fmla="*/ 530555 w 3397398"/>
                  <a:gd name="connsiteY100" fmla="*/ 2718815 h 4043611"/>
                  <a:gd name="connsiteX101" fmla="*/ 14267 w 3397398"/>
                  <a:gd name="connsiteY101" fmla="*/ 1749075 h 4043611"/>
                  <a:gd name="connsiteX102" fmla="*/ 81955 w 3397398"/>
                  <a:gd name="connsiteY102" fmla="*/ 1010155 h 4043611"/>
                  <a:gd name="connsiteX103" fmla="*/ 167279 w 3397398"/>
                  <a:gd name="connsiteY103" fmla="*/ 816783 h 4043611"/>
                  <a:gd name="connsiteX104" fmla="*/ 1187975 w 3397398"/>
                  <a:gd name="connsiteY104" fmla="*/ 27451 h 4043611"/>
                  <a:gd name="connsiteX105" fmla="*/ 1463131 w 3397398"/>
                  <a:gd name="connsiteY105" fmla="*/ 311 h 404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3397398" h="4043611">
                    <a:moveTo>
                      <a:pt x="1026103" y="1309933"/>
                    </a:moveTo>
                    <a:cubicBezTo>
                      <a:pt x="949411" y="1309933"/>
                      <a:pt x="941487" y="1314977"/>
                      <a:pt x="904043" y="1389191"/>
                    </a:cubicBezTo>
                    <a:cubicBezTo>
                      <a:pt x="887119" y="1423417"/>
                      <a:pt x="871275" y="1437827"/>
                      <a:pt x="834187" y="1454039"/>
                    </a:cubicBezTo>
                    <a:cubicBezTo>
                      <a:pt x="791703" y="1472413"/>
                      <a:pt x="781619" y="1473495"/>
                      <a:pt x="740931" y="1462327"/>
                    </a:cubicBezTo>
                    <a:cubicBezTo>
                      <a:pt x="645875" y="1436027"/>
                      <a:pt x="640835" y="1436387"/>
                      <a:pt x="596907" y="1478899"/>
                    </a:cubicBezTo>
                    <a:cubicBezTo>
                      <a:pt x="536415" y="1537983"/>
                      <a:pt x="534255" y="1545187"/>
                      <a:pt x="557299" y="1615439"/>
                    </a:cubicBezTo>
                    <a:lnTo>
                      <a:pt x="577463" y="1677045"/>
                    </a:lnTo>
                    <a:lnTo>
                      <a:pt x="553339" y="1732167"/>
                    </a:lnTo>
                    <a:cubicBezTo>
                      <a:pt x="533535" y="1776479"/>
                      <a:pt x="521651" y="1790169"/>
                      <a:pt x="490327" y="1803139"/>
                    </a:cubicBezTo>
                    <a:cubicBezTo>
                      <a:pt x="416871" y="1833761"/>
                      <a:pt x="397431" y="1871229"/>
                      <a:pt x="410031" y="1956613"/>
                    </a:cubicBezTo>
                    <a:cubicBezTo>
                      <a:pt x="416511" y="1999125"/>
                      <a:pt x="420115" y="2003447"/>
                      <a:pt x="475563" y="2031189"/>
                    </a:cubicBezTo>
                    <a:cubicBezTo>
                      <a:pt x="527051" y="2057487"/>
                      <a:pt x="537135" y="2067215"/>
                      <a:pt x="555859" y="2112609"/>
                    </a:cubicBezTo>
                    <a:cubicBezTo>
                      <a:pt x="577103" y="2164127"/>
                      <a:pt x="577103" y="2164127"/>
                      <a:pt x="557659" y="2222491"/>
                    </a:cubicBezTo>
                    <a:cubicBezTo>
                      <a:pt x="546855" y="2254555"/>
                      <a:pt x="537855" y="2284457"/>
                      <a:pt x="537855" y="2289139"/>
                    </a:cubicBezTo>
                    <a:cubicBezTo>
                      <a:pt x="537855" y="2293463"/>
                      <a:pt x="558739" y="2319763"/>
                      <a:pt x="584663" y="2347503"/>
                    </a:cubicBezTo>
                    <a:cubicBezTo>
                      <a:pt x="636871" y="2403345"/>
                      <a:pt x="657755" y="2408389"/>
                      <a:pt x="729051" y="2383169"/>
                    </a:cubicBezTo>
                    <a:cubicBezTo>
                      <a:pt x="765775" y="2370199"/>
                      <a:pt x="775139" y="2370561"/>
                      <a:pt x="814027" y="2384971"/>
                    </a:cubicBezTo>
                    <a:cubicBezTo>
                      <a:pt x="871995" y="2406947"/>
                      <a:pt x="880999" y="2414513"/>
                      <a:pt x="905483" y="2463149"/>
                    </a:cubicBezTo>
                    <a:cubicBezTo>
                      <a:pt x="941127" y="2534843"/>
                      <a:pt x="949771" y="2540247"/>
                      <a:pt x="1026823" y="2540247"/>
                    </a:cubicBezTo>
                    <a:lnTo>
                      <a:pt x="1096315" y="2540247"/>
                    </a:lnTo>
                    <a:lnTo>
                      <a:pt x="1127283" y="2478641"/>
                    </a:lnTo>
                    <a:cubicBezTo>
                      <a:pt x="1153927" y="2425681"/>
                      <a:pt x="1165091" y="2414153"/>
                      <a:pt x="1206135" y="2396499"/>
                    </a:cubicBezTo>
                    <a:cubicBezTo>
                      <a:pt x="1252587" y="2376325"/>
                      <a:pt x="1255827" y="2376325"/>
                      <a:pt x="1309835" y="2393257"/>
                    </a:cubicBezTo>
                    <a:cubicBezTo>
                      <a:pt x="1340803" y="2402985"/>
                      <a:pt x="1371407" y="2412711"/>
                      <a:pt x="1377887" y="2415233"/>
                    </a:cubicBezTo>
                    <a:cubicBezTo>
                      <a:pt x="1384731" y="2417755"/>
                      <a:pt x="1413175" y="2398301"/>
                      <a:pt x="1441619" y="2372001"/>
                    </a:cubicBezTo>
                    <a:cubicBezTo>
                      <a:pt x="1498511" y="2318681"/>
                      <a:pt x="1503191" y="2299587"/>
                      <a:pt x="1477267" y="2223571"/>
                    </a:cubicBezTo>
                    <a:cubicBezTo>
                      <a:pt x="1462503" y="2180339"/>
                      <a:pt x="1462863" y="2175655"/>
                      <a:pt x="1485547" y="2124497"/>
                    </a:cubicBezTo>
                    <a:cubicBezTo>
                      <a:pt x="1506071" y="2077663"/>
                      <a:pt x="1516875" y="2066495"/>
                      <a:pt x="1569443" y="2038393"/>
                    </a:cubicBezTo>
                    <a:lnTo>
                      <a:pt x="1629935" y="2006329"/>
                    </a:lnTo>
                    <a:lnTo>
                      <a:pt x="1636055" y="1940401"/>
                    </a:lnTo>
                    <a:cubicBezTo>
                      <a:pt x="1643615" y="1858621"/>
                      <a:pt x="1633895" y="1840967"/>
                      <a:pt x="1565843" y="1808903"/>
                    </a:cubicBezTo>
                    <a:cubicBezTo>
                      <a:pt x="1520115" y="1787647"/>
                      <a:pt x="1511831" y="1778641"/>
                      <a:pt x="1491671" y="1729285"/>
                    </a:cubicBezTo>
                    <a:cubicBezTo>
                      <a:pt x="1470067" y="1675605"/>
                      <a:pt x="1469707" y="1672361"/>
                      <a:pt x="1486267" y="1626607"/>
                    </a:cubicBezTo>
                    <a:cubicBezTo>
                      <a:pt x="1495631" y="1600669"/>
                      <a:pt x="1503191" y="1570407"/>
                      <a:pt x="1503191" y="1559599"/>
                    </a:cubicBezTo>
                    <a:cubicBezTo>
                      <a:pt x="1502831" y="1535461"/>
                      <a:pt x="1413895" y="1442151"/>
                      <a:pt x="1390851" y="1442151"/>
                    </a:cubicBezTo>
                    <a:cubicBezTo>
                      <a:pt x="1381851" y="1442151"/>
                      <a:pt x="1352683" y="1449717"/>
                      <a:pt x="1326039" y="1458723"/>
                    </a:cubicBezTo>
                    <a:cubicBezTo>
                      <a:pt x="1280311" y="1474215"/>
                      <a:pt x="1274191" y="1474215"/>
                      <a:pt x="1221259" y="1456201"/>
                    </a:cubicBezTo>
                    <a:cubicBezTo>
                      <a:pt x="1174811" y="1440349"/>
                      <a:pt x="1162207" y="1430983"/>
                      <a:pt x="1148887" y="1401441"/>
                    </a:cubicBezTo>
                    <a:cubicBezTo>
                      <a:pt x="1110359" y="1316417"/>
                      <a:pt x="1101719" y="1309933"/>
                      <a:pt x="1026103" y="1309933"/>
                    </a:cubicBezTo>
                    <a:close/>
                    <a:moveTo>
                      <a:pt x="1651015" y="284407"/>
                    </a:moveTo>
                    <a:cubicBezTo>
                      <a:pt x="1596639" y="284407"/>
                      <a:pt x="1562071" y="309595"/>
                      <a:pt x="1539383" y="366083"/>
                    </a:cubicBezTo>
                    <a:cubicBezTo>
                      <a:pt x="1525339" y="400627"/>
                      <a:pt x="1513455" y="411779"/>
                      <a:pt x="1466283" y="433367"/>
                    </a:cubicBezTo>
                    <a:lnTo>
                      <a:pt x="1409747" y="458915"/>
                    </a:lnTo>
                    <a:lnTo>
                      <a:pt x="1349971" y="437323"/>
                    </a:lnTo>
                    <a:cubicBezTo>
                      <a:pt x="1280471" y="412139"/>
                      <a:pt x="1270747" y="414659"/>
                      <a:pt x="1214935" y="476543"/>
                    </a:cubicBezTo>
                    <a:cubicBezTo>
                      <a:pt x="1173523" y="522239"/>
                      <a:pt x="1170283" y="542027"/>
                      <a:pt x="1193687" y="608591"/>
                    </a:cubicBezTo>
                    <a:cubicBezTo>
                      <a:pt x="1207731" y="648887"/>
                      <a:pt x="1207731" y="657883"/>
                      <a:pt x="1194407" y="689907"/>
                    </a:cubicBezTo>
                    <a:cubicBezTo>
                      <a:pt x="1186127" y="709695"/>
                      <a:pt x="1176763" y="734163"/>
                      <a:pt x="1173523" y="744235"/>
                    </a:cubicBezTo>
                    <a:cubicBezTo>
                      <a:pt x="1170283" y="754311"/>
                      <a:pt x="1142555" y="774099"/>
                      <a:pt x="1111583" y="788131"/>
                    </a:cubicBezTo>
                    <a:cubicBezTo>
                      <a:pt x="1080615" y="802163"/>
                      <a:pt x="1050727" y="822675"/>
                      <a:pt x="1044967" y="833827"/>
                    </a:cubicBezTo>
                    <a:cubicBezTo>
                      <a:pt x="1039203" y="844623"/>
                      <a:pt x="1035603" y="879523"/>
                      <a:pt x="1037403" y="911543"/>
                    </a:cubicBezTo>
                    <a:cubicBezTo>
                      <a:pt x="1040287" y="964795"/>
                      <a:pt x="1043167" y="970911"/>
                      <a:pt x="1073775" y="989983"/>
                    </a:cubicBezTo>
                    <a:cubicBezTo>
                      <a:pt x="1161279" y="1043591"/>
                      <a:pt x="1170643" y="1052587"/>
                      <a:pt x="1188287" y="1097923"/>
                    </a:cubicBezTo>
                    <a:cubicBezTo>
                      <a:pt x="1206291" y="1143259"/>
                      <a:pt x="1206291" y="1146855"/>
                      <a:pt x="1187207" y="1207663"/>
                    </a:cubicBezTo>
                    <a:cubicBezTo>
                      <a:pt x="1164519" y="1280343"/>
                      <a:pt x="1167039" y="1288979"/>
                      <a:pt x="1228979" y="1344747"/>
                    </a:cubicBezTo>
                    <a:cubicBezTo>
                      <a:pt x="1274351" y="1385763"/>
                      <a:pt x="1279031" y="1386123"/>
                      <a:pt x="1367975" y="1359499"/>
                    </a:cubicBezTo>
                    <a:cubicBezTo>
                      <a:pt x="1405787" y="1347983"/>
                      <a:pt x="1416231" y="1348703"/>
                      <a:pt x="1459439" y="1366695"/>
                    </a:cubicBezTo>
                    <a:cubicBezTo>
                      <a:pt x="1497611" y="1382527"/>
                      <a:pt x="1513095" y="1396559"/>
                      <a:pt x="1533263" y="1433259"/>
                    </a:cubicBezTo>
                    <a:cubicBezTo>
                      <a:pt x="1575391" y="1509895"/>
                      <a:pt x="1579715" y="1513135"/>
                      <a:pt x="1650655" y="1513135"/>
                    </a:cubicBezTo>
                    <a:cubicBezTo>
                      <a:pt x="1696387" y="1513135"/>
                      <a:pt x="1719431" y="1508095"/>
                      <a:pt x="1731315" y="1496583"/>
                    </a:cubicBezTo>
                    <a:cubicBezTo>
                      <a:pt x="1740319" y="1487227"/>
                      <a:pt x="1756883" y="1460603"/>
                      <a:pt x="1767687" y="1437215"/>
                    </a:cubicBezTo>
                    <a:cubicBezTo>
                      <a:pt x="1784611" y="1401955"/>
                      <a:pt x="1797215" y="1390803"/>
                      <a:pt x="1842227" y="1372091"/>
                    </a:cubicBezTo>
                    <a:cubicBezTo>
                      <a:pt x="1893359" y="1350863"/>
                      <a:pt x="1898763" y="1350503"/>
                      <a:pt x="1940895" y="1365255"/>
                    </a:cubicBezTo>
                    <a:cubicBezTo>
                      <a:pt x="2015075" y="1390803"/>
                      <a:pt x="2033439" y="1386483"/>
                      <a:pt x="2086015" y="1330355"/>
                    </a:cubicBezTo>
                    <a:cubicBezTo>
                      <a:pt x="2136787" y="1276383"/>
                      <a:pt x="2136787" y="1276023"/>
                      <a:pt x="2107619" y="1191831"/>
                    </a:cubicBezTo>
                    <a:cubicBezTo>
                      <a:pt x="2096095" y="1158727"/>
                      <a:pt x="2096455" y="1146855"/>
                      <a:pt x="2110139" y="1111955"/>
                    </a:cubicBezTo>
                    <a:cubicBezTo>
                      <a:pt x="2131387" y="1056903"/>
                      <a:pt x="2144711" y="1043231"/>
                      <a:pt x="2204127" y="1015167"/>
                    </a:cubicBezTo>
                    <a:cubicBezTo>
                      <a:pt x="2262463" y="987823"/>
                      <a:pt x="2267503" y="977027"/>
                      <a:pt x="2262823" y="883119"/>
                    </a:cubicBezTo>
                    <a:lnTo>
                      <a:pt x="2259943" y="817275"/>
                    </a:lnTo>
                    <a:lnTo>
                      <a:pt x="2196923" y="784175"/>
                    </a:lnTo>
                    <a:cubicBezTo>
                      <a:pt x="2138227" y="752871"/>
                      <a:pt x="2132467" y="747115"/>
                      <a:pt x="2116983" y="697463"/>
                    </a:cubicBezTo>
                    <a:cubicBezTo>
                      <a:pt x="2101499" y="648171"/>
                      <a:pt x="2101499" y="640255"/>
                      <a:pt x="2116623" y="595999"/>
                    </a:cubicBezTo>
                    <a:cubicBezTo>
                      <a:pt x="2125623" y="569371"/>
                      <a:pt x="2132827" y="539507"/>
                      <a:pt x="2132827" y="529795"/>
                    </a:cubicBezTo>
                    <a:cubicBezTo>
                      <a:pt x="2132827" y="520079"/>
                      <a:pt x="2110139" y="489495"/>
                      <a:pt x="2082051" y="462151"/>
                    </a:cubicBezTo>
                    <a:lnTo>
                      <a:pt x="2031279" y="412139"/>
                    </a:lnTo>
                    <a:lnTo>
                      <a:pt x="1983027" y="425811"/>
                    </a:lnTo>
                    <a:cubicBezTo>
                      <a:pt x="1902003" y="448839"/>
                      <a:pt x="1885799" y="448839"/>
                      <a:pt x="1837547" y="427611"/>
                    </a:cubicBezTo>
                    <a:cubicBezTo>
                      <a:pt x="1799735" y="410699"/>
                      <a:pt x="1786771" y="397747"/>
                      <a:pt x="1767687" y="356731"/>
                    </a:cubicBezTo>
                    <a:cubicBezTo>
                      <a:pt x="1741399" y="300239"/>
                      <a:pt x="1715471" y="284407"/>
                      <a:pt x="1651015" y="284407"/>
                    </a:cubicBezTo>
                    <a:close/>
                    <a:moveTo>
                      <a:pt x="1463131" y="311"/>
                    </a:moveTo>
                    <a:cubicBezTo>
                      <a:pt x="1567451" y="-1445"/>
                      <a:pt x="1674199" y="4227"/>
                      <a:pt x="1752867" y="17731"/>
                    </a:cubicBezTo>
                    <a:cubicBezTo>
                      <a:pt x="2200387" y="95511"/>
                      <a:pt x="2566539" y="349019"/>
                      <a:pt x="2798759" y="741883"/>
                    </a:cubicBezTo>
                    <a:cubicBezTo>
                      <a:pt x="2922251" y="950379"/>
                      <a:pt x="3006859" y="1253219"/>
                      <a:pt x="3006859" y="1484043"/>
                    </a:cubicBezTo>
                    <a:lnTo>
                      <a:pt x="3006859" y="1589911"/>
                    </a:lnTo>
                    <a:lnTo>
                      <a:pt x="3175715" y="1884471"/>
                    </a:lnTo>
                    <a:cubicBezTo>
                      <a:pt x="3268243" y="2046155"/>
                      <a:pt x="3356091" y="2201715"/>
                      <a:pt x="3370131" y="2229443"/>
                    </a:cubicBezTo>
                    <a:cubicBezTo>
                      <a:pt x="3421615" y="2329911"/>
                      <a:pt x="3398575" y="2441539"/>
                      <a:pt x="3314687" y="2499155"/>
                    </a:cubicBezTo>
                    <a:cubicBezTo>
                      <a:pt x="3281203" y="2521843"/>
                      <a:pt x="3265003" y="2524723"/>
                      <a:pt x="3144751" y="2529403"/>
                    </a:cubicBezTo>
                    <a:lnTo>
                      <a:pt x="3011899" y="2534443"/>
                    </a:lnTo>
                    <a:lnTo>
                      <a:pt x="3005779" y="2742579"/>
                    </a:lnTo>
                    <a:cubicBezTo>
                      <a:pt x="2998939" y="2962239"/>
                      <a:pt x="2991379" y="3006531"/>
                      <a:pt x="2942055" y="3109879"/>
                    </a:cubicBezTo>
                    <a:cubicBezTo>
                      <a:pt x="2877967" y="3243835"/>
                      <a:pt x="2758075" y="3350783"/>
                      <a:pt x="2612623" y="3403359"/>
                    </a:cubicBezTo>
                    <a:cubicBezTo>
                      <a:pt x="2531615" y="3432527"/>
                      <a:pt x="2521895" y="3433967"/>
                      <a:pt x="2358079" y="3433967"/>
                    </a:cubicBezTo>
                    <a:cubicBezTo>
                      <a:pt x="2239271" y="3433967"/>
                      <a:pt x="2184183" y="3437567"/>
                      <a:pt x="2175903" y="3445851"/>
                    </a:cubicBezTo>
                    <a:cubicBezTo>
                      <a:pt x="2166903" y="3454851"/>
                      <a:pt x="2163663" y="3536955"/>
                      <a:pt x="2163663" y="3750851"/>
                    </a:cubicBezTo>
                    <a:lnTo>
                      <a:pt x="2163663" y="4043611"/>
                    </a:lnTo>
                    <a:lnTo>
                      <a:pt x="1382751" y="4043611"/>
                    </a:lnTo>
                    <a:cubicBezTo>
                      <a:pt x="953591" y="4043611"/>
                      <a:pt x="599319" y="4040371"/>
                      <a:pt x="595359" y="4036767"/>
                    </a:cubicBezTo>
                    <a:cubicBezTo>
                      <a:pt x="591759" y="4033167"/>
                      <a:pt x="588519" y="3746891"/>
                      <a:pt x="588519" y="3400479"/>
                    </a:cubicBezTo>
                    <a:lnTo>
                      <a:pt x="588519" y="2771027"/>
                    </a:lnTo>
                    <a:lnTo>
                      <a:pt x="530555" y="2718815"/>
                    </a:lnTo>
                    <a:cubicBezTo>
                      <a:pt x="236047" y="2454863"/>
                      <a:pt x="65391" y="2134019"/>
                      <a:pt x="14267" y="1749075"/>
                    </a:cubicBezTo>
                    <a:cubicBezTo>
                      <a:pt x="-18497" y="1502407"/>
                      <a:pt x="5627" y="1238095"/>
                      <a:pt x="81955" y="1010155"/>
                    </a:cubicBezTo>
                    <a:cubicBezTo>
                      <a:pt x="93115" y="976307"/>
                      <a:pt x="131639" y="889523"/>
                      <a:pt x="167279" y="816783"/>
                    </a:cubicBezTo>
                    <a:cubicBezTo>
                      <a:pt x="364219" y="416715"/>
                      <a:pt x="728211" y="135479"/>
                      <a:pt x="1187975" y="27451"/>
                    </a:cubicBezTo>
                    <a:cubicBezTo>
                      <a:pt x="1256923" y="11247"/>
                      <a:pt x="1358811" y="2067"/>
                      <a:pt x="1463131" y="31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1" rIns="45720" bIns="22861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TW"/>
                </a:defPPr>
                <a:lvl1pPr marL="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457907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915814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73722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831629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289536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747443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20535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663258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4579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83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" name="Freeform 54">
                <a:extLst>
                  <a:ext uri="{FF2B5EF4-FFF2-40B4-BE49-F238E27FC236}">
                    <a16:creationId xmlns:a16="http://schemas.microsoft.com/office/drawing/2014/main" id="{AB2A9141-250C-49B8-8F97-166870C53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27619" y="8536802"/>
                <a:ext cx="318165" cy="302730"/>
              </a:xfrm>
              <a:custGeom>
                <a:avLst/>
                <a:gdLst>
                  <a:gd name="T0" fmla="*/ 395 w 1185"/>
                  <a:gd name="T1" fmla="*/ 1018 h 1124"/>
                  <a:gd name="T2" fmla="*/ 264 w 1185"/>
                  <a:gd name="T3" fmla="*/ 160 h 1124"/>
                  <a:gd name="T4" fmla="*/ 652 w 1185"/>
                  <a:gd name="T5" fmla="*/ 0 h 1124"/>
                  <a:gd name="T6" fmla="*/ 1119 w 1185"/>
                  <a:gd name="T7" fmla="*/ 247 h 1124"/>
                  <a:gd name="T8" fmla="*/ 1185 w 1185"/>
                  <a:gd name="T9" fmla="*/ 539 h 1124"/>
                  <a:gd name="T10" fmla="*/ 890 w 1185"/>
                  <a:gd name="T11" fmla="*/ 1030 h 1124"/>
                  <a:gd name="T12" fmla="*/ 395 w 1185"/>
                  <a:gd name="T13" fmla="*/ 1018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85" h="1124">
                    <a:moveTo>
                      <a:pt x="395" y="1018"/>
                    </a:moveTo>
                    <a:cubicBezTo>
                      <a:pt x="58" y="822"/>
                      <a:pt x="0" y="444"/>
                      <a:pt x="264" y="160"/>
                    </a:cubicBezTo>
                    <a:cubicBezTo>
                      <a:pt x="375" y="41"/>
                      <a:pt x="473" y="0"/>
                      <a:pt x="652" y="0"/>
                    </a:cubicBezTo>
                    <a:cubicBezTo>
                      <a:pt x="850" y="0"/>
                      <a:pt x="1022" y="91"/>
                      <a:pt x="1119" y="247"/>
                    </a:cubicBezTo>
                    <a:cubicBezTo>
                      <a:pt x="1171" y="330"/>
                      <a:pt x="1185" y="393"/>
                      <a:pt x="1185" y="539"/>
                    </a:cubicBezTo>
                    <a:cubicBezTo>
                      <a:pt x="1185" y="777"/>
                      <a:pt x="1096" y="926"/>
                      <a:pt x="890" y="1030"/>
                    </a:cubicBezTo>
                    <a:cubicBezTo>
                      <a:pt x="704" y="1124"/>
                      <a:pt x="571" y="1121"/>
                      <a:pt x="395" y="101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1" rIns="45720" bIns="2286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457907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915814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73722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831629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289536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747443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20535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663258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4579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83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5" name="Freeform 56">
                <a:extLst>
                  <a:ext uri="{FF2B5EF4-FFF2-40B4-BE49-F238E27FC236}">
                    <a16:creationId xmlns:a16="http://schemas.microsoft.com/office/drawing/2014/main" id="{4547E6FE-C03B-4E13-A393-F87D1D927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2174" y="7768694"/>
                <a:ext cx="316977" cy="309854"/>
              </a:xfrm>
              <a:custGeom>
                <a:avLst/>
                <a:gdLst>
                  <a:gd name="T0" fmla="*/ 466 w 1176"/>
                  <a:gd name="T1" fmla="*/ 1081 h 1147"/>
                  <a:gd name="T2" fmla="*/ 180 w 1176"/>
                  <a:gd name="T3" fmla="*/ 953 h 1147"/>
                  <a:gd name="T4" fmla="*/ 0 w 1176"/>
                  <a:gd name="T5" fmla="*/ 536 h 1147"/>
                  <a:gd name="T6" fmla="*/ 537 w 1176"/>
                  <a:gd name="T7" fmla="*/ 0 h 1147"/>
                  <a:gd name="T8" fmla="*/ 1074 w 1176"/>
                  <a:gd name="T9" fmla="*/ 415 h 1147"/>
                  <a:gd name="T10" fmla="*/ 466 w 1176"/>
                  <a:gd name="T11" fmla="*/ 1081 h 1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6" h="1147">
                    <a:moveTo>
                      <a:pt x="466" y="1081"/>
                    </a:moveTo>
                    <a:cubicBezTo>
                      <a:pt x="310" y="1052"/>
                      <a:pt x="276" y="1037"/>
                      <a:pt x="180" y="953"/>
                    </a:cubicBezTo>
                    <a:cubicBezTo>
                      <a:pt x="52" y="840"/>
                      <a:pt x="0" y="721"/>
                      <a:pt x="0" y="536"/>
                    </a:cubicBezTo>
                    <a:cubicBezTo>
                      <a:pt x="0" y="222"/>
                      <a:pt x="222" y="0"/>
                      <a:pt x="537" y="0"/>
                    </a:cubicBezTo>
                    <a:cubicBezTo>
                      <a:pt x="795" y="0"/>
                      <a:pt x="998" y="156"/>
                      <a:pt x="1074" y="415"/>
                    </a:cubicBezTo>
                    <a:cubicBezTo>
                      <a:pt x="1176" y="760"/>
                      <a:pt x="823" y="1147"/>
                      <a:pt x="466" y="108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1" rIns="45720" bIns="2286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457907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915814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373722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831629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289536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747443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205350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9663258" algn="l" defTabSz="4915814" rtl="0" eaLnBrk="1" latinLnBrk="0" hangingPunct="1">
                  <a:defRPr sz="967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24579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483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0BA6B64-B6EB-48BC-8C2C-01B0C0C9279F}"/>
                </a:ext>
              </a:extLst>
            </p:cNvPr>
            <p:cNvSpPr/>
            <p:nvPr/>
          </p:nvSpPr>
          <p:spPr>
            <a:xfrm>
              <a:off x="1971313" y="4662550"/>
              <a:ext cx="8249370" cy="3625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ts val="2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上課總日數同教育部規範約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41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週  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(200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天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2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考量學生的學習節奏，使學習與休假時間有適當的調配與緩衝。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2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有利各學期學習內容之連貫與主題課程之規劃，維持較佳的學習動能。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2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讓學生有更多自主學習與規劃的空間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ts val="2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3675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與各類考試時程及多元入學管道銜接。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10367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7325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佈景主題">
  <a:themeElements>
    <a:clrScheme name="自訂 1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微软雅黑"/>
        <a:cs typeface=""/>
      </a:majorFont>
      <a:minorFont>
        <a:latin typeface="DotumChe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858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858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1184</TotalTime>
  <Words>1143</Words>
  <Application>Microsoft Office PowerPoint</Application>
  <PresentationFormat>寬螢幕</PresentationFormat>
  <Paragraphs>126</Paragraphs>
  <Slides>27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27</vt:i4>
      </vt:variant>
    </vt:vector>
  </HeadingPairs>
  <TitlesOfParts>
    <vt:vector size="51" baseType="lpstr">
      <vt:lpstr>等线</vt:lpstr>
      <vt:lpstr>DotumChe</vt:lpstr>
      <vt:lpstr>HY헤드라인M</vt:lpstr>
      <vt:lpstr>맑은 고딕</vt:lpstr>
      <vt:lpstr>微软雅黑</vt:lpstr>
      <vt:lpstr>SimSun</vt:lpstr>
      <vt:lpstr>SimSun</vt:lpstr>
      <vt:lpstr>華康硬黑體 Std W7</vt:lpstr>
      <vt:lpstr>華康硬黑體W7</vt:lpstr>
      <vt:lpstr>Microsoft JhengHei</vt:lpstr>
      <vt:lpstr>Microsoft JhengHei</vt:lpstr>
      <vt:lpstr>新細明體</vt:lpstr>
      <vt:lpstr>Arial</vt:lpstr>
      <vt:lpstr>Calibri</vt:lpstr>
      <vt:lpstr>Calibri Light</vt:lpstr>
      <vt:lpstr>Impact</vt:lpstr>
      <vt:lpstr>Trebuchet MS</vt:lpstr>
      <vt:lpstr>1_Office 佈景主題</vt:lpstr>
      <vt:lpstr>1_自訂設計</vt:lpstr>
      <vt:lpstr>2_自訂設計</vt:lpstr>
      <vt:lpstr>3_自訂設計</vt:lpstr>
      <vt:lpstr>7_Office 佈景主題</vt:lpstr>
      <vt:lpstr>2_Office 佈景主題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南港高工的優勢特色</dc:title>
  <dc:creator>nkhs_103PC</dc:creator>
  <cp:lastModifiedBy>User</cp:lastModifiedBy>
  <cp:revision>58</cp:revision>
  <dcterms:created xsi:type="dcterms:W3CDTF">2021-03-02T10:40:30Z</dcterms:created>
  <dcterms:modified xsi:type="dcterms:W3CDTF">2024-04-17T01:25:26Z</dcterms:modified>
</cp:coreProperties>
</file>