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5.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6.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700" r:id="rId3"/>
    <p:sldMasterId id="2147483717" r:id="rId4"/>
    <p:sldMasterId id="2147483732" r:id="rId5"/>
    <p:sldMasterId id="2147483747" r:id="rId6"/>
    <p:sldMasterId id="2147483762" r:id="rId7"/>
  </p:sldMasterIdLst>
  <p:notesMasterIdLst>
    <p:notesMasterId r:id="rId60"/>
  </p:notesMasterIdLst>
  <p:sldIdLst>
    <p:sldId id="257" r:id="rId8"/>
    <p:sldId id="258" r:id="rId9"/>
    <p:sldId id="265" r:id="rId10"/>
    <p:sldId id="260" r:id="rId11"/>
    <p:sldId id="261" r:id="rId12"/>
    <p:sldId id="262" r:id="rId13"/>
    <p:sldId id="263" r:id="rId14"/>
    <p:sldId id="264" r:id="rId15"/>
    <p:sldId id="286" r:id="rId16"/>
    <p:sldId id="296" r:id="rId17"/>
    <p:sldId id="297" r:id="rId18"/>
    <p:sldId id="298" r:id="rId19"/>
    <p:sldId id="295" r:id="rId20"/>
    <p:sldId id="287" r:id="rId21"/>
    <p:sldId id="288" r:id="rId22"/>
    <p:sldId id="289" r:id="rId23"/>
    <p:sldId id="290" r:id="rId24"/>
    <p:sldId id="291" r:id="rId25"/>
    <p:sldId id="292" r:id="rId26"/>
    <p:sldId id="293" r:id="rId27"/>
    <p:sldId id="294" r:id="rId28"/>
    <p:sldId id="266" r:id="rId29"/>
    <p:sldId id="267" r:id="rId30"/>
    <p:sldId id="268" r:id="rId31"/>
    <p:sldId id="269" r:id="rId32"/>
    <p:sldId id="270" r:id="rId33"/>
    <p:sldId id="271" r:id="rId34"/>
    <p:sldId id="272" r:id="rId35"/>
    <p:sldId id="273" r:id="rId36"/>
    <p:sldId id="283" r:id="rId37"/>
    <p:sldId id="299" r:id="rId38"/>
    <p:sldId id="300" r:id="rId39"/>
    <p:sldId id="301" r:id="rId40"/>
    <p:sldId id="302" r:id="rId41"/>
    <p:sldId id="285" r:id="rId42"/>
    <p:sldId id="303" r:id="rId43"/>
    <p:sldId id="304" r:id="rId44"/>
    <p:sldId id="305" r:id="rId45"/>
    <p:sldId id="306" r:id="rId46"/>
    <p:sldId id="307" r:id="rId47"/>
    <p:sldId id="308" r:id="rId48"/>
    <p:sldId id="309" r:id="rId49"/>
    <p:sldId id="284" r:id="rId50"/>
    <p:sldId id="274" r:id="rId51"/>
    <p:sldId id="275" r:id="rId52"/>
    <p:sldId id="276" r:id="rId53"/>
    <p:sldId id="277" r:id="rId54"/>
    <p:sldId id="278" r:id="rId55"/>
    <p:sldId id="279" r:id="rId56"/>
    <p:sldId id="280" r:id="rId57"/>
    <p:sldId id="281" r:id="rId58"/>
    <p:sldId id="282" r:id="rId59"/>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98" autoAdjust="0"/>
    <p:restoredTop sz="94660"/>
  </p:normalViewPr>
  <p:slideViewPr>
    <p:cSldViewPr snapToGrid="0">
      <p:cViewPr varScale="1">
        <p:scale>
          <a:sx n="71" d="100"/>
          <a:sy n="71" d="100"/>
        </p:scale>
        <p:origin x="172"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5" Type="http://schemas.openxmlformats.org/officeDocument/2006/relationships/slideMaster" Target="slideMasters/slideMaster5.xml"/><Relationship Id="rId61" Type="http://schemas.openxmlformats.org/officeDocument/2006/relationships/presProps" Target="presProp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微軟正黑體" panose="020B0604030504040204" pitchFamily="34" charset="-120"/>
                <a:ea typeface="微軟正黑體" panose="020B0604030504040204" pitchFamily="34" charset="-120"/>
                <a:cs typeface="+mn-cs"/>
              </a:defRPr>
            </a:pPr>
            <a:r>
              <a:rPr lang="en-US"/>
              <a:t>110-111</a:t>
            </a:r>
            <a:r>
              <a:rPr lang="zh-TW"/>
              <a:t>年奪牌數</a:t>
            </a:r>
          </a:p>
        </c:rich>
      </c:tx>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微軟正黑體" panose="020B0604030504040204" pitchFamily="34" charset="-120"/>
              <a:ea typeface="微軟正黑體" panose="020B0604030504040204" pitchFamily="34" charset="-120"/>
              <a:cs typeface="+mn-cs"/>
            </a:defRPr>
          </a:pPr>
          <a:endParaRPr lang="zh-TW"/>
        </a:p>
      </c:txPr>
    </c:title>
    <c:autoTitleDeleted val="0"/>
    <c:plotArea>
      <c:layout/>
      <c:barChart>
        <c:barDir val="col"/>
        <c:grouping val="clustered"/>
        <c:varyColors val="0"/>
        <c:ser>
          <c:idx val="0"/>
          <c:order val="0"/>
          <c:tx>
            <c:strRef>
              <c:f>工作表1!$B$1</c:f>
              <c:strCache>
                <c:ptCount val="1"/>
                <c:pt idx="0">
                  <c:v>金牌</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cat>
            <c:strRef>
              <c:f>工作表1!$A$2:$A$5</c:f>
              <c:strCache>
                <c:ptCount val="4"/>
                <c:pt idx="0">
                  <c:v>划船</c:v>
                </c:pt>
                <c:pt idx="1">
                  <c:v>桌球</c:v>
                </c:pt>
                <c:pt idx="2">
                  <c:v>排球</c:v>
                </c:pt>
                <c:pt idx="3">
                  <c:v>木球</c:v>
                </c:pt>
              </c:strCache>
            </c:strRef>
          </c:cat>
          <c:val>
            <c:numRef>
              <c:f>工作表1!$B$2:$B$5</c:f>
              <c:numCache>
                <c:formatCode>General</c:formatCode>
                <c:ptCount val="4"/>
                <c:pt idx="0">
                  <c:v>3</c:v>
                </c:pt>
                <c:pt idx="1">
                  <c:v>7</c:v>
                </c:pt>
                <c:pt idx="2">
                  <c:v>5</c:v>
                </c:pt>
                <c:pt idx="3">
                  <c:v>4</c:v>
                </c:pt>
              </c:numCache>
            </c:numRef>
          </c:val>
          <c:extLst>
            <c:ext xmlns:c16="http://schemas.microsoft.com/office/drawing/2014/chart" uri="{C3380CC4-5D6E-409C-BE32-E72D297353CC}">
              <c16:uniqueId val="{00000000-B77D-4958-9B36-01C79D735A6E}"/>
            </c:ext>
          </c:extLst>
        </c:ser>
        <c:ser>
          <c:idx val="1"/>
          <c:order val="1"/>
          <c:tx>
            <c:strRef>
              <c:f>工作表1!$C$1</c:f>
              <c:strCache>
                <c:ptCount val="1"/>
                <c:pt idx="0">
                  <c:v>銀牌</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cat>
            <c:strRef>
              <c:f>工作表1!$A$2:$A$5</c:f>
              <c:strCache>
                <c:ptCount val="4"/>
                <c:pt idx="0">
                  <c:v>划船</c:v>
                </c:pt>
                <c:pt idx="1">
                  <c:v>桌球</c:v>
                </c:pt>
                <c:pt idx="2">
                  <c:v>排球</c:v>
                </c:pt>
                <c:pt idx="3">
                  <c:v>木球</c:v>
                </c:pt>
              </c:strCache>
            </c:strRef>
          </c:cat>
          <c:val>
            <c:numRef>
              <c:f>工作表1!$C$2:$C$5</c:f>
              <c:numCache>
                <c:formatCode>General</c:formatCode>
                <c:ptCount val="4"/>
                <c:pt idx="0">
                  <c:v>4</c:v>
                </c:pt>
                <c:pt idx="1">
                  <c:v>8</c:v>
                </c:pt>
                <c:pt idx="2">
                  <c:v>6</c:v>
                </c:pt>
                <c:pt idx="3">
                  <c:v>5</c:v>
                </c:pt>
              </c:numCache>
            </c:numRef>
          </c:val>
          <c:extLst>
            <c:ext xmlns:c16="http://schemas.microsoft.com/office/drawing/2014/chart" uri="{C3380CC4-5D6E-409C-BE32-E72D297353CC}">
              <c16:uniqueId val="{00000001-B77D-4958-9B36-01C79D735A6E}"/>
            </c:ext>
          </c:extLst>
        </c:ser>
        <c:ser>
          <c:idx val="2"/>
          <c:order val="2"/>
          <c:tx>
            <c:strRef>
              <c:f>工作表1!$D$1</c:f>
              <c:strCache>
                <c:ptCount val="1"/>
                <c:pt idx="0">
                  <c:v>銅牌</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cat>
            <c:strRef>
              <c:f>工作表1!$A$2:$A$5</c:f>
              <c:strCache>
                <c:ptCount val="4"/>
                <c:pt idx="0">
                  <c:v>划船</c:v>
                </c:pt>
                <c:pt idx="1">
                  <c:v>桌球</c:v>
                </c:pt>
                <c:pt idx="2">
                  <c:v>排球</c:v>
                </c:pt>
                <c:pt idx="3">
                  <c:v>木球</c:v>
                </c:pt>
              </c:strCache>
            </c:strRef>
          </c:cat>
          <c:val>
            <c:numRef>
              <c:f>工作表1!$D$2:$D$5</c:f>
              <c:numCache>
                <c:formatCode>General</c:formatCode>
                <c:ptCount val="4"/>
                <c:pt idx="0">
                  <c:v>5</c:v>
                </c:pt>
                <c:pt idx="1">
                  <c:v>5</c:v>
                </c:pt>
                <c:pt idx="2">
                  <c:v>5</c:v>
                </c:pt>
                <c:pt idx="3">
                  <c:v>6</c:v>
                </c:pt>
              </c:numCache>
            </c:numRef>
          </c:val>
          <c:extLst>
            <c:ext xmlns:c16="http://schemas.microsoft.com/office/drawing/2014/chart" uri="{C3380CC4-5D6E-409C-BE32-E72D297353CC}">
              <c16:uniqueId val="{00000002-B77D-4958-9B36-01C79D735A6E}"/>
            </c:ext>
          </c:extLst>
        </c:ser>
        <c:ser>
          <c:idx val="3"/>
          <c:order val="3"/>
          <c:tx>
            <c:strRef>
              <c:f>工作表1!$E$1</c:f>
              <c:strCache>
                <c:ptCount val="1"/>
                <c:pt idx="0">
                  <c:v>國手</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cat>
            <c:strRef>
              <c:f>工作表1!$A$2:$A$5</c:f>
              <c:strCache>
                <c:ptCount val="4"/>
                <c:pt idx="0">
                  <c:v>划船</c:v>
                </c:pt>
                <c:pt idx="1">
                  <c:v>桌球</c:v>
                </c:pt>
                <c:pt idx="2">
                  <c:v>排球</c:v>
                </c:pt>
                <c:pt idx="3">
                  <c:v>木球</c:v>
                </c:pt>
              </c:strCache>
            </c:strRef>
          </c:cat>
          <c:val>
            <c:numRef>
              <c:f>工作表1!$E$2:$E$5</c:f>
              <c:numCache>
                <c:formatCode>General</c:formatCode>
                <c:ptCount val="4"/>
                <c:pt idx="0">
                  <c:v>3</c:v>
                </c:pt>
                <c:pt idx="1">
                  <c:v>6</c:v>
                </c:pt>
                <c:pt idx="2">
                  <c:v>4</c:v>
                </c:pt>
              </c:numCache>
            </c:numRef>
          </c:val>
          <c:extLst>
            <c:ext xmlns:c16="http://schemas.microsoft.com/office/drawing/2014/chart" uri="{C3380CC4-5D6E-409C-BE32-E72D297353CC}">
              <c16:uniqueId val="{00000003-B77D-4958-9B36-01C79D735A6E}"/>
            </c:ext>
          </c:extLst>
        </c:ser>
        <c:dLbls>
          <c:showLegendKey val="0"/>
          <c:showVal val="0"/>
          <c:showCatName val="0"/>
          <c:showSerName val="0"/>
          <c:showPercent val="0"/>
          <c:showBubbleSize val="0"/>
        </c:dLbls>
        <c:gapWidth val="100"/>
        <c:overlap val="-24"/>
        <c:axId val="336128416"/>
        <c:axId val="252175936"/>
      </c:barChart>
      <c:catAx>
        <c:axId val="336128416"/>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微軟正黑體" panose="020B0604030504040204" pitchFamily="34" charset="-120"/>
                <a:ea typeface="微軟正黑體" panose="020B0604030504040204" pitchFamily="34" charset="-120"/>
                <a:cs typeface="+mn-cs"/>
              </a:defRPr>
            </a:pPr>
            <a:endParaRPr lang="zh-TW"/>
          </a:p>
        </c:txPr>
        <c:crossAx val="252175936"/>
        <c:crosses val="autoZero"/>
        <c:auto val="1"/>
        <c:lblAlgn val="ctr"/>
        <c:lblOffset val="100"/>
        <c:noMultiLvlLbl val="0"/>
      </c:catAx>
      <c:valAx>
        <c:axId val="252175936"/>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微軟正黑體" panose="020B0604030504040204" pitchFamily="34" charset="-120"/>
                <a:ea typeface="微軟正黑體" panose="020B0604030504040204" pitchFamily="34" charset="-120"/>
                <a:cs typeface="+mn-cs"/>
              </a:defRPr>
            </a:pPr>
            <a:endParaRPr lang="zh-TW"/>
          </a:p>
        </c:txPr>
        <c:crossAx val="3361284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微軟正黑體" panose="020B0604030504040204" pitchFamily="34" charset="-120"/>
              <a:ea typeface="微軟正黑體" panose="020B0604030504040204" pitchFamily="34" charset="-120"/>
              <a:cs typeface="+mn-cs"/>
            </a:defRPr>
          </a:pPr>
          <a:endParaRPr lang="zh-TW"/>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latin typeface="微軟正黑體" panose="020B0604030504040204" pitchFamily="34" charset="-120"/>
          <a:ea typeface="微軟正黑體" panose="020B0604030504040204" pitchFamily="34" charset="-120"/>
        </a:defRPr>
      </a:pPr>
      <a:endParaRPr lang="zh-TW"/>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image" Target="../media/image21.png"/><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image" Target="../media/image21.png"/><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jpe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4FB263-EF60-4678-BCC9-5B1A25BB9206}" type="doc">
      <dgm:prSet loTypeId="urn:microsoft.com/office/officeart/2005/8/layout/pList2" loCatId="list" qsTypeId="urn:microsoft.com/office/officeart/2005/8/quickstyle/simple1" qsCatId="simple" csTypeId="urn:microsoft.com/office/officeart/2005/8/colors/colorful5" csCatId="colorful" phldr="1"/>
      <dgm:spPr/>
      <dgm:t>
        <a:bodyPr/>
        <a:lstStyle/>
        <a:p>
          <a:endParaRPr lang="zh-TW" altLang="en-US"/>
        </a:p>
      </dgm:t>
    </dgm:pt>
    <dgm:pt modelId="{AE133DEF-9563-49B7-8BD0-3DA37DF0B3C5}">
      <dgm:prSet phldrT="[文字]" custT="1"/>
      <dgm:spPr/>
      <dgm:t>
        <a:bodyPr/>
        <a:lstStyle/>
        <a:p>
          <a:pPr algn="ctr"/>
          <a:r>
            <a:rPr lang="zh-TW" altLang="en-US" sz="2000" b="1" dirty="0">
              <a:solidFill>
                <a:schemeClr val="tx1"/>
              </a:solidFill>
              <a:latin typeface="微軟正黑體" panose="020B0604030504040204" pitchFamily="34" charset="-120"/>
              <a:ea typeface="微軟正黑體" panose="020B0604030504040204" pitchFamily="34" charset="-120"/>
            </a:rPr>
            <a:t>電機</a:t>
          </a:r>
          <a:r>
            <a:rPr lang="en-US" altLang="zh-TW" sz="2000" b="1" dirty="0">
              <a:solidFill>
                <a:schemeClr val="tx1"/>
              </a:solidFill>
              <a:latin typeface="微軟正黑體" panose="020B0604030504040204" pitchFamily="34" charset="-120"/>
              <a:ea typeface="微軟正黑體" panose="020B0604030504040204" pitchFamily="34" charset="-120"/>
            </a:rPr>
            <a:t/>
          </a:r>
          <a:br>
            <a:rPr lang="en-US" altLang="zh-TW" sz="2000" b="1" dirty="0">
              <a:solidFill>
                <a:schemeClr val="tx1"/>
              </a:solidFill>
              <a:latin typeface="微軟正黑體" panose="020B0604030504040204" pitchFamily="34" charset="-120"/>
              <a:ea typeface="微軟正黑體" panose="020B0604030504040204" pitchFamily="34" charset="-120"/>
            </a:rPr>
          </a:br>
          <a:r>
            <a:rPr lang="zh-TW" altLang="en-US" sz="2000" b="1" dirty="0">
              <a:solidFill>
                <a:schemeClr val="tx1"/>
              </a:solidFill>
              <a:latin typeface="微軟正黑體" panose="020B0604030504040204" pitchFamily="34" charset="-120"/>
              <a:ea typeface="微軟正黑體" panose="020B0604030504040204" pitchFamily="34" charset="-120"/>
            </a:rPr>
            <a:t>電子群</a:t>
          </a:r>
          <a:r>
            <a:rPr lang="en-US" altLang="zh-TW" sz="2000" b="1" dirty="0">
              <a:solidFill>
                <a:schemeClr val="tx1"/>
              </a:solidFill>
              <a:latin typeface="微軟正黑體" panose="020B0604030504040204" pitchFamily="34" charset="-120"/>
              <a:ea typeface="微軟正黑體" panose="020B0604030504040204" pitchFamily="34" charset="-120"/>
            </a:rPr>
            <a:t/>
          </a:r>
          <a:br>
            <a:rPr lang="en-US" altLang="zh-TW" sz="2000" b="1" dirty="0">
              <a:solidFill>
                <a:schemeClr val="tx1"/>
              </a:solidFill>
              <a:latin typeface="微軟正黑體" panose="020B0604030504040204" pitchFamily="34" charset="-120"/>
              <a:ea typeface="微軟正黑體" panose="020B0604030504040204" pitchFamily="34" charset="-120"/>
            </a:rPr>
          </a:br>
          <a:r>
            <a:rPr lang="en-US" altLang="zh-TW" sz="2000" b="1" dirty="0">
              <a:solidFill>
                <a:schemeClr val="tx1"/>
              </a:solidFill>
              <a:latin typeface="微軟正黑體" panose="020B0604030504040204" pitchFamily="34" charset="-120"/>
              <a:ea typeface="微軟正黑體" panose="020B0604030504040204" pitchFamily="34" charset="-120"/>
            </a:rPr>
            <a:t>(</a:t>
          </a:r>
          <a:r>
            <a:rPr lang="zh-TW" altLang="en-US" sz="1900" b="1" dirty="0">
              <a:solidFill>
                <a:schemeClr val="tx1"/>
              </a:solidFill>
              <a:latin typeface="微軟正黑體" panose="020B0604030504040204" pitchFamily="34" charset="-120"/>
              <a:ea typeface="微軟正黑體" panose="020B0604030504040204" pitchFamily="34" charset="-120"/>
            </a:rPr>
            <a:t>電機類</a:t>
          </a:r>
          <a:r>
            <a:rPr lang="en-US" altLang="zh-TW" sz="1900" b="1" dirty="0">
              <a:solidFill>
                <a:schemeClr val="tx1"/>
              </a:solidFill>
              <a:latin typeface="微軟正黑體" panose="020B0604030504040204" pitchFamily="34" charset="-120"/>
              <a:ea typeface="微軟正黑體" panose="020B0604030504040204" pitchFamily="34" charset="-120"/>
            </a:rPr>
            <a:t>)</a:t>
          </a:r>
          <a:endParaRPr lang="zh-TW" altLang="en-US" sz="1900" b="1" dirty="0">
            <a:solidFill>
              <a:schemeClr val="tx1"/>
            </a:solidFill>
            <a:latin typeface="微軟正黑體" panose="020B0604030504040204" pitchFamily="34" charset="-120"/>
            <a:ea typeface="微軟正黑體" panose="020B0604030504040204" pitchFamily="34" charset="-120"/>
          </a:endParaRPr>
        </a:p>
      </dgm:t>
    </dgm:pt>
    <dgm:pt modelId="{538E5B3E-4A33-45D1-9C47-5BDA4CAA5A1B}" type="parTrans" cxnId="{48C7DC17-08D4-4865-B474-61189A0F64BF}">
      <dgm:prSet/>
      <dgm:spPr/>
      <dgm:t>
        <a:bodyPr/>
        <a:lstStyle/>
        <a:p>
          <a:endParaRPr lang="zh-TW" altLang="en-US"/>
        </a:p>
      </dgm:t>
    </dgm:pt>
    <dgm:pt modelId="{FEA9D10D-253F-4EDB-908C-37A81BC0ABA1}" type="sibTrans" cxnId="{48C7DC17-08D4-4865-B474-61189A0F64BF}">
      <dgm:prSet/>
      <dgm:spPr/>
      <dgm:t>
        <a:bodyPr/>
        <a:lstStyle/>
        <a:p>
          <a:endParaRPr lang="zh-TW" altLang="en-US"/>
        </a:p>
      </dgm:t>
    </dgm:pt>
    <dgm:pt modelId="{CEC226E5-052E-4066-B048-483CA5FF82ED}">
      <dgm:prSet phldrT="[文字]" custT="1"/>
      <dgm:spPr/>
      <dgm:t>
        <a:bodyPr/>
        <a:lstStyle/>
        <a:p>
          <a:pPr algn="l"/>
          <a:r>
            <a:rPr lang="zh-TW" altLang="en-US" sz="1800" b="1" dirty="0">
              <a:latin typeface="微軟正黑體" panose="020B0604030504040204" pitchFamily="34" charset="-120"/>
              <a:ea typeface="微軟正黑體" panose="020B0604030504040204" pitchFamily="34" charset="-120"/>
            </a:rPr>
            <a:t>電機科</a:t>
          </a:r>
        </a:p>
      </dgm:t>
    </dgm:pt>
    <dgm:pt modelId="{691AEDDE-88C7-48C4-9070-8D8334F3AF5E}" type="parTrans" cxnId="{5B8EE8A9-2C08-4477-B305-5433119877D7}">
      <dgm:prSet/>
      <dgm:spPr/>
      <dgm:t>
        <a:bodyPr/>
        <a:lstStyle/>
        <a:p>
          <a:endParaRPr lang="zh-TW" altLang="en-US"/>
        </a:p>
      </dgm:t>
    </dgm:pt>
    <dgm:pt modelId="{1FAD9F4F-3D9F-45B5-A99F-8A7739905470}" type="sibTrans" cxnId="{5B8EE8A9-2C08-4477-B305-5433119877D7}">
      <dgm:prSet/>
      <dgm:spPr/>
      <dgm:t>
        <a:bodyPr/>
        <a:lstStyle/>
        <a:p>
          <a:endParaRPr lang="zh-TW" altLang="en-US"/>
        </a:p>
      </dgm:t>
    </dgm:pt>
    <dgm:pt modelId="{48DFFCBA-125F-4262-B2D2-FD9EC212B99B}">
      <dgm:prSet phldrT="[文字]" custT="1"/>
      <dgm:spPr/>
      <dgm:t>
        <a:bodyPr/>
        <a:lstStyle/>
        <a:p>
          <a:pPr algn="l"/>
          <a:r>
            <a:rPr lang="zh-TW" altLang="en-US" sz="1800" b="1" dirty="0">
              <a:latin typeface="微軟正黑體" panose="020B0604030504040204" pitchFamily="34" charset="-120"/>
              <a:ea typeface="微軟正黑體" panose="020B0604030504040204" pitchFamily="34" charset="-120"/>
            </a:rPr>
            <a:t>控制科</a:t>
          </a:r>
        </a:p>
      </dgm:t>
    </dgm:pt>
    <dgm:pt modelId="{59FB679E-88B8-4796-B880-E1DBDE841D84}" type="parTrans" cxnId="{7A311F7E-B2B6-4B20-854C-87EC307BBA1C}">
      <dgm:prSet/>
      <dgm:spPr/>
      <dgm:t>
        <a:bodyPr/>
        <a:lstStyle/>
        <a:p>
          <a:endParaRPr lang="zh-TW" altLang="en-US"/>
        </a:p>
      </dgm:t>
    </dgm:pt>
    <dgm:pt modelId="{DBF5996E-680D-4CDC-8D4B-E73C2195ECFB}" type="sibTrans" cxnId="{7A311F7E-B2B6-4B20-854C-87EC307BBA1C}">
      <dgm:prSet/>
      <dgm:spPr/>
      <dgm:t>
        <a:bodyPr/>
        <a:lstStyle/>
        <a:p>
          <a:endParaRPr lang="zh-TW" altLang="en-US"/>
        </a:p>
      </dgm:t>
    </dgm:pt>
    <dgm:pt modelId="{DA75B0E0-59D2-4A4B-AD2F-69D1C8B7535E}">
      <dgm:prSet phldrT="[文字]" custT="1"/>
      <dgm:spPr/>
      <dgm:t>
        <a:bodyPr/>
        <a:lstStyle/>
        <a:p>
          <a:pPr algn="ctr"/>
          <a:r>
            <a:rPr lang="zh-TW" altLang="en-US" sz="2000" b="1" dirty="0">
              <a:solidFill>
                <a:schemeClr val="tx1"/>
              </a:solidFill>
              <a:latin typeface="微軟正黑體" panose="020B0604030504040204" pitchFamily="34" charset="-120"/>
              <a:ea typeface="微軟正黑體" panose="020B0604030504040204" pitchFamily="34" charset="-120"/>
            </a:rPr>
            <a:t>電機</a:t>
          </a:r>
          <a:r>
            <a:rPr lang="en-US" altLang="zh-TW" sz="2000" b="1" dirty="0">
              <a:solidFill>
                <a:schemeClr val="tx1"/>
              </a:solidFill>
              <a:latin typeface="微軟正黑體" panose="020B0604030504040204" pitchFamily="34" charset="-120"/>
              <a:ea typeface="微軟正黑體" panose="020B0604030504040204" pitchFamily="34" charset="-120"/>
            </a:rPr>
            <a:t/>
          </a:r>
          <a:br>
            <a:rPr lang="en-US" altLang="zh-TW" sz="2000" b="1" dirty="0">
              <a:solidFill>
                <a:schemeClr val="tx1"/>
              </a:solidFill>
              <a:latin typeface="微軟正黑體" panose="020B0604030504040204" pitchFamily="34" charset="-120"/>
              <a:ea typeface="微軟正黑體" panose="020B0604030504040204" pitchFamily="34" charset="-120"/>
            </a:rPr>
          </a:br>
          <a:r>
            <a:rPr lang="zh-TW" altLang="en-US" sz="2000" b="1" dirty="0">
              <a:solidFill>
                <a:schemeClr val="tx1"/>
              </a:solidFill>
              <a:latin typeface="微軟正黑體" panose="020B0604030504040204" pitchFamily="34" charset="-120"/>
              <a:ea typeface="微軟正黑體" panose="020B0604030504040204" pitchFamily="34" charset="-120"/>
            </a:rPr>
            <a:t>電子群</a:t>
          </a:r>
          <a:r>
            <a:rPr lang="en-US" altLang="zh-TW" sz="2000" b="1" dirty="0">
              <a:solidFill>
                <a:schemeClr val="tx1"/>
              </a:solidFill>
              <a:latin typeface="微軟正黑體" panose="020B0604030504040204" pitchFamily="34" charset="-120"/>
              <a:ea typeface="微軟正黑體" panose="020B0604030504040204" pitchFamily="34" charset="-120"/>
            </a:rPr>
            <a:t/>
          </a:r>
          <a:br>
            <a:rPr lang="en-US" altLang="zh-TW" sz="2000" b="1" dirty="0">
              <a:solidFill>
                <a:schemeClr val="tx1"/>
              </a:solidFill>
              <a:latin typeface="微軟正黑體" panose="020B0604030504040204" pitchFamily="34" charset="-120"/>
              <a:ea typeface="微軟正黑體" panose="020B0604030504040204" pitchFamily="34" charset="-120"/>
            </a:rPr>
          </a:br>
          <a:r>
            <a:rPr lang="en-US" altLang="zh-TW" sz="2000" b="1" dirty="0">
              <a:solidFill>
                <a:schemeClr val="tx1"/>
              </a:solidFill>
              <a:latin typeface="微軟正黑體" panose="020B0604030504040204" pitchFamily="34" charset="-120"/>
              <a:ea typeface="微軟正黑體" panose="020B0604030504040204" pitchFamily="34" charset="-120"/>
            </a:rPr>
            <a:t>(</a:t>
          </a:r>
          <a:r>
            <a:rPr lang="zh-TW" altLang="en-US" sz="2000" b="1" dirty="0">
              <a:solidFill>
                <a:schemeClr val="tx1"/>
              </a:solidFill>
              <a:latin typeface="微軟正黑體" panose="020B0604030504040204" pitchFamily="34" charset="-120"/>
              <a:ea typeface="微軟正黑體" panose="020B0604030504040204" pitchFamily="34" charset="-120"/>
            </a:rPr>
            <a:t>資電類</a:t>
          </a:r>
          <a:r>
            <a:rPr lang="en-US" altLang="zh-TW" sz="2000" b="1" dirty="0">
              <a:solidFill>
                <a:schemeClr val="tx1"/>
              </a:solidFill>
              <a:latin typeface="微軟正黑體" panose="020B0604030504040204" pitchFamily="34" charset="-120"/>
              <a:ea typeface="微軟正黑體" panose="020B0604030504040204" pitchFamily="34" charset="-120"/>
            </a:rPr>
            <a:t>)</a:t>
          </a:r>
          <a:endParaRPr lang="zh-TW" altLang="en-US" sz="2000" b="1" dirty="0">
            <a:solidFill>
              <a:schemeClr val="tx1"/>
            </a:solidFill>
            <a:latin typeface="微軟正黑體" panose="020B0604030504040204" pitchFamily="34" charset="-120"/>
            <a:ea typeface="微軟正黑體" panose="020B0604030504040204" pitchFamily="34" charset="-120"/>
          </a:endParaRPr>
        </a:p>
      </dgm:t>
    </dgm:pt>
    <dgm:pt modelId="{36803310-D7BC-47BA-8D32-9324A4F8351F}" type="parTrans" cxnId="{6EAD9599-EF77-436B-BBF4-DC380A54478B}">
      <dgm:prSet/>
      <dgm:spPr/>
      <dgm:t>
        <a:bodyPr/>
        <a:lstStyle/>
        <a:p>
          <a:endParaRPr lang="zh-TW" altLang="en-US"/>
        </a:p>
      </dgm:t>
    </dgm:pt>
    <dgm:pt modelId="{85FF6DD1-8569-485D-8E21-29A5DC35BCF4}" type="sibTrans" cxnId="{6EAD9599-EF77-436B-BBF4-DC380A54478B}">
      <dgm:prSet/>
      <dgm:spPr/>
      <dgm:t>
        <a:bodyPr/>
        <a:lstStyle/>
        <a:p>
          <a:endParaRPr lang="zh-TW" altLang="en-US"/>
        </a:p>
      </dgm:t>
    </dgm:pt>
    <dgm:pt modelId="{6294D565-526D-4A21-A261-9E12DDF09AB9}">
      <dgm:prSet phldrT="[文字]" custT="1"/>
      <dgm:spPr/>
      <dgm:t>
        <a:bodyPr/>
        <a:lstStyle/>
        <a:p>
          <a:pPr algn="l"/>
          <a:r>
            <a:rPr lang="zh-TW" altLang="en-US" sz="1800" b="1" dirty="0">
              <a:latin typeface="微軟正黑體" panose="020B0604030504040204" pitchFamily="34" charset="-120"/>
              <a:ea typeface="微軟正黑體" panose="020B0604030504040204" pitchFamily="34" charset="-120"/>
            </a:rPr>
            <a:t>資訊科</a:t>
          </a:r>
        </a:p>
      </dgm:t>
    </dgm:pt>
    <dgm:pt modelId="{6D13F1D4-B5C6-4F8E-A678-A1852AA2E2F2}" type="parTrans" cxnId="{609E4B3E-D71A-4794-B4F7-761D279B09B9}">
      <dgm:prSet/>
      <dgm:spPr/>
      <dgm:t>
        <a:bodyPr/>
        <a:lstStyle/>
        <a:p>
          <a:endParaRPr lang="zh-TW" altLang="en-US"/>
        </a:p>
      </dgm:t>
    </dgm:pt>
    <dgm:pt modelId="{2D9B3DE8-25B4-43D4-A80A-9128CEB4CB49}" type="sibTrans" cxnId="{609E4B3E-D71A-4794-B4F7-761D279B09B9}">
      <dgm:prSet/>
      <dgm:spPr/>
      <dgm:t>
        <a:bodyPr/>
        <a:lstStyle/>
        <a:p>
          <a:endParaRPr lang="zh-TW" altLang="en-US"/>
        </a:p>
      </dgm:t>
    </dgm:pt>
    <dgm:pt modelId="{F7D6B2E0-0D54-4182-9BB8-85DF2B36A85B}">
      <dgm:prSet phldrT="[文字]" custT="1"/>
      <dgm:spPr/>
      <dgm:t>
        <a:bodyPr/>
        <a:lstStyle/>
        <a:p>
          <a:pPr algn="l"/>
          <a:r>
            <a:rPr lang="zh-TW" altLang="en-US" sz="1800" b="1" dirty="0">
              <a:latin typeface="微軟正黑體" panose="020B0604030504040204" pitchFamily="34" charset="-120"/>
              <a:ea typeface="微軟正黑體" panose="020B0604030504040204" pitchFamily="34" charset="-120"/>
            </a:rPr>
            <a:t>電子科</a:t>
          </a:r>
        </a:p>
      </dgm:t>
    </dgm:pt>
    <dgm:pt modelId="{A8471FD1-1AD7-47DB-86F0-FDAA03B9B096}" type="parTrans" cxnId="{879F9451-4887-47B9-A555-4DDB4931937D}">
      <dgm:prSet/>
      <dgm:spPr/>
      <dgm:t>
        <a:bodyPr/>
        <a:lstStyle/>
        <a:p>
          <a:endParaRPr lang="zh-TW" altLang="en-US"/>
        </a:p>
      </dgm:t>
    </dgm:pt>
    <dgm:pt modelId="{86534A91-8D65-48E8-87EF-F6E71A455DEF}" type="sibTrans" cxnId="{879F9451-4887-47B9-A555-4DDB4931937D}">
      <dgm:prSet/>
      <dgm:spPr/>
      <dgm:t>
        <a:bodyPr/>
        <a:lstStyle/>
        <a:p>
          <a:endParaRPr lang="zh-TW" altLang="en-US"/>
        </a:p>
      </dgm:t>
    </dgm:pt>
    <dgm:pt modelId="{6E4B6E6F-7CB0-4015-ABB3-9E0C5D420339}">
      <dgm:prSet phldrT="[文字]" custT="1"/>
      <dgm:spPr/>
      <dgm:t>
        <a:bodyPr/>
        <a:lstStyle/>
        <a:p>
          <a:pPr algn="ctr"/>
          <a:r>
            <a:rPr lang="zh-TW" altLang="en-US" sz="2000" b="1" dirty="0">
              <a:solidFill>
                <a:schemeClr val="tx1"/>
              </a:solidFill>
              <a:latin typeface="微軟正黑體" panose="020B0604030504040204" pitchFamily="34" charset="-120"/>
              <a:ea typeface="微軟正黑體" panose="020B0604030504040204" pitchFamily="34" charset="-120"/>
            </a:rPr>
            <a:t>機械群</a:t>
          </a:r>
        </a:p>
      </dgm:t>
    </dgm:pt>
    <dgm:pt modelId="{00FDDCB7-C347-406A-91CE-F27C2430541C}" type="parTrans" cxnId="{D69FF0AD-B970-4D0A-B733-1118F9A743F4}">
      <dgm:prSet/>
      <dgm:spPr/>
      <dgm:t>
        <a:bodyPr/>
        <a:lstStyle/>
        <a:p>
          <a:endParaRPr lang="zh-TW" altLang="en-US"/>
        </a:p>
      </dgm:t>
    </dgm:pt>
    <dgm:pt modelId="{C6878323-3CAE-483A-AF00-D557EF338022}" type="sibTrans" cxnId="{D69FF0AD-B970-4D0A-B733-1118F9A743F4}">
      <dgm:prSet/>
      <dgm:spPr/>
      <dgm:t>
        <a:bodyPr/>
        <a:lstStyle/>
        <a:p>
          <a:endParaRPr lang="zh-TW" altLang="en-US"/>
        </a:p>
      </dgm:t>
    </dgm:pt>
    <dgm:pt modelId="{499EC7C9-28C1-4DF6-9B71-FC67641CE6AF}">
      <dgm:prSet phldrT="[文字]" custT="1"/>
      <dgm:spPr/>
      <dgm:t>
        <a:bodyPr/>
        <a:lstStyle/>
        <a:p>
          <a:pPr algn="l"/>
          <a:r>
            <a:rPr lang="zh-TW" altLang="en-US" sz="1800" b="1" dirty="0">
              <a:latin typeface="微軟正黑體" panose="020B0604030504040204" pitchFamily="34" charset="-120"/>
              <a:ea typeface="微軟正黑體" panose="020B0604030504040204" pitchFamily="34" charset="-120"/>
            </a:rPr>
            <a:t>機械科</a:t>
          </a:r>
        </a:p>
      </dgm:t>
    </dgm:pt>
    <dgm:pt modelId="{C9DD26B7-E6E4-4496-B411-33D86C54CE16}" type="parTrans" cxnId="{BD330258-5730-4AE5-9E4F-E0FF2AE2A1F8}">
      <dgm:prSet/>
      <dgm:spPr/>
      <dgm:t>
        <a:bodyPr/>
        <a:lstStyle/>
        <a:p>
          <a:endParaRPr lang="zh-TW" altLang="en-US"/>
        </a:p>
      </dgm:t>
    </dgm:pt>
    <dgm:pt modelId="{10E03AC0-A493-401C-9B05-D8D57F7F6516}" type="sibTrans" cxnId="{BD330258-5730-4AE5-9E4F-E0FF2AE2A1F8}">
      <dgm:prSet/>
      <dgm:spPr/>
      <dgm:t>
        <a:bodyPr/>
        <a:lstStyle/>
        <a:p>
          <a:endParaRPr lang="zh-TW" altLang="en-US"/>
        </a:p>
      </dgm:t>
    </dgm:pt>
    <dgm:pt modelId="{8F879C77-27D2-47CA-B005-2D2C95EE87CB}">
      <dgm:prSet phldrT="[文字]" custT="1"/>
      <dgm:spPr/>
      <dgm:t>
        <a:bodyPr/>
        <a:lstStyle/>
        <a:p>
          <a:pPr algn="l"/>
          <a:r>
            <a:rPr lang="zh-TW" altLang="en-US" sz="1800" b="1" dirty="0">
              <a:solidFill>
                <a:srgbClr val="FF0000"/>
              </a:solidFill>
              <a:latin typeface="微軟正黑體" panose="020B0604030504040204" pitchFamily="34" charset="-120"/>
              <a:ea typeface="微軟正黑體" panose="020B0604030504040204" pitchFamily="34" charset="-120"/>
            </a:rPr>
            <a:t>電腦機械製圖科</a:t>
          </a:r>
        </a:p>
      </dgm:t>
    </dgm:pt>
    <dgm:pt modelId="{C6484DDA-4FEE-4E59-95AD-E905E043BA7F}" type="parTrans" cxnId="{B4521AA7-4251-466C-8FAF-3D9C355916C6}">
      <dgm:prSet/>
      <dgm:spPr/>
      <dgm:t>
        <a:bodyPr/>
        <a:lstStyle/>
        <a:p>
          <a:endParaRPr lang="zh-TW" altLang="en-US"/>
        </a:p>
      </dgm:t>
    </dgm:pt>
    <dgm:pt modelId="{A9316775-2CE2-4F3B-9BC1-49B8060DDE98}" type="sibTrans" cxnId="{B4521AA7-4251-466C-8FAF-3D9C355916C6}">
      <dgm:prSet/>
      <dgm:spPr/>
      <dgm:t>
        <a:bodyPr/>
        <a:lstStyle/>
        <a:p>
          <a:endParaRPr lang="zh-TW" altLang="en-US"/>
        </a:p>
      </dgm:t>
    </dgm:pt>
    <dgm:pt modelId="{48508A84-DCC6-4C4D-9104-54B4D0B3F116}">
      <dgm:prSet phldrT="[文字]" custT="1"/>
      <dgm:spPr/>
      <dgm:t>
        <a:bodyPr/>
        <a:lstStyle/>
        <a:p>
          <a:pPr algn="l"/>
          <a:r>
            <a:rPr lang="zh-TW" altLang="en-US" sz="1800" b="1" dirty="0">
              <a:latin typeface="微軟正黑體" panose="020B0604030504040204" pitchFamily="34" charset="-120"/>
              <a:ea typeface="微軟正黑體" panose="020B0604030504040204" pitchFamily="34" charset="-120"/>
            </a:rPr>
            <a:t>冷凍</a:t>
          </a:r>
          <a:r>
            <a:rPr lang="en-US" altLang="zh-TW" sz="1800" b="1" dirty="0">
              <a:latin typeface="微軟正黑體" panose="020B0604030504040204" pitchFamily="34" charset="-120"/>
              <a:ea typeface="微軟正黑體" panose="020B0604030504040204" pitchFamily="34" charset="-120"/>
            </a:rPr>
            <a:t/>
          </a:r>
          <a:br>
            <a:rPr lang="en-US" altLang="zh-TW" sz="1800" b="1" dirty="0">
              <a:latin typeface="微軟正黑體" panose="020B0604030504040204" pitchFamily="34" charset="-120"/>
              <a:ea typeface="微軟正黑體" panose="020B0604030504040204" pitchFamily="34" charset="-120"/>
            </a:rPr>
          </a:br>
          <a:r>
            <a:rPr lang="zh-TW" altLang="en-US" sz="1800" b="1" dirty="0">
              <a:latin typeface="微軟正黑體" panose="020B0604030504040204" pitchFamily="34" charset="-120"/>
              <a:ea typeface="微軟正黑體" panose="020B0604030504040204" pitchFamily="34" charset="-120"/>
            </a:rPr>
            <a:t>空調科</a:t>
          </a:r>
        </a:p>
      </dgm:t>
    </dgm:pt>
    <dgm:pt modelId="{D8CEC920-B901-460A-9C43-D9FD7B786043}" type="parTrans" cxnId="{611B633A-41B3-484C-9D14-848D9E743631}">
      <dgm:prSet/>
      <dgm:spPr/>
      <dgm:t>
        <a:bodyPr/>
        <a:lstStyle/>
        <a:p>
          <a:endParaRPr lang="zh-TW" altLang="en-US"/>
        </a:p>
      </dgm:t>
    </dgm:pt>
    <dgm:pt modelId="{41C8C39F-C4B1-4C32-8213-FB2768D53E02}" type="sibTrans" cxnId="{611B633A-41B3-484C-9D14-848D9E743631}">
      <dgm:prSet/>
      <dgm:spPr/>
      <dgm:t>
        <a:bodyPr/>
        <a:lstStyle/>
        <a:p>
          <a:endParaRPr lang="zh-TW" altLang="en-US"/>
        </a:p>
      </dgm:t>
    </dgm:pt>
    <dgm:pt modelId="{1EC0B2DE-81A3-46F8-8072-8EF12BDEEA41}">
      <dgm:prSet custT="1"/>
      <dgm:spPr/>
      <dgm:t>
        <a:bodyPr/>
        <a:lstStyle/>
        <a:p>
          <a:pPr algn="ctr"/>
          <a:r>
            <a:rPr lang="zh-TW" altLang="en-US" sz="2000" b="1" dirty="0">
              <a:solidFill>
                <a:schemeClr val="tx1"/>
              </a:solidFill>
              <a:latin typeface="微軟正黑體" panose="020B0604030504040204" pitchFamily="34" charset="-120"/>
              <a:ea typeface="微軟正黑體" panose="020B0604030504040204" pitchFamily="34" charset="-120"/>
            </a:rPr>
            <a:t>土木</a:t>
          </a:r>
          <a:r>
            <a:rPr lang="en-US" altLang="zh-TW" sz="2000" b="1" dirty="0">
              <a:solidFill>
                <a:schemeClr val="tx1"/>
              </a:solidFill>
              <a:latin typeface="微軟正黑體" panose="020B0604030504040204" pitchFamily="34" charset="-120"/>
              <a:ea typeface="微軟正黑體" panose="020B0604030504040204" pitchFamily="34" charset="-120"/>
            </a:rPr>
            <a:t/>
          </a:r>
          <a:br>
            <a:rPr lang="en-US" altLang="zh-TW" sz="2000" b="1" dirty="0">
              <a:solidFill>
                <a:schemeClr val="tx1"/>
              </a:solidFill>
              <a:latin typeface="微軟正黑體" panose="020B0604030504040204" pitchFamily="34" charset="-120"/>
              <a:ea typeface="微軟正黑體" panose="020B0604030504040204" pitchFamily="34" charset="-120"/>
            </a:rPr>
          </a:br>
          <a:r>
            <a:rPr lang="zh-TW" altLang="en-US" sz="2000" b="1" dirty="0">
              <a:solidFill>
                <a:schemeClr val="tx1"/>
              </a:solidFill>
              <a:latin typeface="微軟正黑體" panose="020B0604030504040204" pitchFamily="34" charset="-120"/>
              <a:ea typeface="微軟正黑體" panose="020B0604030504040204" pitchFamily="34" charset="-120"/>
            </a:rPr>
            <a:t>建築群</a:t>
          </a:r>
        </a:p>
      </dgm:t>
    </dgm:pt>
    <dgm:pt modelId="{D02FF972-9326-4F14-9203-06430F615DE7}" type="parTrans" cxnId="{E4A43C09-B0B2-4029-952B-0EDEA1ECD302}">
      <dgm:prSet/>
      <dgm:spPr/>
      <dgm:t>
        <a:bodyPr/>
        <a:lstStyle/>
        <a:p>
          <a:endParaRPr lang="zh-TW" altLang="en-US"/>
        </a:p>
      </dgm:t>
    </dgm:pt>
    <dgm:pt modelId="{312C33C8-6C65-413D-88AD-84952D10EE49}" type="sibTrans" cxnId="{E4A43C09-B0B2-4029-952B-0EDEA1ECD302}">
      <dgm:prSet/>
      <dgm:spPr/>
      <dgm:t>
        <a:bodyPr/>
        <a:lstStyle/>
        <a:p>
          <a:endParaRPr lang="zh-TW" altLang="en-US"/>
        </a:p>
      </dgm:t>
    </dgm:pt>
    <dgm:pt modelId="{E5A16230-3C49-44E7-A65B-A14E5594D026}">
      <dgm:prSet custT="1"/>
      <dgm:spPr/>
      <dgm:t>
        <a:bodyPr/>
        <a:lstStyle/>
        <a:p>
          <a:pPr algn="ctr"/>
          <a:r>
            <a:rPr lang="zh-TW" altLang="en-US" sz="2000" b="1" dirty="0">
              <a:solidFill>
                <a:schemeClr val="tx1"/>
              </a:solidFill>
              <a:latin typeface="微軟正黑體" panose="020B0604030504040204" pitchFamily="34" charset="-120"/>
              <a:ea typeface="微軟正黑體" panose="020B0604030504040204" pitchFamily="34" charset="-120"/>
            </a:rPr>
            <a:t>設計群</a:t>
          </a:r>
        </a:p>
      </dgm:t>
    </dgm:pt>
    <dgm:pt modelId="{75BECE0F-321B-499E-ACC6-7E70E5522D40}" type="parTrans" cxnId="{6B0962A1-D335-4396-8D08-96E13B2E0EE1}">
      <dgm:prSet/>
      <dgm:spPr/>
      <dgm:t>
        <a:bodyPr/>
        <a:lstStyle/>
        <a:p>
          <a:endParaRPr lang="zh-TW" altLang="en-US"/>
        </a:p>
      </dgm:t>
    </dgm:pt>
    <dgm:pt modelId="{8A7B286E-CA10-48E4-8699-F65000951F5C}" type="sibTrans" cxnId="{6B0962A1-D335-4396-8D08-96E13B2E0EE1}">
      <dgm:prSet/>
      <dgm:spPr/>
      <dgm:t>
        <a:bodyPr/>
        <a:lstStyle/>
        <a:p>
          <a:endParaRPr lang="zh-TW" altLang="en-US"/>
        </a:p>
      </dgm:t>
    </dgm:pt>
    <dgm:pt modelId="{67C40538-5B6A-4ADA-B10D-EC9B1BF0E4E2}">
      <dgm:prSet custT="1"/>
      <dgm:spPr/>
      <dgm:t>
        <a:bodyPr/>
        <a:lstStyle/>
        <a:p>
          <a:pPr algn="l"/>
          <a:r>
            <a:rPr lang="zh-TW" altLang="en-US" sz="1800" b="1" dirty="0">
              <a:latin typeface="微軟正黑體" panose="020B0604030504040204" pitchFamily="34" charset="-120"/>
              <a:ea typeface="微軟正黑體" panose="020B0604030504040204" pitchFamily="34" charset="-120"/>
            </a:rPr>
            <a:t>建築科</a:t>
          </a:r>
        </a:p>
      </dgm:t>
    </dgm:pt>
    <dgm:pt modelId="{DB72622C-915A-4CD6-B636-EC42DF4EC633}" type="parTrans" cxnId="{27DE3431-45B1-4A1F-B2BB-69ACBF8E3975}">
      <dgm:prSet/>
      <dgm:spPr/>
      <dgm:t>
        <a:bodyPr/>
        <a:lstStyle/>
        <a:p>
          <a:endParaRPr lang="zh-TW" altLang="en-US"/>
        </a:p>
      </dgm:t>
    </dgm:pt>
    <dgm:pt modelId="{834EE7F6-BD3B-45FA-966F-DCBB0DD9318C}" type="sibTrans" cxnId="{27DE3431-45B1-4A1F-B2BB-69ACBF8E3975}">
      <dgm:prSet/>
      <dgm:spPr/>
      <dgm:t>
        <a:bodyPr/>
        <a:lstStyle/>
        <a:p>
          <a:endParaRPr lang="zh-TW" altLang="en-US"/>
        </a:p>
      </dgm:t>
    </dgm:pt>
    <dgm:pt modelId="{721761DE-6CB7-4C66-AB8C-B55A45750447}">
      <dgm:prSet/>
      <dgm:spPr/>
      <dgm:t>
        <a:bodyPr/>
        <a:lstStyle/>
        <a:p>
          <a:pPr algn="l"/>
          <a:endParaRPr lang="zh-TW" altLang="en-US" sz="2000" b="1">
            <a:latin typeface="微軟正黑體" panose="020B0604030504040204" pitchFamily="34" charset="-120"/>
            <a:ea typeface="微軟正黑體" panose="020B0604030504040204" pitchFamily="34" charset="-120"/>
          </a:endParaRPr>
        </a:p>
      </dgm:t>
    </dgm:pt>
    <dgm:pt modelId="{F50D6A23-1C57-43BB-A8F2-77EFC92CBA5F}" type="parTrans" cxnId="{ADDD5FEE-358B-4841-A255-C3F056AA808D}">
      <dgm:prSet/>
      <dgm:spPr/>
      <dgm:t>
        <a:bodyPr/>
        <a:lstStyle/>
        <a:p>
          <a:endParaRPr lang="zh-TW" altLang="en-US"/>
        </a:p>
      </dgm:t>
    </dgm:pt>
    <dgm:pt modelId="{5C7067C8-0D1C-499D-B6A7-16454CFC2B4B}" type="sibTrans" cxnId="{ADDD5FEE-358B-4841-A255-C3F056AA808D}">
      <dgm:prSet/>
      <dgm:spPr/>
      <dgm:t>
        <a:bodyPr/>
        <a:lstStyle/>
        <a:p>
          <a:endParaRPr lang="zh-TW" altLang="en-US"/>
        </a:p>
      </dgm:t>
    </dgm:pt>
    <dgm:pt modelId="{B761E51B-E51B-42A0-A6AA-717B611B8347}">
      <dgm:prSet custT="1"/>
      <dgm:spPr>
        <a:solidFill>
          <a:schemeClr val="accent4">
            <a:lumMod val="75000"/>
          </a:schemeClr>
        </a:solidFill>
      </dgm:spPr>
      <dgm:t>
        <a:bodyPr/>
        <a:lstStyle/>
        <a:p>
          <a:pPr algn="l"/>
          <a:r>
            <a:rPr lang="zh-TW" altLang="en-US" sz="1400" b="1" dirty="0">
              <a:latin typeface="微軟正黑體" panose="020B0604030504040204" pitchFamily="34" charset="-120"/>
              <a:ea typeface="微軟正黑體" panose="020B0604030504040204" pitchFamily="34" charset="-120"/>
            </a:rPr>
            <a:t>社會、自然</a:t>
          </a:r>
        </a:p>
      </dgm:t>
    </dgm:pt>
    <dgm:pt modelId="{7437B2CD-2C6A-4513-8A3B-6EAB8D830BB6}" type="parTrans" cxnId="{25B4C48C-EDA5-4B19-A36A-EF8C1F4FF1AB}">
      <dgm:prSet/>
      <dgm:spPr/>
      <dgm:t>
        <a:bodyPr/>
        <a:lstStyle/>
        <a:p>
          <a:endParaRPr lang="zh-TW" altLang="en-US"/>
        </a:p>
      </dgm:t>
    </dgm:pt>
    <dgm:pt modelId="{114E5C69-9D0C-4CB6-9D73-233F31AF8902}" type="sibTrans" cxnId="{25B4C48C-EDA5-4B19-A36A-EF8C1F4FF1AB}">
      <dgm:prSet/>
      <dgm:spPr/>
      <dgm:t>
        <a:bodyPr/>
        <a:lstStyle/>
        <a:p>
          <a:endParaRPr lang="zh-TW" altLang="en-US"/>
        </a:p>
      </dgm:t>
    </dgm:pt>
    <dgm:pt modelId="{657FB7BD-D90C-4EDD-AC78-D406565BDE1C}">
      <dgm:prSet custT="1"/>
      <dgm:spPr>
        <a:solidFill>
          <a:schemeClr val="accent4">
            <a:lumMod val="75000"/>
          </a:schemeClr>
        </a:solidFill>
      </dgm:spPr>
      <dgm:t>
        <a:bodyPr/>
        <a:lstStyle/>
        <a:p>
          <a:pPr algn="ctr"/>
          <a:r>
            <a:rPr lang="zh-TW" altLang="en-US" sz="2000" b="1" dirty="0">
              <a:solidFill>
                <a:schemeClr val="tx1"/>
              </a:solidFill>
              <a:latin typeface="微軟正黑體" panose="020B0604030504040204" pitchFamily="34" charset="-120"/>
              <a:ea typeface="微軟正黑體" panose="020B0604030504040204" pitchFamily="34" charset="-120"/>
            </a:rPr>
            <a:t>綜合高中</a:t>
          </a:r>
        </a:p>
      </dgm:t>
    </dgm:pt>
    <dgm:pt modelId="{CFA95D70-86B5-4864-A1D3-5E7C7DAD5118}" type="parTrans" cxnId="{CA572A99-5873-4B9C-A604-B857286A0F92}">
      <dgm:prSet/>
      <dgm:spPr/>
      <dgm:t>
        <a:bodyPr/>
        <a:lstStyle/>
        <a:p>
          <a:endParaRPr lang="zh-TW" altLang="en-US"/>
        </a:p>
      </dgm:t>
    </dgm:pt>
    <dgm:pt modelId="{9DFC0307-C2AC-415B-8673-1626917342AF}" type="sibTrans" cxnId="{CA572A99-5873-4B9C-A604-B857286A0F92}">
      <dgm:prSet/>
      <dgm:spPr/>
      <dgm:t>
        <a:bodyPr/>
        <a:lstStyle/>
        <a:p>
          <a:endParaRPr lang="zh-TW" altLang="en-US"/>
        </a:p>
      </dgm:t>
    </dgm:pt>
    <dgm:pt modelId="{F31BB0F3-3099-4BB4-A920-DDDD8C65DF61}">
      <dgm:prSet custT="1"/>
      <dgm:spPr/>
      <dgm:t>
        <a:bodyPr/>
        <a:lstStyle/>
        <a:p>
          <a:pPr algn="l"/>
          <a:r>
            <a:rPr lang="zh-TW" altLang="en-US" sz="1800" b="1" dirty="0">
              <a:solidFill>
                <a:schemeClr val="bg1"/>
              </a:solidFill>
              <a:latin typeface="微軟正黑體" panose="020B0604030504040204" pitchFamily="34" charset="-120"/>
              <a:ea typeface="微軟正黑體" panose="020B0604030504040204" pitchFamily="34" charset="-120"/>
            </a:rPr>
            <a:t>圖文</a:t>
          </a:r>
          <a:r>
            <a:rPr lang="en-US" altLang="zh-TW" sz="1800" b="1" dirty="0">
              <a:solidFill>
                <a:schemeClr val="bg1"/>
              </a:solidFill>
              <a:latin typeface="微軟正黑體" panose="020B0604030504040204" pitchFamily="34" charset="-120"/>
              <a:ea typeface="微軟正黑體" panose="020B0604030504040204" pitchFamily="34" charset="-120"/>
            </a:rPr>
            <a:t/>
          </a:r>
          <a:br>
            <a:rPr lang="en-US" altLang="zh-TW" sz="1800" b="1" dirty="0">
              <a:solidFill>
                <a:schemeClr val="bg1"/>
              </a:solidFill>
              <a:latin typeface="微軟正黑體" panose="020B0604030504040204" pitchFamily="34" charset="-120"/>
              <a:ea typeface="微軟正黑體" panose="020B0604030504040204" pitchFamily="34" charset="-120"/>
            </a:rPr>
          </a:br>
          <a:r>
            <a:rPr lang="zh-TW" altLang="en-US" sz="1800" b="1" dirty="0">
              <a:solidFill>
                <a:schemeClr val="bg1"/>
              </a:solidFill>
              <a:latin typeface="微軟正黑體" panose="020B0604030504040204" pitchFamily="34" charset="-120"/>
              <a:ea typeface="微軟正黑體" panose="020B0604030504040204" pitchFamily="34" charset="-120"/>
            </a:rPr>
            <a:t>傳播科</a:t>
          </a:r>
        </a:p>
      </dgm:t>
    </dgm:pt>
    <dgm:pt modelId="{134927D3-714F-4145-8683-A2BAC2433D2B}" type="parTrans" cxnId="{A6219161-B04E-451D-AA5B-573D0A5DB73F}">
      <dgm:prSet/>
      <dgm:spPr/>
      <dgm:t>
        <a:bodyPr/>
        <a:lstStyle/>
        <a:p>
          <a:endParaRPr lang="zh-TW" altLang="en-US"/>
        </a:p>
      </dgm:t>
    </dgm:pt>
    <dgm:pt modelId="{F5E146FB-ABEC-4D14-9BF6-3DB3C1ADB5D8}" type="sibTrans" cxnId="{A6219161-B04E-451D-AA5B-573D0A5DB73F}">
      <dgm:prSet/>
      <dgm:spPr/>
      <dgm:t>
        <a:bodyPr/>
        <a:lstStyle/>
        <a:p>
          <a:endParaRPr lang="zh-TW" altLang="en-US"/>
        </a:p>
      </dgm:t>
    </dgm:pt>
    <dgm:pt modelId="{75D60ABF-7C2D-4E4E-945B-17D992CA009D}">
      <dgm:prSet custT="1"/>
      <dgm:spPr>
        <a:solidFill>
          <a:schemeClr val="accent4">
            <a:lumMod val="75000"/>
          </a:schemeClr>
        </a:solidFill>
      </dgm:spPr>
      <dgm:t>
        <a:bodyPr/>
        <a:lstStyle/>
        <a:p>
          <a:pPr algn="l"/>
          <a:r>
            <a:rPr lang="zh-TW" altLang="en-US" sz="1400" b="1" dirty="0">
              <a:latin typeface="微軟正黑體" panose="020B0604030504040204" pitchFamily="34" charset="-120"/>
              <a:ea typeface="微軟正黑體" panose="020B0604030504040204" pitchFamily="34" charset="-120"/>
            </a:rPr>
            <a:t>電機、資訊</a:t>
          </a:r>
        </a:p>
      </dgm:t>
    </dgm:pt>
    <dgm:pt modelId="{F4ADB85C-ED4E-442A-83DF-1EBFDE3B673A}" type="parTrans" cxnId="{21E3BBFC-1B04-4AB2-A77D-8B091D62402C}">
      <dgm:prSet/>
      <dgm:spPr/>
      <dgm:t>
        <a:bodyPr/>
        <a:lstStyle/>
        <a:p>
          <a:endParaRPr lang="zh-TW" altLang="en-US"/>
        </a:p>
      </dgm:t>
    </dgm:pt>
    <dgm:pt modelId="{2D5AA8E5-AB0A-45A0-B6A7-14CDB0AAF7C2}" type="sibTrans" cxnId="{21E3BBFC-1B04-4AB2-A77D-8B091D62402C}">
      <dgm:prSet/>
      <dgm:spPr/>
      <dgm:t>
        <a:bodyPr/>
        <a:lstStyle/>
        <a:p>
          <a:endParaRPr lang="zh-TW" altLang="en-US"/>
        </a:p>
      </dgm:t>
    </dgm:pt>
    <dgm:pt modelId="{12A6F8C2-559F-4FAB-9BD2-DC0E3B3D9478}">
      <dgm:prSet custT="1"/>
      <dgm:spPr>
        <a:solidFill>
          <a:schemeClr val="accent4">
            <a:lumMod val="75000"/>
          </a:schemeClr>
        </a:solidFill>
      </dgm:spPr>
      <dgm:t>
        <a:bodyPr/>
        <a:lstStyle/>
        <a:p>
          <a:pPr algn="l"/>
          <a:r>
            <a:rPr lang="zh-TW" altLang="en-US" sz="1400" b="1" dirty="0">
              <a:latin typeface="微軟正黑體" panose="020B0604030504040204" pitchFamily="34" charset="-120"/>
              <a:ea typeface="微軟正黑體" panose="020B0604030504040204" pitchFamily="34" charset="-120"/>
            </a:rPr>
            <a:t>機械、建築</a:t>
          </a:r>
        </a:p>
      </dgm:t>
    </dgm:pt>
    <dgm:pt modelId="{0AF8B8F5-349E-4893-91E7-F87A7129F1B4}" type="parTrans" cxnId="{9EC8BE55-901A-42CA-9B45-9AA13F56F0FF}">
      <dgm:prSet/>
      <dgm:spPr/>
      <dgm:t>
        <a:bodyPr/>
        <a:lstStyle/>
        <a:p>
          <a:endParaRPr lang="zh-TW" altLang="en-US"/>
        </a:p>
      </dgm:t>
    </dgm:pt>
    <dgm:pt modelId="{E01D4756-7CA8-4EDB-B1A0-024133D00678}" type="sibTrans" cxnId="{9EC8BE55-901A-42CA-9B45-9AA13F56F0FF}">
      <dgm:prSet/>
      <dgm:spPr/>
      <dgm:t>
        <a:bodyPr/>
        <a:lstStyle/>
        <a:p>
          <a:endParaRPr lang="zh-TW" altLang="en-US"/>
        </a:p>
      </dgm:t>
    </dgm:pt>
    <dgm:pt modelId="{EC5D7613-D133-4D73-A24B-B66D8F2D29CB}" type="pres">
      <dgm:prSet presAssocID="{334FB263-EF60-4678-BCC9-5B1A25BB9206}" presName="Name0" presStyleCnt="0">
        <dgm:presLayoutVars>
          <dgm:dir/>
          <dgm:resizeHandles val="exact"/>
        </dgm:presLayoutVars>
      </dgm:prSet>
      <dgm:spPr/>
      <dgm:t>
        <a:bodyPr/>
        <a:lstStyle/>
        <a:p>
          <a:endParaRPr lang="zh-TW" altLang="en-US"/>
        </a:p>
      </dgm:t>
    </dgm:pt>
    <dgm:pt modelId="{AC380423-A40B-4402-AFCC-4E34E3BDDE95}" type="pres">
      <dgm:prSet presAssocID="{334FB263-EF60-4678-BCC9-5B1A25BB9206}" presName="bkgdShp" presStyleLbl="alignAccFollowNode1" presStyleIdx="0" presStyleCnt="1" custScaleY="72802" custLinFactNeighborY="-11207"/>
      <dgm:spPr/>
    </dgm:pt>
    <dgm:pt modelId="{A5CE7AD7-7592-4F2F-911B-712496ACBDC7}" type="pres">
      <dgm:prSet presAssocID="{334FB263-EF60-4678-BCC9-5B1A25BB9206}" presName="linComp" presStyleCnt="0"/>
      <dgm:spPr/>
    </dgm:pt>
    <dgm:pt modelId="{D9A35EC1-326B-4D78-8378-986924B965E8}" type="pres">
      <dgm:prSet presAssocID="{AE133DEF-9563-49B7-8BD0-3DA37DF0B3C5}" presName="compNode" presStyleCnt="0"/>
      <dgm:spPr/>
    </dgm:pt>
    <dgm:pt modelId="{4D0FDEFB-D833-436D-A590-917FFAB34E9E}" type="pres">
      <dgm:prSet presAssocID="{AE133DEF-9563-49B7-8BD0-3DA37DF0B3C5}" presName="node" presStyleLbl="node1" presStyleIdx="0" presStyleCnt="6" custScaleY="130671">
        <dgm:presLayoutVars>
          <dgm:bulletEnabled val="1"/>
        </dgm:presLayoutVars>
      </dgm:prSet>
      <dgm:spPr/>
      <dgm:t>
        <a:bodyPr/>
        <a:lstStyle/>
        <a:p>
          <a:endParaRPr lang="zh-TW" altLang="en-US"/>
        </a:p>
      </dgm:t>
    </dgm:pt>
    <dgm:pt modelId="{65B16B8B-2E50-4F6F-8122-722D7B9CDD50}" type="pres">
      <dgm:prSet presAssocID="{AE133DEF-9563-49B7-8BD0-3DA37DF0B3C5}" presName="invisiNode" presStyleLbl="node1" presStyleIdx="0" presStyleCnt="6"/>
      <dgm:spPr/>
    </dgm:pt>
    <dgm:pt modelId="{D3897EF2-3741-48A0-A9DA-9ECB252CA135}" type="pres">
      <dgm:prSet presAssocID="{AE133DEF-9563-49B7-8BD0-3DA37DF0B3C5}" presName="imagNode" presStyleLbl="fgImgPlace1" presStyleIdx="0" presStyleCnt="6" custScaleX="69527" custScaleY="69527"/>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1000" r="-21000"/>
          </a:stretch>
        </a:blipFill>
      </dgm:spPr>
    </dgm:pt>
    <dgm:pt modelId="{A66FBD2E-924B-4070-9E01-32FC37C36BB6}" type="pres">
      <dgm:prSet presAssocID="{FEA9D10D-253F-4EDB-908C-37A81BC0ABA1}" presName="sibTrans" presStyleLbl="sibTrans2D1" presStyleIdx="0" presStyleCnt="0"/>
      <dgm:spPr/>
      <dgm:t>
        <a:bodyPr/>
        <a:lstStyle/>
        <a:p>
          <a:endParaRPr lang="zh-TW" altLang="en-US"/>
        </a:p>
      </dgm:t>
    </dgm:pt>
    <dgm:pt modelId="{C35B9E31-EFF4-400F-BAAD-FED5AE77A635}" type="pres">
      <dgm:prSet presAssocID="{DA75B0E0-59D2-4A4B-AD2F-69D1C8B7535E}" presName="compNode" presStyleCnt="0"/>
      <dgm:spPr/>
    </dgm:pt>
    <dgm:pt modelId="{48BD26AF-F669-415D-8ABD-232A8470E4FB}" type="pres">
      <dgm:prSet presAssocID="{DA75B0E0-59D2-4A4B-AD2F-69D1C8B7535E}" presName="node" presStyleLbl="node1" presStyleIdx="1" presStyleCnt="6" custScaleY="130671">
        <dgm:presLayoutVars>
          <dgm:bulletEnabled val="1"/>
        </dgm:presLayoutVars>
      </dgm:prSet>
      <dgm:spPr/>
      <dgm:t>
        <a:bodyPr/>
        <a:lstStyle/>
        <a:p>
          <a:endParaRPr lang="zh-TW" altLang="en-US"/>
        </a:p>
      </dgm:t>
    </dgm:pt>
    <dgm:pt modelId="{2D0474CA-80A7-4373-BF62-3626130F0D40}" type="pres">
      <dgm:prSet presAssocID="{DA75B0E0-59D2-4A4B-AD2F-69D1C8B7535E}" presName="invisiNode" presStyleLbl="node1" presStyleIdx="1" presStyleCnt="6"/>
      <dgm:spPr/>
    </dgm:pt>
    <dgm:pt modelId="{41304085-7D21-4D51-ACC8-3D2D4B6CFF91}" type="pres">
      <dgm:prSet presAssocID="{DA75B0E0-59D2-4A4B-AD2F-69D1C8B7535E}" presName="imagNode" presStyleLbl="fgImgPlace1" presStyleIdx="1" presStyleCnt="6" custScaleX="69527" custScaleY="69527"/>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2000" r="-2000"/>
          </a:stretch>
        </a:blipFill>
      </dgm:spPr>
      <dgm:t>
        <a:bodyPr/>
        <a:lstStyle/>
        <a:p>
          <a:endParaRPr lang="zh-TW" altLang="en-US"/>
        </a:p>
      </dgm:t>
    </dgm:pt>
    <dgm:pt modelId="{7B0D4175-17B7-488A-8336-97CD0BF42844}" type="pres">
      <dgm:prSet presAssocID="{85FF6DD1-8569-485D-8E21-29A5DC35BCF4}" presName="sibTrans" presStyleLbl="sibTrans2D1" presStyleIdx="0" presStyleCnt="0"/>
      <dgm:spPr/>
      <dgm:t>
        <a:bodyPr/>
        <a:lstStyle/>
        <a:p>
          <a:endParaRPr lang="zh-TW" altLang="en-US"/>
        </a:p>
      </dgm:t>
    </dgm:pt>
    <dgm:pt modelId="{96EBAB62-71D2-4E8F-8024-0130B6EF0C68}" type="pres">
      <dgm:prSet presAssocID="{6E4B6E6F-7CB0-4015-ABB3-9E0C5D420339}" presName="compNode" presStyleCnt="0"/>
      <dgm:spPr/>
    </dgm:pt>
    <dgm:pt modelId="{0CD4E7FD-D1CE-469A-B2FD-BE2D3613E971}" type="pres">
      <dgm:prSet presAssocID="{6E4B6E6F-7CB0-4015-ABB3-9E0C5D420339}" presName="node" presStyleLbl="node1" presStyleIdx="2" presStyleCnt="6" custScaleY="130671">
        <dgm:presLayoutVars>
          <dgm:bulletEnabled val="1"/>
        </dgm:presLayoutVars>
      </dgm:prSet>
      <dgm:spPr/>
      <dgm:t>
        <a:bodyPr/>
        <a:lstStyle/>
        <a:p>
          <a:endParaRPr lang="zh-TW" altLang="en-US"/>
        </a:p>
      </dgm:t>
    </dgm:pt>
    <dgm:pt modelId="{4595CA77-1631-4C26-92D5-F71732FB7F31}" type="pres">
      <dgm:prSet presAssocID="{6E4B6E6F-7CB0-4015-ABB3-9E0C5D420339}" presName="invisiNode" presStyleLbl="node1" presStyleIdx="2" presStyleCnt="6"/>
      <dgm:spPr/>
    </dgm:pt>
    <dgm:pt modelId="{FDEEB124-06AE-4F2E-99A8-FA6E98FF2C50}" type="pres">
      <dgm:prSet presAssocID="{6E4B6E6F-7CB0-4015-ABB3-9E0C5D420339}" presName="imagNode" presStyleLbl="fgImgPlace1" presStyleIdx="2" presStyleCnt="6" custScaleX="69527" custScaleY="69527"/>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27000" b="-27000"/>
          </a:stretch>
        </a:blipFill>
      </dgm:spPr>
    </dgm:pt>
    <dgm:pt modelId="{A71351AB-7722-41C1-9D5E-D500C85AD9B9}" type="pres">
      <dgm:prSet presAssocID="{C6878323-3CAE-483A-AF00-D557EF338022}" presName="sibTrans" presStyleLbl="sibTrans2D1" presStyleIdx="0" presStyleCnt="0"/>
      <dgm:spPr/>
      <dgm:t>
        <a:bodyPr/>
        <a:lstStyle/>
        <a:p>
          <a:endParaRPr lang="zh-TW" altLang="en-US"/>
        </a:p>
      </dgm:t>
    </dgm:pt>
    <dgm:pt modelId="{54F44430-BB7D-492D-9F95-6CA6A6A5B32A}" type="pres">
      <dgm:prSet presAssocID="{1EC0B2DE-81A3-46F8-8072-8EF12BDEEA41}" presName="compNode" presStyleCnt="0"/>
      <dgm:spPr/>
    </dgm:pt>
    <dgm:pt modelId="{BB6E01E0-74DC-404C-80F4-888E457F6BE3}" type="pres">
      <dgm:prSet presAssocID="{1EC0B2DE-81A3-46F8-8072-8EF12BDEEA41}" presName="node" presStyleLbl="node1" presStyleIdx="3" presStyleCnt="6" custScaleY="130671">
        <dgm:presLayoutVars>
          <dgm:bulletEnabled val="1"/>
        </dgm:presLayoutVars>
      </dgm:prSet>
      <dgm:spPr/>
      <dgm:t>
        <a:bodyPr/>
        <a:lstStyle/>
        <a:p>
          <a:endParaRPr lang="zh-TW" altLang="en-US"/>
        </a:p>
      </dgm:t>
    </dgm:pt>
    <dgm:pt modelId="{E702AAA5-EA83-4207-BA7A-9503B8E2793D}" type="pres">
      <dgm:prSet presAssocID="{1EC0B2DE-81A3-46F8-8072-8EF12BDEEA41}" presName="invisiNode" presStyleLbl="node1" presStyleIdx="3" presStyleCnt="6"/>
      <dgm:spPr/>
    </dgm:pt>
    <dgm:pt modelId="{4939F288-0E17-4F4F-82BE-EFD27CE7678B}" type="pres">
      <dgm:prSet presAssocID="{1EC0B2DE-81A3-46F8-8072-8EF12BDEEA41}" presName="imagNode" presStyleLbl="fgImgPlace1" presStyleIdx="3" presStyleCnt="6" custScaleX="69527" custScaleY="69527"/>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15000" r="-15000"/>
          </a:stretch>
        </a:blipFill>
      </dgm:spPr>
    </dgm:pt>
    <dgm:pt modelId="{8360E5FA-B97F-4CDF-808C-A86F7951CBFA}" type="pres">
      <dgm:prSet presAssocID="{312C33C8-6C65-413D-88AD-84952D10EE49}" presName="sibTrans" presStyleLbl="sibTrans2D1" presStyleIdx="0" presStyleCnt="0"/>
      <dgm:spPr/>
      <dgm:t>
        <a:bodyPr/>
        <a:lstStyle/>
        <a:p>
          <a:endParaRPr lang="zh-TW" altLang="en-US"/>
        </a:p>
      </dgm:t>
    </dgm:pt>
    <dgm:pt modelId="{5ADD0312-4801-4E17-979A-CA89030771E4}" type="pres">
      <dgm:prSet presAssocID="{E5A16230-3C49-44E7-A65B-A14E5594D026}" presName="compNode" presStyleCnt="0"/>
      <dgm:spPr/>
    </dgm:pt>
    <dgm:pt modelId="{22A4EFFD-FBB8-48C1-BCD0-48CBAE092D30}" type="pres">
      <dgm:prSet presAssocID="{E5A16230-3C49-44E7-A65B-A14E5594D026}" presName="node" presStyleLbl="node1" presStyleIdx="4" presStyleCnt="6" custScaleY="130671">
        <dgm:presLayoutVars>
          <dgm:bulletEnabled val="1"/>
        </dgm:presLayoutVars>
      </dgm:prSet>
      <dgm:spPr/>
      <dgm:t>
        <a:bodyPr/>
        <a:lstStyle/>
        <a:p>
          <a:endParaRPr lang="zh-TW" altLang="en-US"/>
        </a:p>
      </dgm:t>
    </dgm:pt>
    <dgm:pt modelId="{1693A2D6-6C50-4127-848C-8DB7F1F92B5B}" type="pres">
      <dgm:prSet presAssocID="{E5A16230-3C49-44E7-A65B-A14E5594D026}" presName="invisiNode" presStyleLbl="node1" presStyleIdx="4" presStyleCnt="6"/>
      <dgm:spPr/>
    </dgm:pt>
    <dgm:pt modelId="{D30CECC3-B0EF-4063-BB5F-7E6B7D455EAF}" type="pres">
      <dgm:prSet presAssocID="{E5A16230-3C49-44E7-A65B-A14E5594D026}" presName="imagNode" presStyleLbl="fgImgPlace1" presStyleIdx="4" presStyleCnt="6" custScaleX="69527" custScaleY="69527"/>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l="-18000" r="-18000"/>
          </a:stretch>
        </a:blipFill>
      </dgm:spPr>
      <dgm:t>
        <a:bodyPr/>
        <a:lstStyle/>
        <a:p>
          <a:endParaRPr lang="zh-TW" altLang="en-US"/>
        </a:p>
      </dgm:t>
    </dgm:pt>
    <dgm:pt modelId="{F22551FB-A7AF-482B-9741-A4B688D42543}" type="pres">
      <dgm:prSet presAssocID="{8A7B286E-CA10-48E4-8699-F65000951F5C}" presName="sibTrans" presStyleLbl="sibTrans2D1" presStyleIdx="0" presStyleCnt="0"/>
      <dgm:spPr/>
      <dgm:t>
        <a:bodyPr/>
        <a:lstStyle/>
        <a:p>
          <a:endParaRPr lang="zh-TW" altLang="en-US"/>
        </a:p>
      </dgm:t>
    </dgm:pt>
    <dgm:pt modelId="{3AB0F6E4-FD7A-4B11-82B1-D72EC53F4763}" type="pres">
      <dgm:prSet presAssocID="{657FB7BD-D90C-4EDD-AC78-D406565BDE1C}" presName="compNode" presStyleCnt="0"/>
      <dgm:spPr/>
    </dgm:pt>
    <dgm:pt modelId="{E4C73609-82AB-48AB-A431-DC9BA1F54AC7}" type="pres">
      <dgm:prSet presAssocID="{657FB7BD-D90C-4EDD-AC78-D406565BDE1C}" presName="node" presStyleLbl="node1" presStyleIdx="5" presStyleCnt="6" custScaleY="130671">
        <dgm:presLayoutVars>
          <dgm:bulletEnabled val="1"/>
        </dgm:presLayoutVars>
      </dgm:prSet>
      <dgm:spPr/>
      <dgm:t>
        <a:bodyPr/>
        <a:lstStyle/>
        <a:p>
          <a:endParaRPr lang="zh-TW" altLang="en-US"/>
        </a:p>
      </dgm:t>
    </dgm:pt>
    <dgm:pt modelId="{8AE46EB6-460E-4178-825F-750C66CE48CB}" type="pres">
      <dgm:prSet presAssocID="{657FB7BD-D90C-4EDD-AC78-D406565BDE1C}" presName="invisiNode" presStyleLbl="node1" presStyleIdx="5" presStyleCnt="6"/>
      <dgm:spPr/>
    </dgm:pt>
    <dgm:pt modelId="{2C3FC0F6-3686-48E0-9B33-B61478760EDC}" type="pres">
      <dgm:prSet presAssocID="{657FB7BD-D90C-4EDD-AC78-D406565BDE1C}" presName="imagNode" presStyleLbl="fgImgPlace1" presStyleIdx="5" presStyleCnt="6" custScaleX="72784" custScaleY="72784"/>
      <dgm:spPr>
        <a:blipFill>
          <a:blip xmlns:r="http://schemas.openxmlformats.org/officeDocument/2006/relationships" r:embed="rId6" cstate="print">
            <a:extLst>
              <a:ext uri="{28A0092B-C50C-407E-A947-70E740481C1C}">
                <a14:useLocalDpi xmlns:a14="http://schemas.microsoft.com/office/drawing/2010/main" val="0"/>
              </a:ext>
            </a:extLst>
          </a:blip>
          <a:srcRect/>
          <a:stretch>
            <a:fillRect l="-41000" r="-41000"/>
          </a:stretch>
        </a:blipFill>
      </dgm:spPr>
    </dgm:pt>
  </dgm:ptLst>
  <dgm:cxnLst>
    <dgm:cxn modelId="{3A406455-BD6F-479A-8052-9529DAA88478}" type="presOf" srcId="{E5A16230-3C49-44E7-A65B-A14E5594D026}" destId="{22A4EFFD-FBB8-48C1-BCD0-48CBAE092D30}" srcOrd="0" destOrd="0" presId="urn:microsoft.com/office/officeart/2005/8/layout/pList2"/>
    <dgm:cxn modelId="{3A0046B4-FADD-4BC6-A6AC-81907DE60F88}" type="presOf" srcId="{499EC7C9-28C1-4DF6-9B71-FC67641CE6AF}" destId="{0CD4E7FD-D1CE-469A-B2FD-BE2D3613E971}" srcOrd="0" destOrd="1" presId="urn:microsoft.com/office/officeart/2005/8/layout/pList2"/>
    <dgm:cxn modelId="{ADDD5FEE-358B-4841-A255-C3F056AA808D}" srcId="{1EC0B2DE-81A3-46F8-8072-8EF12BDEEA41}" destId="{721761DE-6CB7-4C66-AB8C-B55A45750447}" srcOrd="1" destOrd="0" parTransId="{F50D6A23-1C57-43BB-A8F2-77EFC92CBA5F}" sibTransId="{5C7067C8-0D1C-499D-B6A7-16454CFC2B4B}"/>
    <dgm:cxn modelId="{C260C9BA-56D0-4FCB-935C-E795CBDE896A}" type="presOf" srcId="{6E4B6E6F-7CB0-4015-ABB3-9E0C5D420339}" destId="{0CD4E7FD-D1CE-469A-B2FD-BE2D3613E971}" srcOrd="0" destOrd="0" presId="urn:microsoft.com/office/officeart/2005/8/layout/pList2"/>
    <dgm:cxn modelId="{5B8EE8A9-2C08-4477-B305-5433119877D7}" srcId="{AE133DEF-9563-49B7-8BD0-3DA37DF0B3C5}" destId="{CEC226E5-052E-4066-B048-483CA5FF82ED}" srcOrd="0" destOrd="0" parTransId="{691AEDDE-88C7-48C4-9070-8D8334F3AF5E}" sibTransId="{1FAD9F4F-3D9F-45B5-A99F-8A7739905470}"/>
    <dgm:cxn modelId="{D69FF0AD-B970-4D0A-B733-1118F9A743F4}" srcId="{334FB263-EF60-4678-BCC9-5B1A25BB9206}" destId="{6E4B6E6F-7CB0-4015-ABB3-9E0C5D420339}" srcOrd="2" destOrd="0" parTransId="{00FDDCB7-C347-406A-91CE-F27C2430541C}" sibTransId="{C6878323-3CAE-483A-AF00-D557EF338022}"/>
    <dgm:cxn modelId="{E4A43C09-B0B2-4029-952B-0EDEA1ECD302}" srcId="{334FB263-EF60-4678-BCC9-5B1A25BB9206}" destId="{1EC0B2DE-81A3-46F8-8072-8EF12BDEEA41}" srcOrd="3" destOrd="0" parTransId="{D02FF972-9326-4F14-9203-06430F615DE7}" sibTransId="{312C33C8-6C65-413D-88AD-84952D10EE49}"/>
    <dgm:cxn modelId="{BD330258-5730-4AE5-9E4F-E0FF2AE2A1F8}" srcId="{6E4B6E6F-7CB0-4015-ABB3-9E0C5D420339}" destId="{499EC7C9-28C1-4DF6-9B71-FC67641CE6AF}" srcOrd="0" destOrd="0" parTransId="{C9DD26B7-E6E4-4496-B411-33D86C54CE16}" sibTransId="{10E03AC0-A493-401C-9B05-D8D57F7F6516}"/>
    <dgm:cxn modelId="{A6219161-B04E-451D-AA5B-573D0A5DB73F}" srcId="{E5A16230-3C49-44E7-A65B-A14E5594D026}" destId="{F31BB0F3-3099-4BB4-A920-DDDD8C65DF61}" srcOrd="0" destOrd="0" parTransId="{134927D3-714F-4145-8683-A2BAC2433D2B}" sibTransId="{F5E146FB-ABEC-4D14-9BF6-3DB3C1ADB5D8}"/>
    <dgm:cxn modelId="{8020E935-6A6C-4C86-B282-3FFBA93113DA}" type="presOf" srcId="{85FF6DD1-8569-485D-8E21-29A5DC35BCF4}" destId="{7B0D4175-17B7-488A-8336-97CD0BF42844}" srcOrd="0" destOrd="0" presId="urn:microsoft.com/office/officeart/2005/8/layout/pList2"/>
    <dgm:cxn modelId="{9C5DCD2A-DE9E-4BE8-8F04-B5E50FD28AED}" type="presOf" srcId="{AE133DEF-9563-49B7-8BD0-3DA37DF0B3C5}" destId="{4D0FDEFB-D833-436D-A590-917FFAB34E9E}" srcOrd="0" destOrd="0" presId="urn:microsoft.com/office/officeart/2005/8/layout/pList2"/>
    <dgm:cxn modelId="{095C25F4-2018-48CC-AA9D-9ED51F8F53CB}" type="presOf" srcId="{657FB7BD-D90C-4EDD-AC78-D406565BDE1C}" destId="{E4C73609-82AB-48AB-A431-DC9BA1F54AC7}" srcOrd="0" destOrd="0" presId="urn:microsoft.com/office/officeart/2005/8/layout/pList2"/>
    <dgm:cxn modelId="{6EAD9599-EF77-436B-BBF4-DC380A54478B}" srcId="{334FB263-EF60-4678-BCC9-5B1A25BB9206}" destId="{DA75B0E0-59D2-4A4B-AD2F-69D1C8B7535E}" srcOrd="1" destOrd="0" parTransId="{36803310-D7BC-47BA-8D32-9324A4F8351F}" sibTransId="{85FF6DD1-8569-485D-8E21-29A5DC35BCF4}"/>
    <dgm:cxn modelId="{7038C39B-6A1A-4206-8A9E-6DB5C42DC11D}" type="presOf" srcId="{8F879C77-27D2-47CA-B005-2D2C95EE87CB}" destId="{0CD4E7FD-D1CE-469A-B2FD-BE2D3613E971}" srcOrd="0" destOrd="2" presId="urn:microsoft.com/office/officeart/2005/8/layout/pList2"/>
    <dgm:cxn modelId="{CA572A99-5873-4B9C-A604-B857286A0F92}" srcId="{334FB263-EF60-4678-BCC9-5B1A25BB9206}" destId="{657FB7BD-D90C-4EDD-AC78-D406565BDE1C}" srcOrd="5" destOrd="0" parTransId="{CFA95D70-86B5-4864-A1D3-5E7C7DAD5118}" sibTransId="{9DFC0307-C2AC-415B-8673-1626917342AF}"/>
    <dgm:cxn modelId="{609E4B3E-D71A-4794-B4F7-761D279B09B9}" srcId="{DA75B0E0-59D2-4A4B-AD2F-69D1C8B7535E}" destId="{6294D565-526D-4A21-A261-9E12DDF09AB9}" srcOrd="0" destOrd="0" parTransId="{6D13F1D4-B5C6-4F8E-A678-A1852AA2E2F2}" sibTransId="{2D9B3DE8-25B4-43D4-A80A-9128CEB4CB49}"/>
    <dgm:cxn modelId="{6D1D50D2-4AF3-4CAB-AB3F-24E1C89923D4}" type="presOf" srcId="{334FB263-EF60-4678-BCC9-5B1A25BB9206}" destId="{EC5D7613-D133-4D73-A24B-B66D8F2D29CB}" srcOrd="0" destOrd="0" presId="urn:microsoft.com/office/officeart/2005/8/layout/pList2"/>
    <dgm:cxn modelId="{5B9F21B0-1414-488E-B7F3-C9306E03CA24}" type="presOf" srcId="{721761DE-6CB7-4C66-AB8C-B55A45750447}" destId="{BB6E01E0-74DC-404C-80F4-888E457F6BE3}" srcOrd="0" destOrd="2" presId="urn:microsoft.com/office/officeart/2005/8/layout/pList2"/>
    <dgm:cxn modelId="{7A311F7E-B2B6-4B20-854C-87EC307BBA1C}" srcId="{AE133DEF-9563-49B7-8BD0-3DA37DF0B3C5}" destId="{48DFFCBA-125F-4262-B2D2-FD9EC212B99B}" srcOrd="1" destOrd="0" parTransId="{59FB679E-88B8-4796-B880-E1DBDE841D84}" sibTransId="{DBF5996E-680D-4CDC-8D4B-E73C2195ECFB}"/>
    <dgm:cxn modelId="{6B0962A1-D335-4396-8D08-96E13B2E0EE1}" srcId="{334FB263-EF60-4678-BCC9-5B1A25BB9206}" destId="{E5A16230-3C49-44E7-A65B-A14E5594D026}" srcOrd="4" destOrd="0" parTransId="{75BECE0F-321B-499E-ACC6-7E70E5522D40}" sibTransId="{8A7B286E-CA10-48E4-8699-F65000951F5C}"/>
    <dgm:cxn modelId="{C1DF2437-D33C-4E88-8B57-3B006AF07CD8}" type="presOf" srcId="{F31BB0F3-3099-4BB4-A920-DDDD8C65DF61}" destId="{22A4EFFD-FBB8-48C1-BCD0-48CBAE092D30}" srcOrd="0" destOrd="1" presId="urn:microsoft.com/office/officeart/2005/8/layout/pList2"/>
    <dgm:cxn modelId="{847A23DF-10C0-453E-83A7-6213F7290B5C}" type="presOf" srcId="{48DFFCBA-125F-4262-B2D2-FD9EC212B99B}" destId="{4D0FDEFB-D833-436D-A590-917FFAB34E9E}" srcOrd="0" destOrd="2" presId="urn:microsoft.com/office/officeart/2005/8/layout/pList2"/>
    <dgm:cxn modelId="{611B633A-41B3-484C-9D14-848D9E743631}" srcId="{AE133DEF-9563-49B7-8BD0-3DA37DF0B3C5}" destId="{48508A84-DCC6-4C4D-9104-54B4D0B3F116}" srcOrd="2" destOrd="0" parTransId="{D8CEC920-B901-460A-9C43-D9FD7B786043}" sibTransId="{41C8C39F-C4B1-4C32-8213-FB2768D53E02}"/>
    <dgm:cxn modelId="{FB068A7E-27CA-4C97-914B-57F2870BB7DF}" type="presOf" srcId="{C6878323-3CAE-483A-AF00-D557EF338022}" destId="{A71351AB-7722-41C1-9D5E-D500C85AD9B9}" srcOrd="0" destOrd="0" presId="urn:microsoft.com/office/officeart/2005/8/layout/pList2"/>
    <dgm:cxn modelId="{1447CF39-36F3-458C-9BA6-4FDFF56B62F9}" type="presOf" srcId="{12A6F8C2-559F-4FAB-9BD2-DC0E3B3D9478}" destId="{E4C73609-82AB-48AB-A431-DC9BA1F54AC7}" srcOrd="0" destOrd="3" presId="urn:microsoft.com/office/officeart/2005/8/layout/pList2"/>
    <dgm:cxn modelId="{9EC8BE55-901A-42CA-9B45-9AA13F56F0FF}" srcId="{657FB7BD-D90C-4EDD-AC78-D406565BDE1C}" destId="{12A6F8C2-559F-4FAB-9BD2-DC0E3B3D9478}" srcOrd="2" destOrd="0" parTransId="{0AF8B8F5-349E-4893-91E7-F87A7129F1B4}" sibTransId="{E01D4756-7CA8-4EDB-B1A0-024133D00678}"/>
    <dgm:cxn modelId="{C69EC069-77B2-4AE1-A324-0C8A9C516DA3}" type="presOf" srcId="{8A7B286E-CA10-48E4-8699-F65000951F5C}" destId="{F22551FB-A7AF-482B-9741-A4B688D42543}" srcOrd="0" destOrd="0" presId="urn:microsoft.com/office/officeart/2005/8/layout/pList2"/>
    <dgm:cxn modelId="{17E4D25C-6126-4B12-A360-3795F984BBFC}" type="presOf" srcId="{312C33C8-6C65-413D-88AD-84952D10EE49}" destId="{8360E5FA-B97F-4CDF-808C-A86F7951CBFA}" srcOrd="0" destOrd="0" presId="urn:microsoft.com/office/officeart/2005/8/layout/pList2"/>
    <dgm:cxn modelId="{A5D55704-8F63-4438-9EF9-781ABFEA2DA2}" type="presOf" srcId="{FEA9D10D-253F-4EDB-908C-37A81BC0ABA1}" destId="{A66FBD2E-924B-4070-9E01-32FC37C36BB6}" srcOrd="0" destOrd="0" presId="urn:microsoft.com/office/officeart/2005/8/layout/pList2"/>
    <dgm:cxn modelId="{169EA502-C892-435B-91FC-2813A3632C8C}" type="presOf" srcId="{DA75B0E0-59D2-4A4B-AD2F-69D1C8B7535E}" destId="{48BD26AF-F669-415D-8ABD-232A8470E4FB}" srcOrd="0" destOrd="0" presId="urn:microsoft.com/office/officeart/2005/8/layout/pList2"/>
    <dgm:cxn modelId="{B4521AA7-4251-466C-8FAF-3D9C355916C6}" srcId="{6E4B6E6F-7CB0-4015-ABB3-9E0C5D420339}" destId="{8F879C77-27D2-47CA-B005-2D2C95EE87CB}" srcOrd="1" destOrd="0" parTransId="{C6484DDA-4FEE-4E59-95AD-E905E043BA7F}" sibTransId="{A9316775-2CE2-4F3B-9BC1-49B8060DDE98}"/>
    <dgm:cxn modelId="{879F9451-4887-47B9-A555-4DDB4931937D}" srcId="{DA75B0E0-59D2-4A4B-AD2F-69D1C8B7535E}" destId="{F7D6B2E0-0D54-4182-9BB8-85DF2B36A85B}" srcOrd="1" destOrd="0" parTransId="{A8471FD1-1AD7-47DB-86F0-FDAA03B9B096}" sibTransId="{86534A91-8D65-48E8-87EF-F6E71A455DEF}"/>
    <dgm:cxn modelId="{21E3BBFC-1B04-4AB2-A77D-8B091D62402C}" srcId="{657FB7BD-D90C-4EDD-AC78-D406565BDE1C}" destId="{75D60ABF-7C2D-4E4E-945B-17D992CA009D}" srcOrd="1" destOrd="0" parTransId="{F4ADB85C-ED4E-442A-83DF-1EBFDE3B673A}" sibTransId="{2D5AA8E5-AB0A-45A0-B6A7-14CDB0AAF7C2}"/>
    <dgm:cxn modelId="{8D00A41F-5F08-4A32-8304-35F6FABBC567}" type="presOf" srcId="{CEC226E5-052E-4066-B048-483CA5FF82ED}" destId="{4D0FDEFB-D833-436D-A590-917FFAB34E9E}" srcOrd="0" destOrd="1" presId="urn:microsoft.com/office/officeart/2005/8/layout/pList2"/>
    <dgm:cxn modelId="{72954CA6-4E50-43E7-AFE6-EC10C68D4551}" type="presOf" srcId="{75D60ABF-7C2D-4E4E-945B-17D992CA009D}" destId="{E4C73609-82AB-48AB-A431-DC9BA1F54AC7}" srcOrd="0" destOrd="2" presId="urn:microsoft.com/office/officeart/2005/8/layout/pList2"/>
    <dgm:cxn modelId="{73B346D3-7E4D-495F-96F4-6F04D85865E5}" type="presOf" srcId="{B761E51B-E51B-42A0-A6AA-717B611B8347}" destId="{E4C73609-82AB-48AB-A431-DC9BA1F54AC7}" srcOrd="0" destOrd="1" presId="urn:microsoft.com/office/officeart/2005/8/layout/pList2"/>
    <dgm:cxn modelId="{C651B70F-0CA3-4842-8844-660865ABF981}" type="presOf" srcId="{48508A84-DCC6-4C4D-9104-54B4D0B3F116}" destId="{4D0FDEFB-D833-436D-A590-917FFAB34E9E}" srcOrd="0" destOrd="3" presId="urn:microsoft.com/office/officeart/2005/8/layout/pList2"/>
    <dgm:cxn modelId="{27DE3431-45B1-4A1F-B2BB-69ACBF8E3975}" srcId="{1EC0B2DE-81A3-46F8-8072-8EF12BDEEA41}" destId="{67C40538-5B6A-4ADA-B10D-EC9B1BF0E4E2}" srcOrd="0" destOrd="0" parTransId="{DB72622C-915A-4CD6-B636-EC42DF4EC633}" sibTransId="{834EE7F6-BD3B-45FA-966F-DCBB0DD9318C}"/>
    <dgm:cxn modelId="{EE481A4F-49D2-43BB-AC19-EA10C16044AF}" type="presOf" srcId="{F7D6B2E0-0D54-4182-9BB8-85DF2B36A85B}" destId="{48BD26AF-F669-415D-8ABD-232A8470E4FB}" srcOrd="0" destOrd="2" presId="urn:microsoft.com/office/officeart/2005/8/layout/pList2"/>
    <dgm:cxn modelId="{48C7DC17-08D4-4865-B474-61189A0F64BF}" srcId="{334FB263-EF60-4678-BCC9-5B1A25BB9206}" destId="{AE133DEF-9563-49B7-8BD0-3DA37DF0B3C5}" srcOrd="0" destOrd="0" parTransId="{538E5B3E-4A33-45D1-9C47-5BDA4CAA5A1B}" sibTransId="{FEA9D10D-253F-4EDB-908C-37A81BC0ABA1}"/>
    <dgm:cxn modelId="{95ADBE6B-4E9F-443A-9226-BBB03F65F28A}" type="presOf" srcId="{6294D565-526D-4A21-A261-9E12DDF09AB9}" destId="{48BD26AF-F669-415D-8ABD-232A8470E4FB}" srcOrd="0" destOrd="1" presId="urn:microsoft.com/office/officeart/2005/8/layout/pList2"/>
    <dgm:cxn modelId="{1EAE6F9D-38E1-4CF7-A908-A733D4521734}" type="presOf" srcId="{1EC0B2DE-81A3-46F8-8072-8EF12BDEEA41}" destId="{BB6E01E0-74DC-404C-80F4-888E457F6BE3}" srcOrd="0" destOrd="0" presId="urn:microsoft.com/office/officeart/2005/8/layout/pList2"/>
    <dgm:cxn modelId="{25B4C48C-EDA5-4B19-A36A-EF8C1F4FF1AB}" srcId="{657FB7BD-D90C-4EDD-AC78-D406565BDE1C}" destId="{B761E51B-E51B-42A0-A6AA-717B611B8347}" srcOrd="0" destOrd="0" parTransId="{7437B2CD-2C6A-4513-8A3B-6EAB8D830BB6}" sibTransId="{114E5C69-9D0C-4CB6-9D73-233F31AF8902}"/>
    <dgm:cxn modelId="{9EC6497A-01B3-4AF5-8173-92F27A2FE4B6}" type="presOf" srcId="{67C40538-5B6A-4ADA-B10D-EC9B1BF0E4E2}" destId="{BB6E01E0-74DC-404C-80F4-888E457F6BE3}" srcOrd="0" destOrd="1" presId="urn:microsoft.com/office/officeart/2005/8/layout/pList2"/>
    <dgm:cxn modelId="{71816431-10B3-4BC0-8C69-4270BEC6C15A}" type="presParOf" srcId="{EC5D7613-D133-4D73-A24B-B66D8F2D29CB}" destId="{AC380423-A40B-4402-AFCC-4E34E3BDDE95}" srcOrd="0" destOrd="0" presId="urn:microsoft.com/office/officeart/2005/8/layout/pList2"/>
    <dgm:cxn modelId="{E514C46A-C85F-45F6-B070-87D65FD7CC54}" type="presParOf" srcId="{EC5D7613-D133-4D73-A24B-B66D8F2D29CB}" destId="{A5CE7AD7-7592-4F2F-911B-712496ACBDC7}" srcOrd="1" destOrd="0" presId="urn:microsoft.com/office/officeart/2005/8/layout/pList2"/>
    <dgm:cxn modelId="{0EE824D9-D1CF-4C6C-9C1C-BFC02DCF3DCF}" type="presParOf" srcId="{A5CE7AD7-7592-4F2F-911B-712496ACBDC7}" destId="{D9A35EC1-326B-4D78-8378-986924B965E8}" srcOrd="0" destOrd="0" presId="urn:microsoft.com/office/officeart/2005/8/layout/pList2"/>
    <dgm:cxn modelId="{A36F999E-43F0-4630-A417-CA426582856A}" type="presParOf" srcId="{D9A35EC1-326B-4D78-8378-986924B965E8}" destId="{4D0FDEFB-D833-436D-A590-917FFAB34E9E}" srcOrd="0" destOrd="0" presId="urn:microsoft.com/office/officeart/2005/8/layout/pList2"/>
    <dgm:cxn modelId="{79E8D880-D507-4F9D-B43C-98AED9BF7926}" type="presParOf" srcId="{D9A35EC1-326B-4D78-8378-986924B965E8}" destId="{65B16B8B-2E50-4F6F-8122-722D7B9CDD50}" srcOrd="1" destOrd="0" presId="urn:microsoft.com/office/officeart/2005/8/layout/pList2"/>
    <dgm:cxn modelId="{D60C4AA1-CE9E-441D-898C-400B789481DC}" type="presParOf" srcId="{D9A35EC1-326B-4D78-8378-986924B965E8}" destId="{D3897EF2-3741-48A0-A9DA-9ECB252CA135}" srcOrd="2" destOrd="0" presId="urn:microsoft.com/office/officeart/2005/8/layout/pList2"/>
    <dgm:cxn modelId="{28E23BE6-F237-4C42-B2CE-1802440ADBEC}" type="presParOf" srcId="{A5CE7AD7-7592-4F2F-911B-712496ACBDC7}" destId="{A66FBD2E-924B-4070-9E01-32FC37C36BB6}" srcOrd="1" destOrd="0" presId="urn:microsoft.com/office/officeart/2005/8/layout/pList2"/>
    <dgm:cxn modelId="{10AE6532-45DA-4222-B9FF-DD4FC16CCD84}" type="presParOf" srcId="{A5CE7AD7-7592-4F2F-911B-712496ACBDC7}" destId="{C35B9E31-EFF4-400F-BAAD-FED5AE77A635}" srcOrd="2" destOrd="0" presId="urn:microsoft.com/office/officeart/2005/8/layout/pList2"/>
    <dgm:cxn modelId="{393FEFE5-F1C2-4C85-B50B-A5A24B492513}" type="presParOf" srcId="{C35B9E31-EFF4-400F-BAAD-FED5AE77A635}" destId="{48BD26AF-F669-415D-8ABD-232A8470E4FB}" srcOrd="0" destOrd="0" presId="urn:microsoft.com/office/officeart/2005/8/layout/pList2"/>
    <dgm:cxn modelId="{9A209240-682C-42C4-B0CB-48BE8EFF41FC}" type="presParOf" srcId="{C35B9E31-EFF4-400F-BAAD-FED5AE77A635}" destId="{2D0474CA-80A7-4373-BF62-3626130F0D40}" srcOrd="1" destOrd="0" presId="urn:microsoft.com/office/officeart/2005/8/layout/pList2"/>
    <dgm:cxn modelId="{9071960D-A648-442D-8DA0-D43ADF679008}" type="presParOf" srcId="{C35B9E31-EFF4-400F-BAAD-FED5AE77A635}" destId="{41304085-7D21-4D51-ACC8-3D2D4B6CFF91}" srcOrd="2" destOrd="0" presId="urn:microsoft.com/office/officeart/2005/8/layout/pList2"/>
    <dgm:cxn modelId="{938B7A58-D304-46EF-B276-45DDBB2FFDCC}" type="presParOf" srcId="{A5CE7AD7-7592-4F2F-911B-712496ACBDC7}" destId="{7B0D4175-17B7-488A-8336-97CD0BF42844}" srcOrd="3" destOrd="0" presId="urn:microsoft.com/office/officeart/2005/8/layout/pList2"/>
    <dgm:cxn modelId="{6F45DD8C-5B67-4303-881D-A0AE14262E8D}" type="presParOf" srcId="{A5CE7AD7-7592-4F2F-911B-712496ACBDC7}" destId="{96EBAB62-71D2-4E8F-8024-0130B6EF0C68}" srcOrd="4" destOrd="0" presId="urn:microsoft.com/office/officeart/2005/8/layout/pList2"/>
    <dgm:cxn modelId="{F7461991-3830-451D-9EAE-3E9F99C1DFC9}" type="presParOf" srcId="{96EBAB62-71D2-4E8F-8024-0130B6EF0C68}" destId="{0CD4E7FD-D1CE-469A-B2FD-BE2D3613E971}" srcOrd="0" destOrd="0" presId="urn:microsoft.com/office/officeart/2005/8/layout/pList2"/>
    <dgm:cxn modelId="{89FEFA95-571F-47C4-8B47-71817A507EF7}" type="presParOf" srcId="{96EBAB62-71D2-4E8F-8024-0130B6EF0C68}" destId="{4595CA77-1631-4C26-92D5-F71732FB7F31}" srcOrd="1" destOrd="0" presId="urn:microsoft.com/office/officeart/2005/8/layout/pList2"/>
    <dgm:cxn modelId="{764CDC25-13A2-4058-B3A8-3AC9EDEE7D9D}" type="presParOf" srcId="{96EBAB62-71D2-4E8F-8024-0130B6EF0C68}" destId="{FDEEB124-06AE-4F2E-99A8-FA6E98FF2C50}" srcOrd="2" destOrd="0" presId="urn:microsoft.com/office/officeart/2005/8/layout/pList2"/>
    <dgm:cxn modelId="{5CF47059-981F-48A6-855A-425648F635A8}" type="presParOf" srcId="{A5CE7AD7-7592-4F2F-911B-712496ACBDC7}" destId="{A71351AB-7722-41C1-9D5E-D500C85AD9B9}" srcOrd="5" destOrd="0" presId="urn:microsoft.com/office/officeart/2005/8/layout/pList2"/>
    <dgm:cxn modelId="{E5E8B8C1-99AC-451B-B25C-CF4E9727A967}" type="presParOf" srcId="{A5CE7AD7-7592-4F2F-911B-712496ACBDC7}" destId="{54F44430-BB7D-492D-9F95-6CA6A6A5B32A}" srcOrd="6" destOrd="0" presId="urn:microsoft.com/office/officeart/2005/8/layout/pList2"/>
    <dgm:cxn modelId="{219507C4-EAF4-4448-8867-212BA6EB72CB}" type="presParOf" srcId="{54F44430-BB7D-492D-9F95-6CA6A6A5B32A}" destId="{BB6E01E0-74DC-404C-80F4-888E457F6BE3}" srcOrd="0" destOrd="0" presId="urn:microsoft.com/office/officeart/2005/8/layout/pList2"/>
    <dgm:cxn modelId="{FFF6D69E-2D33-4F64-ADFC-759BBD3E8350}" type="presParOf" srcId="{54F44430-BB7D-492D-9F95-6CA6A6A5B32A}" destId="{E702AAA5-EA83-4207-BA7A-9503B8E2793D}" srcOrd="1" destOrd="0" presId="urn:microsoft.com/office/officeart/2005/8/layout/pList2"/>
    <dgm:cxn modelId="{0322A9E7-B9AE-4F86-BA71-314976E1080E}" type="presParOf" srcId="{54F44430-BB7D-492D-9F95-6CA6A6A5B32A}" destId="{4939F288-0E17-4F4F-82BE-EFD27CE7678B}" srcOrd="2" destOrd="0" presId="urn:microsoft.com/office/officeart/2005/8/layout/pList2"/>
    <dgm:cxn modelId="{82CD0ECA-CC1C-4541-9635-EEFA7AD41126}" type="presParOf" srcId="{A5CE7AD7-7592-4F2F-911B-712496ACBDC7}" destId="{8360E5FA-B97F-4CDF-808C-A86F7951CBFA}" srcOrd="7" destOrd="0" presId="urn:microsoft.com/office/officeart/2005/8/layout/pList2"/>
    <dgm:cxn modelId="{BCF20FC3-8D05-44CD-B6F5-A6DC56224A78}" type="presParOf" srcId="{A5CE7AD7-7592-4F2F-911B-712496ACBDC7}" destId="{5ADD0312-4801-4E17-979A-CA89030771E4}" srcOrd="8" destOrd="0" presId="urn:microsoft.com/office/officeart/2005/8/layout/pList2"/>
    <dgm:cxn modelId="{5933C867-4275-4C88-AFBE-261261EBBB10}" type="presParOf" srcId="{5ADD0312-4801-4E17-979A-CA89030771E4}" destId="{22A4EFFD-FBB8-48C1-BCD0-48CBAE092D30}" srcOrd="0" destOrd="0" presId="urn:microsoft.com/office/officeart/2005/8/layout/pList2"/>
    <dgm:cxn modelId="{9EF01227-EDCA-4E4B-BAA5-320FC1FE2A10}" type="presParOf" srcId="{5ADD0312-4801-4E17-979A-CA89030771E4}" destId="{1693A2D6-6C50-4127-848C-8DB7F1F92B5B}" srcOrd="1" destOrd="0" presId="urn:microsoft.com/office/officeart/2005/8/layout/pList2"/>
    <dgm:cxn modelId="{53646D20-5DF3-439B-AB73-52039A5BA040}" type="presParOf" srcId="{5ADD0312-4801-4E17-979A-CA89030771E4}" destId="{D30CECC3-B0EF-4063-BB5F-7E6B7D455EAF}" srcOrd="2" destOrd="0" presId="urn:microsoft.com/office/officeart/2005/8/layout/pList2"/>
    <dgm:cxn modelId="{53770F4D-5678-4DF3-90B6-0B31F4384465}" type="presParOf" srcId="{A5CE7AD7-7592-4F2F-911B-712496ACBDC7}" destId="{F22551FB-A7AF-482B-9741-A4B688D42543}" srcOrd="9" destOrd="0" presId="urn:microsoft.com/office/officeart/2005/8/layout/pList2"/>
    <dgm:cxn modelId="{88FFD064-80B7-4E57-8381-1412FB672BA9}" type="presParOf" srcId="{A5CE7AD7-7592-4F2F-911B-712496ACBDC7}" destId="{3AB0F6E4-FD7A-4B11-82B1-D72EC53F4763}" srcOrd="10" destOrd="0" presId="urn:microsoft.com/office/officeart/2005/8/layout/pList2"/>
    <dgm:cxn modelId="{34FA8AC8-BD37-4D0D-AF8A-7E74CD7BAF85}" type="presParOf" srcId="{3AB0F6E4-FD7A-4B11-82B1-D72EC53F4763}" destId="{E4C73609-82AB-48AB-A431-DC9BA1F54AC7}" srcOrd="0" destOrd="0" presId="urn:microsoft.com/office/officeart/2005/8/layout/pList2"/>
    <dgm:cxn modelId="{CB322301-6E71-40A0-A835-FDD280BCC9AF}" type="presParOf" srcId="{3AB0F6E4-FD7A-4B11-82B1-D72EC53F4763}" destId="{8AE46EB6-460E-4178-825F-750C66CE48CB}" srcOrd="1" destOrd="0" presId="urn:microsoft.com/office/officeart/2005/8/layout/pList2"/>
    <dgm:cxn modelId="{DA3E62FF-2FAE-4B35-9421-26BC7380194A}" type="presParOf" srcId="{3AB0F6E4-FD7A-4B11-82B1-D72EC53F4763}" destId="{2C3FC0F6-3686-48E0-9B33-B61478760EDC}"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58A4C07-9533-44F4-9212-9E850FB7B2F8}" type="doc">
      <dgm:prSet loTypeId="urn:microsoft.com/office/officeart/2005/8/layout/vList4" loCatId="list" qsTypeId="urn:microsoft.com/office/officeart/2005/8/quickstyle/simple1" qsCatId="simple" csTypeId="urn:microsoft.com/office/officeart/2005/8/colors/colorful3" csCatId="colorful" phldr="1"/>
      <dgm:spPr/>
      <dgm:t>
        <a:bodyPr/>
        <a:lstStyle/>
        <a:p>
          <a:endParaRPr lang="zh-TW" altLang="en-US"/>
        </a:p>
      </dgm:t>
    </dgm:pt>
    <dgm:pt modelId="{8F2BB969-F91F-4766-BF57-D11FED08ABBD}">
      <dgm:prSet phldrT="[文字]" custT="1"/>
      <dgm:spPr/>
      <dgm:t>
        <a:bodyPr/>
        <a:lstStyle/>
        <a:p>
          <a:r>
            <a:rPr lang="zh-TW" altLang="en-US" sz="2400" b="1" dirty="0">
              <a:latin typeface="微軟正黑體" panose="020B0604030504040204" pitchFamily="34" charset="-120"/>
              <a:ea typeface="微軟正黑體" panose="020B0604030504040204" pitchFamily="34" charset="-120"/>
            </a:rPr>
            <a:t>跨域特色課程、培養多元專業</a:t>
          </a:r>
        </a:p>
      </dgm:t>
    </dgm:pt>
    <dgm:pt modelId="{7E25C72A-27AF-420B-BC95-FAA5B728C9A7}" type="parTrans" cxnId="{49D31409-B285-48E6-82F2-7C8A361047D6}">
      <dgm:prSet/>
      <dgm:spPr/>
      <dgm:t>
        <a:bodyPr/>
        <a:lstStyle/>
        <a:p>
          <a:endParaRPr lang="zh-TW" altLang="en-US"/>
        </a:p>
      </dgm:t>
    </dgm:pt>
    <dgm:pt modelId="{E40ECA40-5955-4329-9235-D52505D8B34C}" type="sibTrans" cxnId="{49D31409-B285-48E6-82F2-7C8A361047D6}">
      <dgm:prSet/>
      <dgm:spPr/>
      <dgm:t>
        <a:bodyPr/>
        <a:lstStyle/>
        <a:p>
          <a:endParaRPr lang="zh-TW" altLang="en-US"/>
        </a:p>
      </dgm:t>
    </dgm:pt>
    <dgm:pt modelId="{2FF27BA0-5E15-4C49-857F-E1FC8F6CFF61}">
      <dgm:prSet phldrT="[文字]" phldr="1" custT="1"/>
      <dgm:spPr/>
      <dgm:t>
        <a:bodyPr/>
        <a:lstStyle/>
        <a:p>
          <a:endParaRPr lang="zh-TW" altLang="en-US" sz="2400" b="1" dirty="0">
            <a:latin typeface="微軟正黑體" panose="020B0604030504040204" pitchFamily="34" charset="-120"/>
            <a:ea typeface="微軟正黑體" panose="020B0604030504040204" pitchFamily="34" charset="-120"/>
          </a:endParaRPr>
        </a:p>
      </dgm:t>
    </dgm:pt>
    <dgm:pt modelId="{E27BE8D4-A804-4EDF-AD9D-2EB615E37140}" type="parTrans" cxnId="{988D31EB-4CF7-4AA0-9CF2-26BBA41B31FB}">
      <dgm:prSet/>
      <dgm:spPr/>
      <dgm:t>
        <a:bodyPr/>
        <a:lstStyle/>
        <a:p>
          <a:endParaRPr lang="zh-TW" altLang="en-US"/>
        </a:p>
      </dgm:t>
    </dgm:pt>
    <dgm:pt modelId="{75CCD422-85D7-4297-A4B9-127436360250}" type="sibTrans" cxnId="{988D31EB-4CF7-4AA0-9CF2-26BBA41B31FB}">
      <dgm:prSet/>
      <dgm:spPr/>
      <dgm:t>
        <a:bodyPr/>
        <a:lstStyle/>
        <a:p>
          <a:endParaRPr lang="zh-TW" altLang="en-US"/>
        </a:p>
      </dgm:t>
    </dgm:pt>
    <dgm:pt modelId="{FA631235-8E10-4AD6-B4F7-143F852AEFBC}">
      <dgm:prSet phldrT="[文字]" phldr="1" custT="1"/>
      <dgm:spPr/>
      <dgm:t>
        <a:bodyPr/>
        <a:lstStyle/>
        <a:p>
          <a:endParaRPr lang="zh-TW" altLang="en-US" sz="2400" b="1" dirty="0">
            <a:latin typeface="微軟正黑體" panose="020B0604030504040204" pitchFamily="34" charset="-120"/>
            <a:ea typeface="微軟正黑體" panose="020B0604030504040204" pitchFamily="34" charset="-120"/>
          </a:endParaRPr>
        </a:p>
      </dgm:t>
    </dgm:pt>
    <dgm:pt modelId="{B0E99F0D-9746-4AD3-B77E-32B2DB1DA035}" type="parTrans" cxnId="{B7072B67-9214-421A-9433-381C15EFDF89}">
      <dgm:prSet/>
      <dgm:spPr/>
      <dgm:t>
        <a:bodyPr/>
        <a:lstStyle/>
        <a:p>
          <a:endParaRPr lang="zh-TW" altLang="en-US"/>
        </a:p>
      </dgm:t>
    </dgm:pt>
    <dgm:pt modelId="{D03AEF6C-1605-48F7-BE54-91A50C469B98}" type="sibTrans" cxnId="{B7072B67-9214-421A-9433-381C15EFDF89}">
      <dgm:prSet/>
      <dgm:spPr/>
      <dgm:t>
        <a:bodyPr/>
        <a:lstStyle/>
        <a:p>
          <a:endParaRPr lang="zh-TW" altLang="en-US"/>
        </a:p>
      </dgm:t>
    </dgm:pt>
    <dgm:pt modelId="{DB1677BA-273B-4FC8-A1F7-2D0CCDEDADCF}">
      <dgm:prSet custT="1"/>
      <dgm:spPr/>
      <dgm:t>
        <a:bodyPr/>
        <a:lstStyle/>
        <a:p>
          <a:r>
            <a:rPr lang="zh-TW" altLang="en-US" sz="2400" b="1" dirty="0">
              <a:latin typeface="微軟正黑體" panose="020B0604030504040204" pitchFamily="34" charset="-120"/>
              <a:ea typeface="微軟正黑體" panose="020B0604030504040204" pitchFamily="34" charset="-120"/>
            </a:rPr>
            <a:t>落實專題實作、採全英語發表</a:t>
          </a:r>
          <a:endParaRPr lang="en-US" altLang="zh-TW" sz="2400" b="1" dirty="0">
            <a:latin typeface="微軟正黑體" panose="020B0604030504040204" pitchFamily="34" charset="-120"/>
            <a:ea typeface="微軟正黑體" panose="020B0604030504040204" pitchFamily="34" charset="-120"/>
          </a:endParaRPr>
        </a:p>
      </dgm:t>
    </dgm:pt>
    <dgm:pt modelId="{38DD2743-3BFE-491F-B5BC-098E000DE6B0}" type="parTrans" cxnId="{4354929B-9C65-42D9-A2E9-47F7BD99658A}">
      <dgm:prSet/>
      <dgm:spPr/>
      <dgm:t>
        <a:bodyPr/>
        <a:lstStyle/>
        <a:p>
          <a:endParaRPr lang="zh-TW" altLang="en-US"/>
        </a:p>
      </dgm:t>
    </dgm:pt>
    <dgm:pt modelId="{E218F754-4B64-4514-AC0A-3DDB931B35C6}" type="sibTrans" cxnId="{4354929B-9C65-42D9-A2E9-47F7BD99658A}">
      <dgm:prSet/>
      <dgm:spPr/>
      <dgm:t>
        <a:bodyPr/>
        <a:lstStyle/>
        <a:p>
          <a:endParaRPr lang="zh-TW" altLang="en-US"/>
        </a:p>
      </dgm:t>
    </dgm:pt>
    <dgm:pt modelId="{9102B08A-EF27-482A-B125-E0C8588D8CEB}">
      <dgm:prSet custT="1"/>
      <dgm:spPr/>
      <dgm:t>
        <a:bodyPr/>
        <a:lstStyle/>
        <a:p>
          <a:r>
            <a:rPr lang="zh-TW" altLang="en-US" sz="2400" b="1" dirty="0">
              <a:latin typeface="微軟正黑體" panose="020B0604030504040204" pitchFamily="34" charset="-120"/>
              <a:ea typeface="微軟正黑體" panose="020B0604030504040204" pitchFamily="34" charset="-120"/>
            </a:rPr>
            <a:t>適性分組教學、兼顧學生差異</a:t>
          </a:r>
          <a:endParaRPr lang="en-US" altLang="zh-TW" sz="2400" b="1" dirty="0">
            <a:latin typeface="微軟正黑體" panose="020B0604030504040204" pitchFamily="34" charset="-120"/>
            <a:ea typeface="微軟正黑體" panose="020B0604030504040204" pitchFamily="34" charset="-120"/>
          </a:endParaRPr>
        </a:p>
      </dgm:t>
    </dgm:pt>
    <dgm:pt modelId="{83976D70-3D9F-43EF-976F-6C60C736D941}" type="parTrans" cxnId="{8201009D-1603-45D6-92FC-14259D6E29C9}">
      <dgm:prSet/>
      <dgm:spPr/>
      <dgm:t>
        <a:bodyPr/>
        <a:lstStyle/>
        <a:p>
          <a:endParaRPr lang="zh-TW" altLang="en-US"/>
        </a:p>
      </dgm:t>
    </dgm:pt>
    <dgm:pt modelId="{379A43E9-38EC-4FD0-86CC-510876AF77B9}" type="sibTrans" cxnId="{8201009D-1603-45D6-92FC-14259D6E29C9}">
      <dgm:prSet/>
      <dgm:spPr/>
      <dgm:t>
        <a:bodyPr/>
        <a:lstStyle/>
        <a:p>
          <a:endParaRPr lang="zh-TW" altLang="en-US"/>
        </a:p>
      </dgm:t>
    </dgm:pt>
    <dgm:pt modelId="{3BAC6A0B-F9E1-4410-B8EB-36A4B4EA3A7B}">
      <dgm:prSet custT="1"/>
      <dgm:spPr/>
      <dgm:t>
        <a:bodyPr/>
        <a:lstStyle/>
        <a:p>
          <a:r>
            <a:rPr lang="zh-TW" altLang="en-US" sz="2400" b="1" dirty="0">
              <a:latin typeface="微軟正黑體" panose="020B0604030504040204" pitchFamily="34" charset="-120"/>
              <a:ea typeface="微軟正黑體" panose="020B0604030504040204" pitchFamily="34" charset="-120"/>
            </a:rPr>
            <a:t>多益英語檢定、臺英學士課程</a:t>
          </a:r>
          <a:endParaRPr lang="en-US" altLang="zh-TW" sz="2400" b="1" dirty="0">
            <a:latin typeface="微軟正黑體" panose="020B0604030504040204" pitchFamily="34" charset="-120"/>
            <a:ea typeface="微軟正黑體" panose="020B0604030504040204" pitchFamily="34" charset="-120"/>
          </a:endParaRPr>
        </a:p>
      </dgm:t>
    </dgm:pt>
    <dgm:pt modelId="{96149E4F-6140-4820-9D64-AB567A755E6D}" type="parTrans" cxnId="{7FA1EB37-2167-48B1-832F-BC30AF541371}">
      <dgm:prSet/>
      <dgm:spPr/>
      <dgm:t>
        <a:bodyPr/>
        <a:lstStyle/>
        <a:p>
          <a:endParaRPr lang="zh-TW" altLang="en-US"/>
        </a:p>
      </dgm:t>
    </dgm:pt>
    <dgm:pt modelId="{6DC4893A-B540-4C11-8FE9-09892D16263C}" type="sibTrans" cxnId="{7FA1EB37-2167-48B1-832F-BC30AF541371}">
      <dgm:prSet/>
      <dgm:spPr/>
      <dgm:t>
        <a:bodyPr/>
        <a:lstStyle/>
        <a:p>
          <a:endParaRPr lang="zh-TW" altLang="en-US"/>
        </a:p>
      </dgm:t>
    </dgm:pt>
    <dgm:pt modelId="{4D93A0BD-4CD3-4E63-B166-409A59C134BC}">
      <dgm:prSet custT="1"/>
      <dgm:spPr/>
      <dgm:t>
        <a:bodyPr/>
        <a:lstStyle/>
        <a:p>
          <a:r>
            <a:rPr lang="zh-TW" altLang="en-US" sz="2400" b="1" dirty="0">
              <a:latin typeface="微軟正黑體" panose="020B0604030504040204" pitchFamily="34" charset="-120"/>
              <a:ea typeface="微軟正黑體" panose="020B0604030504040204" pitchFamily="34" charset="-120"/>
            </a:rPr>
            <a:t>產學合作課程、引入業界資源</a:t>
          </a:r>
          <a:endParaRPr lang="en-US" altLang="zh-TW" sz="2400" b="1" dirty="0">
            <a:latin typeface="微軟正黑體" panose="020B0604030504040204" pitchFamily="34" charset="-120"/>
            <a:ea typeface="微軟正黑體" panose="020B0604030504040204" pitchFamily="34" charset="-120"/>
          </a:endParaRPr>
        </a:p>
      </dgm:t>
    </dgm:pt>
    <dgm:pt modelId="{1EBA5103-CDFA-4DB3-BA8A-DDE2AF44CF22}" type="parTrans" cxnId="{B0FEF566-D1D1-44EC-8C52-9BFAF7BA1C1E}">
      <dgm:prSet/>
      <dgm:spPr/>
      <dgm:t>
        <a:bodyPr/>
        <a:lstStyle/>
        <a:p>
          <a:endParaRPr lang="zh-TW" altLang="en-US"/>
        </a:p>
      </dgm:t>
    </dgm:pt>
    <dgm:pt modelId="{91E890C5-C9FE-487A-9910-D39B96252BD3}" type="sibTrans" cxnId="{B0FEF566-D1D1-44EC-8C52-9BFAF7BA1C1E}">
      <dgm:prSet/>
      <dgm:spPr/>
      <dgm:t>
        <a:bodyPr/>
        <a:lstStyle/>
        <a:p>
          <a:endParaRPr lang="zh-TW" altLang="en-US"/>
        </a:p>
      </dgm:t>
    </dgm:pt>
    <dgm:pt modelId="{916E50C0-F556-4E51-AD43-D74B058492E5}">
      <dgm:prSet custT="1"/>
      <dgm:spPr/>
      <dgm:t>
        <a:bodyPr/>
        <a:lstStyle/>
        <a:p>
          <a:r>
            <a:rPr lang="zh-TW" altLang="en-US" sz="2400" b="1" dirty="0">
              <a:latin typeface="微軟正黑體" panose="020B0604030504040204" pitchFamily="34" charset="-120"/>
              <a:ea typeface="微軟正黑體" panose="020B0604030504040204" pitchFamily="34" charset="-120"/>
            </a:rPr>
            <a:t>課程前導學校、成果領航技高～</a:t>
          </a:r>
        </a:p>
      </dgm:t>
    </dgm:pt>
    <dgm:pt modelId="{E802022B-90F8-4A77-A8A4-B1B46CA95317}" type="parTrans" cxnId="{8D88B1AD-82D3-479A-9D0D-198EDC3B2ABF}">
      <dgm:prSet/>
      <dgm:spPr/>
      <dgm:t>
        <a:bodyPr/>
        <a:lstStyle/>
        <a:p>
          <a:endParaRPr lang="zh-TW" altLang="en-US"/>
        </a:p>
      </dgm:t>
    </dgm:pt>
    <dgm:pt modelId="{FBC0C447-9834-47B2-B4E5-A043D682A571}" type="sibTrans" cxnId="{8D88B1AD-82D3-479A-9D0D-198EDC3B2ABF}">
      <dgm:prSet/>
      <dgm:spPr/>
      <dgm:t>
        <a:bodyPr/>
        <a:lstStyle/>
        <a:p>
          <a:endParaRPr lang="zh-TW" altLang="en-US"/>
        </a:p>
      </dgm:t>
    </dgm:pt>
    <dgm:pt modelId="{413CFABF-A35D-4102-9974-01CAEA88A5E3}">
      <dgm:prSet phldrT="[文字]" custT="1"/>
      <dgm:spPr/>
      <dgm:t>
        <a:bodyPr/>
        <a:lstStyle/>
        <a:p>
          <a:r>
            <a:rPr lang="zh-TW" altLang="en-US" sz="2400" b="1" dirty="0">
              <a:latin typeface="微軟正黑體" panose="020B0604030504040204" pitchFamily="34" charset="-120"/>
              <a:ea typeface="微軟正黑體" panose="020B0604030504040204" pitchFamily="34" charset="-120"/>
            </a:rPr>
            <a:t>跨校多元選修、網路學校課程</a:t>
          </a:r>
        </a:p>
      </dgm:t>
    </dgm:pt>
    <dgm:pt modelId="{20F8BC16-A86C-450F-9C96-3ED84B1499DC}" type="parTrans" cxnId="{F1C33FF8-5941-4E7D-AD8A-2B98CB6843A2}">
      <dgm:prSet/>
      <dgm:spPr/>
      <dgm:t>
        <a:bodyPr/>
        <a:lstStyle/>
        <a:p>
          <a:endParaRPr lang="zh-TW" altLang="en-US"/>
        </a:p>
      </dgm:t>
    </dgm:pt>
    <dgm:pt modelId="{5FE09081-7FAA-4547-A743-B0825BAC6D6D}" type="sibTrans" cxnId="{F1C33FF8-5941-4E7D-AD8A-2B98CB6843A2}">
      <dgm:prSet/>
      <dgm:spPr/>
      <dgm:t>
        <a:bodyPr/>
        <a:lstStyle/>
        <a:p>
          <a:endParaRPr lang="zh-TW" altLang="en-US"/>
        </a:p>
      </dgm:t>
    </dgm:pt>
    <dgm:pt modelId="{F74E1B11-9C13-4FE5-946A-38FF72784230}" type="pres">
      <dgm:prSet presAssocID="{358A4C07-9533-44F4-9212-9E850FB7B2F8}" presName="linear" presStyleCnt="0">
        <dgm:presLayoutVars>
          <dgm:dir/>
          <dgm:resizeHandles val="exact"/>
        </dgm:presLayoutVars>
      </dgm:prSet>
      <dgm:spPr/>
      <dgm:t>
        <a:bodyPr/>
        <a:lstStyle/>
        <a:p>
          <a:endParaRPr lang="zh-TW" altLang="en-US"/>
        </a:p>
      </dgm:t>
    </dgm:pt>
    <dgm:pt modelId="{72C20927-AD74-488B-9C13-B14CA2CD3650}" type="pres">
      <dgm:prSet presAssocID="{8F2BB969-F91F-4766-BF57-D11FED08ABBD}" presName="comp" presStyleCnt="0"/>
      <dgm:spPr/>
    </dgm:pt>
    <dgm:pt modelId="{6E6E7AA8-734D-4292-8F6E-9B8BBBBA88BB}" type="pres">
      <dgm:prSet presAssocID="{8F2BB969-F91F-4766-BF57-D11FED08ABBD}" presName="box" presStyleLbl="node1" presStyleIdx="0" presStyleCnt="7" custLinFactNeighborX="-3156" custLinFactNeighborY="-15560"/>
      <dgm:spPr/>
      <dgm:t>
        <a:bodyPr/>
        <a:lstStyle/>
        <a:p>
          <a:endParaRPr lang="zh-TW" altLang="en-US"/>
        </a:p>
      </dgm:t>
    </dgm:pt>
    <dgm:pt modelId="{2D8819EC-E95B-4C29-B718-5AA2AE3B1854}" type="pres">
      <dgm:prSet presAssocID="{8F2BB969-F91F-4766-BF57-D11FED08ABBD}" presName="img" presStyleLbl="fgImgPlace1" presStyleIdx="0" presStyleCnt="7" custScaleX="34138" custLinFactNeighborX="-27302">
        <dgm:style>
          <a:lnRef idx="0">
            <a:schemeClr val="accent2"/>
          </a:lnRef>
          <a:fillRef idx="3">
            <a:schemeClr val="accent2"/>
          </a:fillRef>
          <a:effectRef idx="3">
            <a:schemeClr val="accent2"/>
          </a:effectRef>
          <a:fontRef idx="minor">
            <a:schemeClr val="lt1"/>
          </a:fontRef>
        </dgm:style>
      </dgm:prSet>
      <dgm:spPr/>
    </dgm:pt>
    <dgm:pt modelId="{7DCFC4F8-DF1F-49E1-B371-EF82F1DF9227}" type="pres">
      <dgm:prSet presAssocID="{8F2BB969-F91F-4766-BF57-D11FED08ABBD}" presName="text" presStyleLbl="node1" presStyleIdx="0" presStyleCnt="7">
        <dgm:presLayoutVars>
          <dgm:bulletEnabled val="1"/>
        </dgm:presLayoutVars>
      </dgm:prSet>
      <dgm:spPr/>
      <dgm:t>
        <a:bodyPr/>
        <a:lstStyle/>
        <a:p>
          <a:endParaRPr lang="zh-TW" altLang="en-US"/>
        </a:p>
      </dgm:t>
    </dgm:pt>
    <dgm:pt modelId="{36E75CAD-77CD-4ACC-B6FD-72EBA5716466}" type="pres">
      <dgm:prSet presAssocID="{E40ECA40-5955-4329-9235-D52505D8B34C}" presName="spacer" presStyleCnt="0"/>
      <dgm:spPr/>
    </dgm:pt>
    <dgm:pt modelId="{D2D9B262-F78D-4D78-9EC6-C7CFB217E9F1}" type="pres">
      <dgm:prSet presAssocID="{413CFABF-A35D-4102-9974-01CAEA88A5E3}" presName="comp" presStyleCnt="0"/>
      <dgm:spPr/>
    </dgm:pt>
    <dgm:pt modelId="{D2786250-D882-4DB3-8DEE-B86413E60AF4}" type="pres">
      <dgm:prSet presAssocID="{413CFABF-A35D-4102-9974-01CAEA88A5E3}" presName="box" presStyleLbl="node1" presStyleIdx="1" presStyleCnt="7"/>
      <dgm:spPr/>
      <dgm:t>
        <a:bodyPr/>
        <a:lstStyle/>
        <a:p>
          <a:endParaRPr lang="zh-TW" altLang="en-US"/>
        </a:p>
      </dgm:t>
    </dgm:pt>
    <dgm:pt modelId="{188877F6-637F-4E65-AE60-5AC2156A58E2}" type="pres">
      <dgm:prSet presAssocID="{413CFABF-A35D-4102-9974-01CAEA88A5E3}" presName="img" presStyleLbl="fgImgPlace1" presStyleIdx="1" presStyleCnt="7" custScaleX="34138" custLinFactNeighborX="-27302">
        <dgm:style>
          <a:lnRef idx="0">
            <a:schemeClr val="accent2"/>
          </a:lnRef>
          <a:fillRef idx="3">
            <a:schemeClr val="accent2"/>
          </a:fillRef>
          <a:effectRef idx="3">
            <a:schemeClr val="accent2"/>
          </a:effectRef>
          <a:fontRef idx="minor">
            <a:schemeClr val="lt1"/>
          </a:fontRef>
        </dgm:style>
      </dgm:prSet>
      <dgm:spPr/>
    </dgm:pt>
    <dgm:pt modelId="{A6CF3253-32AD-48D4-92AA-98DFDAE93688}" type="pres">
      <dgm:prSet presAssocID="{413CFABF-A35D-4102-9974-01CAEA88A5E3}" presName="text" presStyleLbl="node1" presStyleIdx="1" presStyleCnt="7">
        <dgm:presLayoutVars>
          <dgm:bulletEnabled val="1"/>
        </dgm:presLayoutVars>
      </dgm:prSet>
      <dgm:spPr/>
      <dgm:t>
        <a:bodyPr/>
        <a:lstStyle/>
        <a:p>
          <a:endParaRPr lang="zh-TW" altLang="en-US"/>
        </a:p>
      </dgm:t>
    </dgm:pt>
    <dgm:pt modelId="{73C67155-73B9-4634-868A-93107393BC95}" type="pres">
      <dgm:prSet presAssocID="{5FE09081-7FAA-4547-A743-B0825BAC6D6D}" presName="spacer" presStyleCnt="0"/>
      <dgm:spPr/>
    </dgm:pt>
    <dgm:pt modelId="{73692517-60E2-43E1-8423-B655F07EBEFD}" type="pres">
      <dgm:prSet presAssocID="{DB1677BA-273B-4FC8-A1F7-2D0CCDEDADCF}" presName="comp" presStyleCnt="0"/>
      <dgm:spPr/>
    </dgm:pt>
    <dgm:pt modelId="{18948532-AB98-41E9-BD56-B5A8663796EB}" type="pres">
      <dgm:prSet presAssocID="{DB1677BA-273B-4FC8-A1F7-2D0CCDEDADCF}" presName="box" presStyleLbl="node1" presStyleIdx="2" presStyleCnt="7"/>
      <dgm:spPr/>
      <dgm:t>
        <a:bodyPr/>
        <a:lstStyle/>
        <a:p>
          <a:endParaRPr lang="zh-TW" altLang="en-US"/>
        </a:p>
      </dgm:t>
    </dgm:pt>
    <dgm:pt modelId="{337ABD9E-B0BC-4467-A5F5-C9C2CBAA4A01}" type="pres">
      <dgm:prSet presAssocID="{DB1677BA-273B-4FC8-A1F7-2D0CCDEDADCF}" presName="img" presStyleLbl="fgImgPlace1" presStyleIdx="2" presStyleCnt="7" custScaleX="34138" custLinFactNeighborX="-27302">
        <dgm:style>
          <a:lnRef idx="0">
            <a:schemeClr val="accent2"/>
          </a:lnRef>
          <a:fillRef idx="3">
            <a:schemeClr val="accent2"/>
          </a:fillRef>
          <a:effectRef idx="3">
            <a:schemeClr val="accent2"/>
          </a:effectRef>
          <a:fontRef idx="minor">
            <a:schemeClr val="lt1"/>
          </a:fontRef>
        </dgm:style>
      </dgm:prSet>
      <dgm:spPr/>
    </dgm:pt>
    <dgm:pt modelId="{B89FF666-6B26-4425-8D9C-6A5F83F75487}" type="pres">
      <dgm:prSet presAssocID="{DB1677BA-273B-4FC8-A1F7-2D0CCDEDADCF}" presName="text" presStyleLbl="node1" presStyleIdx="2" presStyleCnt="7">
        <dgm:presLayoutVars>
          <dgm:bulletEnabled val="1"/>
        </dgm:presLayoutVars>
      </dgm:prSet>
      <dgm:spPr/>
      <dgm:t>
        <a:bodyPr/>
        <a:lstStyle/>
        <a:p>
          <a:endParaRPr lang="zh-TW" altLang="en-US"/>
        </a:p>
      </dgm:t>
    </dgm:pt>
    <dgm:pt modelId="{E97C7E08-6962-4C5D-89B1-4B84D5B2B40F}" type="pres">
      <dgm:prSet presAssocID="{E218F754-4B64-4514-AC0A-3DDB931B35C6}" presName="spacer" presStyleCnt="0"/>
      <dgm:spPr/>
    </dgm:pt>
    <dgm:pt modelId="{C417E141-8802-47D3-BFF2-24850C014C5C}" type="pres">
      <dgm:prSet presAssocID="{9102B08A-EF27-482A-B125-E0C8588D8CEB}" presName="comp" presStyleCnt="0"/>
      <dgm:spPr/>
    </dgm:pt>
    <dgm:pt modelId="{83D58997-4E74-4C31-AB63-446854FEE1DB}" type="pres">
      <dgm:prSet presAssocID="{9102B08A-EF27-482A-B125-E0C8588D8CEB}" presName="box" presStyleLbl="node1" presStyleIdx="3" presStyleCnt="7"/>
      <dgm:spPr/>
      <dgm:t>
        <a:bodyPr/>
        <a:lstStyle/>
        <a:p>
          <a:endParaRPr lang="zh-TW" altLang="en-US"/>
        </a:p>
      </dgm:t>
    </dgm:pt>
    <dgm:pt modelId="{360A758D-E855-4858-92AE-A8637DEFEF76}" type="pres">
      <dgm:prSet presAssocID="{9102B08A-EF27-482A-B125-E0C8588D8CEB}" presName="img" presStyleLbl="fgImgPlace1" presStyleIdx="3" presStyleCnt="7" custScaleX="34138" custLinFactNeighborX="-27302">
        <dgm:style>
          <a:lnRef idx="0">
            <a:schemeClr val="accent2"/>
          </a:lnRef>
          <a:fillRef idx="3">
            <a:schemeClr val="accent2"/>
          </a:fillRef>
          <a:effectRef idx="3">
            <a:schemeClr val="accent2"/>
          </a:effectRef>
          <a:fontRef idx="minor">
            <a:schemeClr val="lt1"/>
          </a:fontRef>
        </dgm:style>
      </dgm:prSet>
      <dgm:spPr/>
    </dgm:pt>
    <dgm:pt modelId="{62C7F7CA-4C12-499F-B0FD-11B8BE34E7AF}" type="pres">
      <dgm:prSet presAssocID="{9102B08A-EF27-482A-B125-E0C8588D8CEB}" presName="text" presStyleLbl="node1" presStyleIdx="3" presStyleCnt="7">
        <dgm:presLayoutVars>
          <dgm:bulletEnabled val="1"/>
        </dgm:presLayoutVars>
      </dgm:prSet>
      <dgm:spPr/>
      <dgm:t>
        <a:bodyPr/>
        <a:lstStyle/>
        <a:p>
          <a:endParaRPr lang="zh-TW" altLang="en-US"/>
        </a:p>
      </dgm:t>
    </dgm:pt>
    <dgm:pt modelId="{C6C63A44-794D-49F1-95CA-8F177B858996}" type="pres">
      <dgm:prSet presAssocID="{379A43E9-38EC-4FD0-86CC-510876AF77B9}" presName="spacer" presStyleCnt="0"/>
      <dgm:spPr/>
    </dgm:pt>
    <dgm:pt modelId="{E8DAE7C0-E77D-48DC-A79A-28C396D4D83F}" type="pres">
      <dgm:prSet presAssocID="{3BAC6A0B-F9E1-4410-B8EB-36A4B4EA3A7B}" presName="comp" presStyleCnt="0"/>
      <dgm:spPr/>
    </dgm:pt>
    <dgm:pt modelId="{A328FDBE-17D4-4536-BE17-57334591A12B}" type="pres">
      <dgm:prSet presAssocID="{3BAC6A0B-F9E1-4410-B8EB-36A4B4EA3A7B}" presName="box" presStyleLbl="node1" presStyleIdx="4" presStyleCnt="7"/>
      <dgm:spPr/>
      <dgm:t>
        <a:bodyPr/>
        <a:lstStyle/>
        <a:p>
          <a:endParaRPr lang="zh-TW" altLang="en-US"/>
        </a:p>
      </dgm:t>
    </dgm:pt>
    <dgm:pt modelId="{F393F8E4-0721-4F01-A5B3-CB894A7D6610}" type="pres">
      <dgm:prSet presAssocID="{3BAC6A0B-F9E1-4410-B8EB-36A4B4EA3A7B}" presName="img" presStyleLbl="fgImgPlace1" presStyleIdx="4" presStyleCnt="7" custScaleX="34138" custLinFactNeighborX="-27302">
        <dgm:style>
          <a:lnRef idx="0">
            <a:schemeClr val="accent2"/>
          </a:lnRef>
          <a:fillRef idx="3">
            <a:schemeClr val="accent2"/>
          </a:fillRef>
          <a:effectRef idx="3">
            <a:schemeClr val="accent2"/>
          </a:effectRef>
          <a:fontRef idx="minor">
            <a:schemeClr val="lt1"/>
          </a:fontRef>
        </dgm:style>
      </dgm:prSet>
      <dgm:spPr/>
    </dgm:pt>
    <dgm:pt modelId="{E9199133-1DD2-4538-8B8C-C4450D23DB6A}" type="pres">
      <dgm:prSet presAssocID="{3BAC6A0B-F9E1-4410-B8EB-36A4B4EA3A7B}" presName="text" presStyleLbl="node1" presStyleIdx="4" presStyleCnt="7">
        <dgm:presLayoutVars>
          <dgm:bulletEnabled val="1"/>
        </dgm:presLayoutVars>
      </dgm:prSet>
      <dgm:spPr/>
      <dgm:t>
        <a:bodyPr/>
        <a:lstStyle/>
        <a:p>
          <a:endParaRPr lang="zh-TW" altLang="en-US"/>
        </a:p>
      </dgm:t>
    </dgm:pt>
    <dgm:pt modelId="{B2D7895F-C80C-4189-89D7-A8ED228B3E38}" type="pres">
      <dgm:prSet presAssocID="{6DC4893A-B540-4C11-8FE9-09892D16263C}" presName="spacer" presStyleCnt="0"/>
      <dgm:spPr/>
    </dgm:pt>
    <dgm:pt modelId="{2183EDD1-10F8-4166-9EB7-F8F1CEEB5486}" type="pres">
      <dgm:prSet presAssocID="{4D93A0BD-4CD3-4E63-B166-409A59C134BC}" presName="comp" presStyleCnt="0"/>
      <dgm:spPr/>
    </dgm:pt>
    <dgm:pt modelId="{1555912C-E7FD-4B4E-9DBF-F378E2AC1B22}" type="pres">
      <dgm:prSet presAssocID="{4D93A0BD-4CD3-4E63-B166-409A59C134BC}" presName="box" presStyleLbl="node1" presStyleIdx="5" presStyleCnt="7"/>
      <dgm:spPr/>
      <dgm:t>
        <a:bodyPr/>
        <a:lstStyle/>
        <a:p>
          <a:endParaRPr lang="zh-TW" altLang="en-US"/>
        </a:p>
      </dgm:t>
    </dgm:pt>
    <dgm:pt modelId="{FE1C42A1-4AB6-46C0-9594-36AF939C0151}" type="pres">
      <dgm:prSet presAssocID="{4D93A0BD-4CD3-4E63-B166-409A59C134BC}" presName="img" presStyleLbl="fgImgPlace1" presStyleIdx="5" presStyleCnt="7" custScaleX="34138" custLinFactNeighborX="-27302">
        <dgm:style>
          <a:lnRef idx="0">
            <a:schemeClr val="accent2"/>
          </a:lnRef>
          <a:fillRef idx="3">
            <a:schemeClr val="accent2"/>
          </a:fillRef>
          <a:effectRef idx="3">
            <a:schemeClr val="accent2"/>
          </a:effectRef>
          <a:fontRef idx="minor">
            <a:schemeClr val="lt1"/>
          </a:fontRef>
        </dgm:style>
      </dgm:prSet>
      <dgm:spPr/>
    </dgm:pt>
    <dgm:pt modelId="{2FDA2D32-70DF-4D10-8694-5D2E1DA32CB8}" type="pres">
      <dgm:prSet presAssocID="{4D93A0BD-4CD3-4E63-B166-409A59C134BC}" presName="text" presStyleLbl="node1" presStyleIdx="5" presStyleCnt="7">
        <dgm:presLayoutVars>
          <dgm:bulletEnabled val="1"/>
        </dgm:presLayoutVars>
      </dgm:prSet>
      <dgm:spPr/>
      <dgm:t>
        <a:bodyPr/>
        <a:lstStyle/>
        <a:p>
          <a:endParaRPr lang="zh-TW" altLang="en-US"/>
        </a:p>
      </dgm:t>
    </dgm:pt>
    <dgm:pt modelId="{8A3F28CD-3B72-4647-A29D-388521D08A52}" type="pres">
      <dgm:prSet presAssocID="{91E890C5-C9FE-487A-9910-D39B96252BD3}" presName="spacer" presStyleCnt="0"/>
      <dgm:spPr/>
    </dgm:pt>
    <dgm:pt modelId="{BA7D98EB-3030-4AA5-A7CD-1FEDC3BEACB4}" type="pres">
      <dgm:prSet presAssocID="{916E50C0-F556-4E51-AD43-D74B058492E5}" presName="comp" presStyleCnt="0"/>
      <dgm:spPr/>
    </dgm:pt>
    <dgm:pt modelId="{F1D23DF1-CEA4-4699-8F2E-DADD06E8AE80}" type="pres">
      <dgm:prSet presAssocID="{916E50C0-F556-4E51-AD43-D74B058492E5}" presName="box" presStyleLbl="node1" presStyleIdx="6" presStyleCnt="7"/>
      <dgm:spPr/>
      <dgm:t>
        <a:bodyPr/>
        <a:lstStyle/>
        <a:p>
          <a:endParaRPr lang="zh-TW" altLang="en-US"/>
        </a:p>
      </dgm:t>
    </dgm:pt>
    <dgm:pt modelId="{D65210A8-BB6B-458D-9491-131989A532FD}" type="pres">
      <dgm:prSet presAssocID="{916E50C0-F556-4E51-AD43-D74B058492E5}" presName="img" presStyleLbl="fgImgPlace1" presStyleIdx="6" presStyleCnt="7" custScaleX="34138" custLinFactNeighborX="-27302">
        <dgm:style>
          <a:lnRef idx="0">
            <a:schemeClr val="accent2"/>
          </a:lnRef>
          <a:fillRef idx="3">
            <a:schemeClr val="accent2"/>
          </a:fillRef>
          <a:effectRef idx="3">
            <a:schemeClr val="accent2"/>
          </a:effectRef>
          <a:fontRef idx="minor">
            <a:schemeClr val="lt1"/>
          </a:fontRef>
        </dgm:style>
      </dgm:prSet>
      <dgm:spPr/>
    </dgm:pt>
    <dgm:pt modelId="{2A794106-028B-44DA-8669-8B440AFCB76B}" type="pres">
      <dgm:prSet presAssocID="{916E50C0-F556-4E51-AD43-D74B058492E5}" presName="text" presStyleLbl="node1" presStyleIdx="6" presStyleCnt="7">
        <dgm:presLayoutVars>
          <dgm:bulletEnabled val="1"/>
        </dgm:presLayoutVars>
      </dgm:prSet>
      <dgm:spPr/>
      <dgm:t>
        <a:bodyPr/>
        <a:lstStyle/>
        <a:p>
          <a:endParaRPr lang="zh-TW" altLang="en-US"/>
        </a:p>
      </dgm:t>
    </dgm:pt>
  </dgm:ptLst>
  <dgm:cxnLst>
    <dgm:cxn modelId="{F6AEB1B1-B7C7-4F17-B581-03DD23865FD6}" type="presOf" srcId="{FA631235-8E10-4AD6-B4F7-143F852AEFBC}" destId="{F1D23DF1-CEA4-4699-8F2E-DADD06E8AE80}" srcOrd="0" destOrd="2" presId="urn:microsoft.com/office/officeart/2005/8/layout/vList4"/>
    <dgm:cxn modelId="{988D31EB-4CF7-4AA0-9CF2-26BBA41B31FB}" srcId="{916E50C0-F556-4E51-AD43-D74B058492E5}" destId="{2FF27BA0-5E15-4C49-857F-E1FC8F6CFF61}" srcOrd="0" destOrd="0" parTransId="{E27BE8D4-A804-4EDF-AD9D-2EB615E37140}" sibTransId="{75CCD422-85D7-4297-A4B9-127436360250}"/>
    <dgm:cxn modelId="{44A9ECF9-FA97-403E-8F05-B73C96A38212}" type="presOf" srcId="{9102B08A-EF27-482A-B125-E0C8588D8CEB}" destId="{83D58997-4E74-4C31-AB63-446854FEE1DB}" srcOrd="0" destOrd="0" presId="urn:microsoft.com/office/officeart/2005/8/layout/vList4"/>
    <dgm:cxn modelId="{39E323C7-911B-49EB-8592-8294967F10E0}" type="presOf" srcId="{916E50C0-F556-4E51-AD43-D74B058492E5}" destId="{F1D23DF1-CEA4-4699-8F2E-DADD06E8AE80}" srcOrd="0" destOrd="0" presId="urn:microsoft.com/office/officeart/2005/8/layout/vList4"/>
    <dgm:cxn modelId="{CC5B6D2E-8318-41E6-B6D5-AB5D24E866D9}" type="presOf" srcId="{413CFABF-A35D-4102-9974-01CAEA88A5E3}" destId="{A6CF3253-32AD-48D4-92AA-98DFDAE93688}" srcOrd="1" destOrd="0" presId="urn:microsoft.com/office/officeart/2005/8/layout/vList4"/>
    <dgm:cxn modelId="{0062BF61-1926-4637-8C3E-CD0C822DB8E9}" type="presOf" srcId="{9102B08A-EF27-482A-B125-E0C8588D8CEB}" destId="{62C7F7CA-4C12-499F-B0FD-11B8BE34E7AF}" srcOrd="1" destOrd="0" presId="urn:microsoft.com/office/officeart/2005/8/layout/vList4"/>
    <dgm:cxn modelId="{519D928E-BF2E-46CF-9EF4-CA5882448FCE}" type="presOf" srcId="{4D93A0BD-4CD3-4E63-B166-409A59C134BC}" destId="{2FDA2D32-70DF-4D10-8694-5D2E1DA32CB8}" srcOrd="1" destOrd="0" presId="urn:microsoft.com/office/officeart/2005/8/layout/vList4"/>
    <dgm:cxn modelId="{B7072B67-9214-421A-9433-381C15EFDF89}" srcId="{916E50C0-F556-4E51-AD43-D74B058492E5}" destId="{FA631235-8E10-4AD6-B4F7-143F852AEFBC}" srcOrd="1" destOrd="0" parTransId="{B0E99F0D-9746-4AD3-B77E-32B2DB1DA035}" sibTransId="{D03AEF6C-1605-48F7-BE54-91A50C469B98}"/>
    <dgm:cxn modelId="{2E9CD289-7B64-4340-B041-CBE182B291AC}" type="presOf" srcId="{916E50C0-F556-4E51-AD43-D74B058492E5}" destId="{2A794106-028B-44DA-8669-8B440AFCB76B}" srcOrd="1" destOrd="0" presId="urn:microsoft.com/office/officeart/2005/8/layout/vList4"/>
    <dgm:cxn modelId="{B0FEF566-D1D1-44EC-8C52-9BFAF7BA1C1E}" srcId="{358A4C07-9533-44F4-9212-9E850FB7B2F8}" destId="{4D93A0BD-4CD3-4E63-B166-409A59C134BC}" srcOrd="5" destOrd="0" parTransId="{1EBA5103-CDFA-4DB3-BA8A-DDE2AF44CF22}" sibTransId="{91E890C5-C9FE-487A-9910-D39B96252BD3}"/>
    <dgm:cxn modelId="{3C90A2DF-AB0F-4A6D-BC46-78B4D850955D}" type="presOf" srcId="{DB1677BA-273B-4FC8-A1F7-2D0CCDEDADCF}" destId="{B89FF666-6B26-4425-8D9C-6A5F83F75487}" srcOrd="1" destOrd="0" presId="urn:microsoft.com/office/officeart/2005/8/layout/vList4"/>
    <dgm:cxn modelId="{267C2D82-6093-442E-BF64-D72B549EDE78}" type="presOf" srcId="{3BAC6A0B-F9E1-4410-B8EB-36A4B4EA3A7B}" destId="{A328FDBE-17D4-4536-BE17-57334591A12B}" srcOrd="0" destOrd="0" presId="urn:microsoft.com/office/officeart/2005/8/layout/vList4"/>
    <dgm:cxn modelId="{8201009D-1603-45D6-92FC-14259D6E29C9}" srcId="{358A4C07-9533-44F4-9212-9E850FB7B2F8}" destId="{9102B08A-EF27-482A-B125-E0C8588D8CEB}" srcOrd="3" destOrd="0" parTransId="{83976D70-3D9F-43EF-976F-6C60C736D941}" sibTransId="{379A43E9-38EC-4FD0-86CC-510876AF77B9}"/>
    <dgm:cxn modelId="{7CAA3232-D7A8-4D27-918F-CBAEF2E82374}" type="presOf" srcId="{4D93A0BD-4CD3-4E63-B166-409A59C134BC}" destId="{1555912C-E7FD-4B4E-9DBF-F378E2AC1B22}" srcOrd="0" destOrd="0" presId="urn:microsoft.com/office/officeart/2005/8/layout/vList4"/>
    <dgm:cxn modelId="{6221EC99-978E-4A8A-BA9C-CFEC743F4646}" type="presOf" srcId="{FA631235-8E10-4AD6-B4F7-143F852AEFBC}" destId="{2A794106-028B-44DA-8669-8B440AFCB76B}" srcOrd="1" destOrd="2" presId="urn:microsoft.com/office/officeart/2005/8/layout/vList4"/>
    <dgm:cxn modelId="{A5B94A09-7F95-4AEC-B929-F39482D63AFD}" type="presOf" srcId="{3BAC6A0B-F9E1-4410-B8EB-36A4B4EA3A7B}" destId="{E9199133-1DD2-4538-8B8C-C4450D23DB6A}" srcOrd="1" destOrd="0" presId="urn:microsoft.com/office/officeart/2005/8/layout/vList4"/>
    <dgm:cxn modelId="{8D88B1AD-82D3-479A-9D0D-198EDC3B2ABF}" srcId="{358A4C07-9533-44F4-9212-9E850FB7B2F8}" destId="{916E50C0-F556-4E51-AD43-D74B058492E5}" srcOrd="6" destOrd="0" parTransId="{E802022B-90F8-4A77-A8A4-B1B46CA95317}" sibTransId="{FBC0C447-9834-47B2-B4E5-A043D682A571}"/>
    <dgm:cxn modelId="{A5A54315-92E9-406D-B5C6-8115AF79805E}" type="presOf" srcId="{2FF27BA0-5E15-4C49-857F-E1FC8F6CFF61}" destId="{2A794106-028B-44DA-8669-8B440AFCB76B}" srcOrd="1" destOrd="1" presId="urn:microsoft.com/office/officeart/2005/8/layout/vList4"/>
    <dgm:cxn modelId="{7FA1EB37-2167-48B1-832F-BC30AF541371}" srcId="{358A4C07-9533-44F4-9212-9E850FB7B2F8}" destId="{3BAC6A0B-F9E1-4410-B8EB-36A4B4EA3A7B}" srcOrd="4" destOrd="0" parTransId="{96149E4F-6140-4820-9D64-AB567A755E6D}" sibTransId="{6DC4893A-B540-4C11-8FE9-09892D16263C}"/>
    <dgm:cxn modelId="{CFA795A8-F70B-49CC-9CAF-7C24E9B68699}" type="presOf" srcId="{413CFABF-A35D-4102-9974-01CAEA88A5E3}" destId="{D2786250-D882-4DB3-8DEE-B86413E60AF4}" srcOrd="0" destOrd="0" presId="urn:microsoft.com/office/officeart/2005/8/layout/vList4"/>
    <dgm:cxn modelId="{F1C33FF8-5941-4E7D-AD8A-2B98CB6843A2}" srcId="{358A4C07-9533-44F4-9212-9E850FB7B2F8}" destId="{413CFABF-A35D-4102-9974-01CAEA88A5E3}" srcOrd="1" destOrd="0" parTransId="{20F8BC16-A86C-450F-9C96-3ED84B1499DC}" sibTransId="{5FE09081-7FAA-4547-A743-B0825BAC6D6D}"/>
    <dgm:cxn modelId="{55725475-2E92-4CAD-9215-89A9199ABE06}" type="presOf" srcId="{2FF27BA0-5E15-4C49-857F-E1FC8F6CFF61}" destId="{F1D23DF1-CEA4-4699-8F2E-DADD06E8AE80}" srcOrd="0" destOrd="1" presId="urn:microsoft.com/office/officeart/2005/8/layout/vList4"/>
    <dgm:cxn modelId="{49D31409-B285-48E6-82F2-7C8A361047D6}" srcId="{358A4C07-9533-44F4-9212-9E850FB7B2F8}" destId="{8F2BB969-F91F-4766-BF57-D11FED08ABBD}" srcOrd="0" destOrd="0" parTransId="{7E25C72A-27AF-420B-BC95-FAA5B728C9A7}" sibTransId="{E40ECA40-5955-4329-9235-D52505D8B34C}"/>
    <dgm:cxn modelId="{37418835-F9DB-4EEE-BEC9-1478038A7FEE}" type="presOf" srcId="{8F2BB969-F91F-4766-BF57-D11FED08ABBD}" destId="{7DCFC4F8-DF1F-49E1-B371-EF82F1DF9227}" srcOrd="1" destOrd="0" presId="urn:microsoft.com/office/officeart/2005/8/layout/vList4"/>
    <dgm:cxn modelId="{329BFC38-64CC-47CB-976A-00BCD01E3379}" type="presOf" srcId="{358A4C07-9533-44F4-9212-9E850FB7B2F8}" destId="{F74E1B11-9C13-4FE5-946A-38FF72784230}" srcOrd="0" destOrd="0" presId="urn:microsoft.com/office/officeart/2005/8/layout/vList4"/>
    <dgm:cxn modelId="{4354929B-9C65-42D9-A2E9-47F7BD99658A}" srcId="{358A4C07-9533-44F4-9212-9E850FB7B2F8}" destId="{DB1677BA-273B-4FC8-A1F7-2D0CCDEDADCF}" srcOrd="2" destOrd="0" parTransId="{38DD2743-3BFE-491F-B5BC-098E000DE6B0}" sibTransId="{E218F754-4B64-4514-AC0A-3DDB931B35C6}"/>
    <dgm:cxn modelId="{F377D9D0-4A49-4749-882A-BF361F585EE1}" type="presOf" srcId="{DB1677BA-273B-4FC8-A1F7-2D0CCDEDADCF}" destId="{18948532-AB98-41E9-BD56-B5A8663796EB}" srcOrd="0" destOrd="0" presId="urn:microsoft.com/office/officeart/2005/8/layout/vList4"/>
    <dgm:cxn modelId="{D7B82CCF-A8A1-49AD-A036-410AD7EE0477}" type="presOf" srcId="{8F2BB969-F91F-4766-BF57-D11FED08ABBD}" destId="{6E6E7AA8-734D-4292-8F6E-9B8BBBBA88BB}" srcOrd="0" destOrd="0" presId="urn:microsoft.com/office/officeart/2005/8/layout/vList4"/>
    <dgm:cxn modelId="{7343420D-04E3-4EC0-8C90-8DA92628B643}" type="presParOf" srcId="{F74E1B11-9C13-4FE5-946A-38FF72784230}" destId="{72C20927-AD74-488B-9C13-B14CA2CD3650}" srcOrd="0" destOrd="0" presId="urn:microsoft.com/office/officeart/2005/8/layout/vList4"/>
    <dgm:cxn modelId="{93D0070B-A821-452F-9944-052916CEA9AE}" type="presParOf" srcId="{72C20927-AD74-488B-9C13-B14CA2CD3650}" destId="{6E6E7AA8-734D-4292-8F6E-9B8BBBBA88BB}" srcOrd="0" destOrd="0" presId="urn:microsoft.com/office/officeart/2005/8/layout/vList4"/>
    <dgm:cxn modelId="{B9F1A573-F3A9-4195-9075-443A0C538235}" type="presParOf" srcId="{72C20927-AD74-488B-9C13-B14CA2CD3650}" destId="{2D8819EC-E95B-4C29-B718-5AA2AE3B1854}" srcOrd="1" destOrd="0" presId="urn:microsoft.com/office/officeart/2005/8/layout/vList4"/>
    <dgm:cxn modelId="{1B1DD404-2518-4DC4-8BA1-A223F07E03D4}" type="presParOf" srcId="{72C20927-AD74-488B-9C13-B14CA2CD3650}" destId="{7DCFC4F8-DF1F-49E1-B371-EF82F1DF9227}" srcOrd="2" destOrd="0" presId="urn:microsoft.com/office/officeart/2005/8/layout/vList4"/>
    <dgm:cxn modelId="{1AC8BD75-4612-4C44-8042-CE8C8BF18C55}" type="presParOf" srcId="{F74E1B11-9C13-4FE5-946A-38FF72784230}" destId="{36E75CAD-77CD-4ACC-B6FD-72EBA5716466}" srcOrd="1" destOrd="0" presId="urn:microsoft.com/office/officeart/2005/8/layout/vList4"/>
    <dgm:cxn modelId="{52532636-FC75-4D6A-A150-00A6E92DFF2F}" type="presParOf" srcId="{F74E1B11-9C13-4FE5-946A-38FF72784230}" destId="{D2D9B262-F78D-4D78-9EC6-C7CFB217E9F1}" srcOrd="2" destOrd="0" presId="urn:microsoft.com/office/officeart/2005/8/layout/vList4"/>
    <dgm:cxn modelId="{F3DC5A90-E317-4552-B233-1EF3725C658F}" type="presParOf" srcId="{D2D9B262-F78D-4D78-9EC6-C7CFB217E9F1}" destId="{D2786250-D882-4DB3-8DEE-B86413E60AF4}" srcOrd="0" destOrd="0" presId="urn:microsoft.com/office/officeart/2005/8/layout/vList4"/>
    <dgm:cxn modelId="{C76AF069-DC67-4AAB-8E74-86371E185C34}" type="presParOf" srcId="{D2D9B262-F78D-4D78-9EC6-C7CFB217E9F1}" destId="{188877F6-637F-4E65-AE60-5AC2156A58E2}" srcOrd="1" destOrd="0" presId="urn:microsoft.com/office/officeart/2005/8/layout/vList4"/>
    <dgm:cxn modelId="{E570A397-816B-4B2E-92BC-403F3994A9F8}" type="presParOf" srcId="{D2D9B262-F78D-4D78-9EC6-C7CFB217E9F1}" destId="{A6CF3253-32AD-48D4-92AA-98DFDAE93688}" srcOrd="2" destOrd="0" presId="urn:microsoft.com/office/officeart/2005/8/layout/vList4"/>
    <dgm:cxn modelId="{45151E54-5AE4-4EE3-9308-E082014D77CF}" type="presParOf" srcId="{F74E1B11-9C13-4FE5-946A-38FF72784230}" destId="{73C67155-73B9-4634-868A-93107393BC95}" srcOrd="3" destOrd="0" presId="urn:microsoft.com/office/officeart/2005/8/layout/vList4"/>
    <dgm:cxn modelId="{2EC754EE-2E91-45AC-9DA0-B8382DAFC2BC}" type="presParOf" srcId="{F74E1B11-9C13-4FE5-946A-38FF72784230}" destId="{73692517-60E2-43E1-8423-B655F07EBEFD}" srcOrd="4" destOrd="0" presId="urn:microsoft.com/office/officeart/2005/8/layout/vList4"/>
    <dgm:cxn modelId="{6B60F438-D729-40A5-ABF2-BA4E9EA92B7D}" type="presParOf" srcId="{73692517-60E2-43E1-8423-B655F07EBEFD}" destId="{18948532-AB98-41E9-BD56-B5A8663796EB}" srcOrd="0" destOrd="0" presId="urn:microsoft.com/office/officeart/2005/8/layout/vList4"/>
    <dgm:cxn modelId="{FB9D0DF6-0FCB-4A81-9EAE-613F893C82DE}" type="presParOf" srcId="{73692517-60E2-43E1-8423-B655F07EBEFD}" destId="{337ABD9E-B0BC-4467-A5F5-C9C2CBAA4A01}" srcOrd="1" destOrd="0" presId="urn:microsoft.com/office/officeart/2005/8/layout/vList4"/>
    <dgm:cxn modelId="{934AE8B3-1839-40FE-AD99-DFFF7A66BA17}" type="presParOf" srcId="{73692517-60E2-43E1-8423-B655F07EBEFD}" destId="{B89FF666-6B26-4425-8D9C-6A5F83F75487}" srcOrd="2" destOrd="0" presId="urn:microsoft.com/office/officeart/2005/8/layout/vList4"/>
    <dgm:cxn modelId="{68ACF73B-70DE-461E-B63F-B579B6D6BA8C}" type="presParOf" srcId="{F74E1B11-9C13-4FE5-946A-38FF72784230}" destId="{E97C7E08-6962-4C5D-89B1-4B84D5B2B40F}" srcOrd="5" destOrd="0" presId="urn:microsoft.com/office/officeart/2005/8/layout/vList4"/>
    <dgm:cxn modelId="{E6D2366B-AA89-4A54-9D92-F6CE7C71B707}" type="presParOf" srcId="{F74E1B11-9C13-4FE5-946A-38FF72784230}" destId="{C417E141-8802-47D3-BFF2-24850C014C5C}" srcOrd="6" destOrd="0" presId="urn:microsoft.com/office/officeart/2005/8/layout/vList4"/>
    <dgm:cxn modelId="{5E338875-925B-4BA6-9F79-80EA7F662CE4}" type="presParOf" srcId="{C417E141-8802-47D3-BFF2-24850C014C5C}" destId="{83D58997-4E74-4C31-AB63-446854FEE1DB}" srcOrd="0" destOrd="0" presId="urn:microsoft.com/office/officeart/2005/8/layout/vList4"/>
    <dgm:cxn modelId="{2EE33331-D246-40E4-8A80-F3A270A45529}" type="presParOf" srcId="{C417E141-8802-47D3-BFF2-24850C014C5C}" destId="{360A758D-E855-4858-92AE-A8637DEFEF76}" srcOrd="1" destOrd="0" presId="urn:microsoft.com/office/officeart/2005/8/layout/vList4"/>
    <dgm:cxn modelId="{E37EF0A2-92A6-4AB8-97E7-8ED1421E694D}" type="presParOf" srcId="{C417E141-8802-47D3-BFF2-24850C014C5C}" destId="{62C7F7CA-4C12-499F-B0FD-11B8BE34E7AF}" srcOrd="2" destOrd="0" presId="urn:microsoft.com/office/officeart/2005/8/layout/vList4"/>
    <dgm:cxn modelId="{98CBD14F-89BE-4F03-874F-570FFD7992E4}" type="presParOf" srcId="{F74E1B11-9C13-4FE5-946A-38FF72784230}" destId="{C6C63A44-794D-49F1-95CA-8F177B858996}" srcOrd="7" destOrd="0" presId="urn:microsoft.com/office/officeart/2005/8/layout/vList4"/>
    <dgm:cxn modelId="{83CA6C68-649E-4059-87E3-0BC113A55B26}" type="presParOf" srcId="{F74E1B11-9C13-4FE5-946A-38FF72784230}" destId="{E8DAE7C0-E77D-48DC-A79A-28C396D4D83F}" srcOrd="8" destOrd="0" presId="urn:microsoft.com/office/officeart/2005/8/layout/vList4"/>
    <dgm:cxn modelId="{8F76A8A1-1992-490E-B4BD-212370B503DC}" type="presParOf" srcId="{E8DAE7C0-E77D-48DC-A79A-28C396D4D83F}" destId="{A328FDBE-17D4-4536-BE17-57334591A12B}" srcOrd="0" destOrd="0" presId="urn:microsoft.com/office/officeart/2005/8/layout/vList4"/>
    <dgm:cxn modelId="{715A562F-8F3E-4F8F-9908-DFB55D0E5859}" type="presParOf" srcId="{E8DAE7C0-E77D-48DC-A79A-28C396D4D83F}" destId="{F393F8E4-0721-4F01-A5B3-CB894A7D6610}" srcOrd="1" destOrd="0" presId="urn:microsoft.com/office/officeart/2005/8/layout/vList4"/>
    <dgm:cxn modelId="{B70FDE9F-0B55-4FD1-97CE-794ABC1DD131}" type="presParOf" srcId="{E8DAE7C0-E77D-48DC-A79A-28C396D4D83F}" destId="{E9199133-1DD2-4538-8B8C-C4450D23DB6A}" srcOrd="2" destOrd="0" presId="urn:microsoft.com/office/officeart/2005/8/layout/vList4"/>
    <dgm:cxn modelId="{7A1A7082-9D8D-48D1-BFD5-A61CCC5608E0}" type="presParOf" srcId="{F74E1B11-9C13-4FE5-946A-38FF72784230}" destId="{B2D7895F-C80C-4189-89D7-A8ED228B3E38}" srcOrd="9" destOrd="0" presId="urn:microsoft.com/office/officeart/2005/8/layout/vList4"/>
    <dgm:cxn modelId="{52A69321-C327-48C3-A529-5624603CC2C9}" type="presParOf" srcId="{F74E1B11-9C13-4FE5-946A-38FF72784230}" destId="{2183EDD1-10F8-4166-9EB7-F8F1CEEB5486}" srcOrd="10" destOrd="0" presId="urn:microsoft.com/office/officeart/2005/8/layout/vList4"/>
    <dgm:cxn modelId="{B990C03B-5A9A-49D3-A08A-421E94B60820}" type="presParOf" srcId="{2183EDD1-10F8-4166-9EB7-F8F1CEEB5486}" destId="{1555912C-E7FD-4B4E-9DBF-F378E2AC1B22}" srcOrd="0" destOrd="0" presId="urn:microsoft.com/office/officeart/2005/8/layout/vList4"/>
    <dgm:cxn modelId="{E6E9F568-5589-4845-B908-B1D806B7898C}" type="presParOf" srcId="{2183EDD1-10F8-4166-9EB7-F8F1CEEB5486}" destId="{FE1C42A1-4AB6-46C0-9594-36AF939C0151}" srcOrd="1" destOrd="0" presId="urn:microsoft.com/office/officeart/2005/8/layout/vList4"/>
    <dgm:cxn modelId="{3BFA17ED-9F20-44A0-8864-A3136C3014B4}" type="presParOf" srcId="{2183EDD1-10F8-4166-9EB7-F8F1CEEB5486}" destId="{2FDA2D32-70DF-4D10-8694-5D2E1DA32CB8}" srcOrd="2" destOrd="0" presId="urn:microsoft.com/office/officeart/2005/8/layout/vList4"/>
    <dgm:cxn modelId="{EE54E96E-0E36-45B1-B033-352127C8059A}" type="presParOf" srcId="{F74E1B11-9C13-4FE5-946A-38FF72784230}" destId="{8A3F28CD-3B72-4647-A29D-388521D08A52}" srcOrd="11" destOrd="0" presId="urn:microsoft.com/office/officeart/2005/8/layout/vList4"/>
    <dgm:cxn modelId="{60C089C0-D4EA-4E2B-B619-FF9224F55FCF}" type="presParOf" srcId="{F74E1B11-9C13-4FE5-946A-38FF72784230}" destId="{BA7D98EB-3030-4AA5-A7CD-1FEDC3BEACB4}" srcOrd="12" destOrd="0" presId="urn:microsoft.com/office/officeart/2005/8/layout/vList4"/>
    <dgm:cxn modelId="{E9EC3343-E221-47E5-97A6-09BDF7A28848}" type="presParOf" srcId="{BA7D98EB-3030-4AA5-A7CD-1FEDC3BEACB4}" destId="{F1D23DF1-CEA4-4699-8F2E-DADD06E8AE80}" srcOrd="0" destOrd="0" presId="urn:microsoft.com/office/officeart/2005/8/layout/vList4"/>
    <dgm:cxn modelId="{63CDBAEC-24A3-48B4-8E6B-5246363B3D12}" type="presParOf" srcId="{BA7D98EB-3030-4AA5-A7CD-1FEDC3BEACB4}" destId="{D65210A8-BB6B-458D-9491-131989A532FD}" srcOrd="1" destOrd="0" presId="urn:microsoft.com/office/officeart/2005/8/layout/vList4"/>
    <dgm:cxn modelId="{97776D9D-5CDC-4ECB-9168-2FC5DF7CE188}" type="presParOf" srcId="{BA7D98EB-3030-4AA5-A7CD-1FEDC3BEACB4}" destId="{2A794106-028B-44DA-8669-8B440AFCB76B}"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8C40DA4-84E6-4EEA-BAAB-0668C5039FF1}" type="doc">
      <dgm:prSet loTypeId="urn:microsoft.com/office/officeart/2005/8/layout/hProcess4" loCatId="process" qsTypeId="urn:microsoft.com/office/officeart/2005/8/quickstyle/simple3" qsCatId="simple" csTypeId="urn:microsoft.com/office/officeart/2005/8/colors/colorful5" csCatId="colorful" phldr="1"/>
      <dgm:spPr/>
      <dgm:t>
        <a:bodyPr/>
        <a:lstStyle/>
        <a:p>
          <a:endParaRPr lang="zh-TW" altLang="en-US"/>
        </a:p>
      </dgm:t>
    </dgm:pt>
    <dgm:pt modelId="{3050973B-93F8-481F-AA59-F8C901CD4A38}">
      <dgm:prSet phldrT="[文字]" custT="1"/>
      <dgm:spPr>
        <a:solidFill>
          <a:schemeClr val="accent1">
            <a:lumMod val="60000"/>
            <a:lumOff val="40000"/>
          </a:schemeClr>
        </a:solidFill>
      </dgm:spPr>
      <dgm:t>
        <a:bodyPr/>
        <a:lstStyle/>
        <a:p>
          <a:r>
            <a:rPr lang="zh-TW" altLang="en-US" sz="2800" b="1" dirty="0">
              <a:solidFill>
                <a:schemeClr val="bg1"/>
              </a:solidFill>
              <a:latin typeface="微軟正黑體" panose="020B0604030504040204" pitchFamily="34" charset="-120"/>
              <a:ea typeface="微軟正黑體" panose="020B0604030504040204" pitchFamily="34" charset="-120"/>
            </a:rPr>
            <a:t>學生學習三有</a:t>
          </a:r>
        </a:p>
      </dgm:t>
    </dgm:pt>
    <dgm:pt modelId="{AA4C26AE-8322-492A-A6EA-298F624D0EB1}" type="parTrans" cxnId="{A02CCCE4-9F1F-49D5-B8BC-08404E67FAE4}">
      <dgm:prSet/>
      <dgm:spPr/>
      <dgm:t>
        <a:bodyPr/>
        <a:lstStyle/>
        <a:p>
          <a:endParaRPr lang="zh-TW" altLang="en-US"/>
        </a:p>
      </dgm:t>
    </dgm:pt>
    <dgm:pt modelId="{A75FDDB5-FEA3-4365-84F7-CB2E162C100F}" type="sibTrans" cxnId="{A02CCCE4-9F1F-49D5-B8BC-08404E67FAE4}">
      <dgm:prSet/>
      <dgm:spPr/>
      <dgm:t>
        <a:bodyPr/>
        <a:lstStyle/>
        <a:p>
          <a:endParaRPr lang="zh-TW" altLang="en-US"/>
        </a:p>
      </dgm:t>
    </dgm:pt>
    <dgm:pt modelId="{4D5AF812-464C-44DB-8985-F68D0A5959E9}">
      <dgm:prSet phldrT="[文字]" custT="1"/>
      <dgm:spPr>
        <a:solidFill>
          <a:srgbClr val="FFC000"/>
        </a:solidFill>
      </dgm:spPr>
      <dgm:t>
        <a:bodyPr/>
        <a:lstStyle/>
        <a:p>
          <a:r>
            <a:rPr lang="zh-TW" altLang="en-US" sz="2800" b="1" dirty="0">
              <a:solidFill>
                <a:schemeClr val="bg1"/>
              </a:solidFill>
              <a:latin typeface="微軟正黑體" panose="020B0604030504040204" pitchFamily="34" charset="-120"/>
              <a:ea typeface="微軟正黑體" panose="020B0604030504040204" pitchFamily="34" charset="-120"/>
            </a:rPr>
            <a:t>關注學生三涯</a:t>
          </a:r>
        </a:p>
      </dgm:t>
    </dgm:pt>
    <dgm:pt modelId="{731B4AAF-D13B-457E-9824-F3D0B7534A94}" type="parTrans" cxnId="{08F88947-41AE-49ED-9551-D151BB2DB0CB}">
      <dgm:prSet/>
      <dgm:spPr/>
      <dgm:t>
        <a:bodyPr/>
        <a:lstStyle/>
        <a:p>
          <a:endParaRPr lang="zh-TW" altLang="en-US"/>
        </a:p>
      </dgm:t>
    </dgm:pt>
    <dgm:pt modelId="{161DC914-9803-4EB9-9F40-78F83AC55B68}" type="sibTrans" cxnId="{08F88947-41AE-49ED-9551-D151BB2DB0CB}">
      <dgm:prSet/>
      <dgm:spPr/>
      <dgm:t>
        <a:bodyPr/>
        <a:lstStyle/>
        <a:p>
          <a:endParaRPr lang="zh-TW" altLang="en-US"/>
        </a:p>
      </dgm:t>
    </dgm:pt>
    <dgm:pt modelId="{388A1EC4-1FCE-47FE-933C-37A0EA2BC651}">
      <dgm:prSet phldrT="[文字]" custT="1"/>
      <dgm:spPr/>
      <dgm:t>
        <a:bodyPr/>
        <a:lstStyle/>
        <a:p>
          <a:pPr>
            <a:lnSpc>
              <a:spcPts val="3800"/>
            </a:lnSpc>
            <a:spcAft>
              <a:spcPts val="0"/>
            </a:spcAft>
          </a:pPr>
          <a:r>
            <a:rPr lang="zh-TW" altLang="en-US" sz="2800" b="1" dirty="0">
              <a:latin typeface="微軟正黑體" panose="020B0604030504040204" pitchFamily="34" charset="-120"/>
              <a:ea typeface="微軟正黑體" panose="020B0604030504040204" pitchFamily="34" charset="-120"/>
            </a:rPr>
            <a:t>有趣</a:t>
          </a:r>
        </a:p>
      </dgm:t>
    </dgm:pt>
    <dgm:pt modelId="{DE56D7ED-20CE-4D1E-B8C3-6FC03A8AC570}" type="parTrans" cxnId="{F1B13B18-4A04-4D85-BAC9-FE02274CF0AA}">
      <dgm:prSet/>
      <dgm:spPr/>
      <dgm:t>
        <a:bodyPr/>
        <a:lstStyle/>
        <a:p>
          <a:endParaRPr lang="zh-TW" altLang="en-US"/>
        </a:p>
      </dgm:t>
    </dgm:pt>
    <dgm:pt modelId="{6DB3B6AF-15D1-436F-AAE8-259DFDFAA279}" type="sibTrans" cxnId="{F1B13B18-4A04-4D85-BAC9-FE02274CF0AA}">
      <dgm:prSet/>
      <dgm:spPr/>
      <dgm:t>
        <a:bodyPr/>
        <a:lstStyle/>
        <a:p>
          <a:endParaRPr lang="zh-TW" altLang="en-US"/>
        </a:p>
      </dgm:t>
    </dgm:pt>
    <dgm:pt modelId="{8C46C6EE-87EE-4867-BBD4-D56C249A67AC}">
      <dgm:prSet phldrT="[文字]" custT="1"/>
      <dgm:spPr/>
      <dgm:t>
        <a:bodyPr/>
        <a:lstStyle/>
        <a:p>
          <a:pPr>
            <a:lnSpc>
              <a:spcPts val="3800"/>
            </a:lnSpc>
            <a:spcAft>
              <a:spcPts val="0"/>
            </a:spcAft>
          </a:pPr>
          <a:r>
            <a:rPr lang="zh-TW" altLang="en-US" sz="2800" b="1" dirty="0">
              <a:latin typeface="微軟正黑體" panose="020B0604030504040204" pitchFamily="34" charset="-120"/>
              <a:ea typeface="微軟正黑體" panose="020B0604030504040204" pitchFamily="34" charset="-120"/>
            </a:rPr>
            <a:t>有效</a:t>
          </a:r>
        </a:p>
      </dgm:t>
    </dgm:pt>
    <dgm:pt modelId="{E2F73FD9-3D6D-41E0-B121-D0CF2755C363}" type="parTrans" cxnId="{B81BD9BE-41B8-4CE2-88B4-749CF929AA43}">
      <dgm:prSet/>
      <dgm:spPr/>
      <dgm:t>
        <a:bodyPr/>
        <a:lstStyle/>
        <a:p>
          <a:endParaRPr lang="zh-TW" altLang="en-US"/>
        </a:p>
      </dgm:t>
    </dgm:pt>
    <dgm:pt modelId="{D9E7E722-4E09-4E2E-9026-4FB89EB6FE42}" type="sibTrans" cxnId="{B81BD9BE-41B8-4CE2-88B4-749CF929AA43}">
      <dgm:prSet/>
      <dgm:spPr/>
      <dgm:t>
        <a:bodyPr/>
        <a:lstStyle/>
        <a:p>
          <a:endParaRPr lang="zh-TW" altLang="en-US"/>
        </a:p>
      </dgm:t>
    </dgm:pt>
    <dgm:pt modelId="{B154BE22-88E4-4952-A66D-8AE264EA0A20}">
      <dgm:prSet phldrT="[文字]" custT="1"/>
      <dgm:spPr/>
      <dgm:t>
        <a:bodyPr/>
        <a:lstStyle/>
        <a:p>
          <a:pPr>
            <a:lnSpc>
              <a:spcPts val="3800"/>
            </a:lnSpc>
            <a:spcAft>
              <a:spcPts val="0"/>
            </a:spcAft>
          </a:pPr>
          <a:r>
            <a:rPr lang="zh-TW" altLang="en-US" sz="2800" b="1" dirty="0">
              <a:latin typeface="微軟正黑體" panose="020B0604030504040204" pitchFamily="34" charset="-120"/>
              <a:ea typeface="微軟正黑體" panose="020B0604030504040204" pitchFamily="34" charset="-120"/>
            </a:rPr>
            <a:t>有用</a:t>
          </a:r>
        </a:p>
      </dgm:t>
    </dgm:pt>
    <dgm:pt modelId="{7785EBE0-7986-415D-AF67-77F4F68C3673}" type="parTrans" cxnId="{85EFB91A-6A5A-4B93-8035-53472DC25191}">
      <dgm:prSet/>
      <dgm:spPr/>
      <dgm:t>
        <a:bodyPr/>
        <a:lstStyle/>
        <a:p>
          <a:endParaRPr lang="zh-TW" altLang="en-US"/>
        </a:p>
      </dgm:t>
    </dgm:pt>
    <dgm:pt modelId="{E7289F9E-D518-4E77-A438-570850B669E5}" type="sibTrans" cxnId="{85EFB91A-6A5A-4B93-8035-53472DC25191}">
      <dgm:prSet/>
      <dgm:spPr/>
      <dgm:t>
        <a:bodyPr/>
        <a:lstStyle/>
        <a:p>
          <a:endParaRPr lang="zh-TW" altLang="en-US"/>
        </a:p>
      </dgm:t>
    </dgm:pt>
    <dgm:pt modelId="{C1D75419-E254-4E26-84AC-626E0CA9B983}">
      <dgm:prSet phldrT="[文字]" custT="1"/>
      <dgm:spPr/>
      <dgm:t>
        <a:bodyPr/>
        <a:lstStyle/>
        <a:p>
          <a:r>
            <a:rPr lang="zh-TW" altLang="en-US" sz="2400" b="1" dirty="0">
              <a:solidFill>
                <a:schemeClr val="bg1"/>
              </a:solidFill>
              <a:latin typeface="微軟正黑體" panose="020B0604030504040204" pitchFamily="34" charset="-120"/>
              <a:ea typeface="微軟正黑體" panose="020B0604030504040204" pitchFamily="34" charset="-120"/>
            </a:rPr>
            <a:t>提供學生三師</a:t>
          </a:r>
        </a:p>
      </dgm:t>
    </dgm:pt>
    <dgm:pt modelId="{B4DB89F3-B4E4-4BFB-B7C4-59CAAF95D87F}" type="parTrans" cxnId="{47113FC9-376F-41E0-861E-18BDB13F2C12}">
      <dgm:prSet/>
      <dgm:spPr/>
      <dgm:t>
        <a:bodyPr/>
        <a:lstStyle/>
        <a:p>
          <a:endParaRPr lang="zh-TW" altLang="en-US"/>
        </a:p>
      </dgm:t>
    </dgm:pt>
    <dgm:pt modelId="{17FD0068-7025-4955-B3DB-E993C13FC4B6}" type="sibTrans" cxnId="{47113FC9-376F-41E0-861E-18BDB13F2C12}">
      <dgm:prSet/>
      <dgm:spPr/>
      <dgm:t>
        <a:bodyPr/>
        <a:lstStyle/>
        <a:p>
          <a:endParaRPr lang="zh-TW" altLang="en-US"/>
        </a:p>
      </dgm:t>
    </dgm:pt>
    <dgm:pt modelId="{90C15B24-8B6A-417D-AC0B-42B32967E638}">
      <dgm:prSet custT="1"/>
      <dgm:spPr/>
      <dgm:t>
        <a:bodyPr/>
        <a:lstStyle/>
        <a:p>
          <a:pPr>
            <a:lnSpc>
              <a:spcPts val="3800"/>
            </a:lnSpc>
            <a:spcAft>
              <a:spcPts val="0"/>
            </a:spcAft>
          </a:pPr>
          <a:r>
            <a:rPr lang="zh-TW" altLang="en-US" sz="2800" b="1" dirty="0">
              <a:latin typeface="微軟正黑體" panose="020B0604030504040204" pitchFamily="34" charset="-120"/>
              <a:ea typeface="微軟正黑體" panose="020B0604030504040204" pitchFamily="34" charset="-120"/>
            </a:rPr>
            <a:t>業師</a:t>
          </a:r>
        </a:p>
      </dgm:t>
    </dgm:pt>
    <dgm:pt modelId="{D816435A-A664-41D6-8FEB-D2B039A48E8C}" type="parTrans" cxnId="{F9150048-FAAC-4EAA-AF19-F482B2D87E4F}">
      <dgm:prSet/>
      <dgm:spPr/>
      <dgm:t>
        <a:bodyPr/>
        <a:lstStyle/>
        <a:p>
          <a:endParaRPr lang="zh-TW" altLang="en-US"/>
        </a:p>
      </dgm:t>
    </dgm:pt>
    <dgm:pt modelId="{F46B462C-8B10-4473-9CDB-BCBC2399F339}" type="sibTrans" cxnId="{F9150048-FAAC-4EAA-AF19-F482B2D87E4F}">
      <dgm:prSet/>
      <dgm:spPr/>
      <dgm:t>
        <a:bodyPr/>
        <a:lstStyle/>
        <a:p>
          <a:endParaRPr lang="zh-TW" altLang="en-US"/>
        </a:p>
      </dgm:t>
    </dgm:pt>
    <dgm:pt modelId="{0D51574D-58B4-43CB-87C9-DF33ED5DC9ED}">
      <dgm:prSet custT="1"/>
      <dgm:spPr/>
      <dgm:t>
        <a:bodyPr/>
        <a:lstStyle/>
        <a:p>
          <a:pPr>
            <a:lnSpc>
              <a:spcPts val="3800"/>
            </a:lnSpc>
            <a:spcAft>
              <a:spcPts val="0"/>
            </a:spcAft>
          </a:pPr>
          <a:r>
            <a:rPr lang="zh-TW" altLang="en-US" sz="2800" b="1" dirty="0">
              <a:latin typeface="微軟正黑體" panose="020B0604030504040204" pitchFamily="34" charset="-120"/>
              <a:ea typeface="微軟正黑體" panose="020B0604030504040204" pitchFamily="34" charset="-120"/>
            </a:rPr>
            <a:t>科大端教師</a:t>
          </a:r>
        </a:p>
      </dgm:t>
    </dgm:pt>
    <dgm:pt modelId="{4F1ECD2E-D941-4C07-925B-98ED115CBF70}" type="parTrans" cxnId="{EB130F28-4EBE-4E9B-B94A-D117BA1C94B5}">
      <dgm:prSet/>
      <dgm:spPr/>
      <dgm:t>
        <a:bodyPr/>
        <a:lstStyle/>
        <a:p>
          <a:endParaRPr lang="zh-TW" altLang="en-US"/>
        </a:p>
      </dgm:t>
    </dgm:pt>
    <dgm:pt modelId="{982D86F8-B700-4C50-885D-0FD67A65DE10}" type="sibTrans" cxnId="{EB130F28-4EBE-4E9B-B94A-D117BA1C94B5}">
      <dgm:prSet/>
      <dgm:spPr/>
      <dgm:t>
        <a:bodyPr/>
        <a:lstStyle/>
        <a:p>
          <a:endParaRPr lang="zh-TW" altLang="en-US"/>
        </a:p>
      </dgm:t>
    </dgm:pt>
    <dgm:pt modelId="{A2B2FB84-9951-4241-9ABD-ABE49BE2B570}">
      <dgm:prSet custT="1"/>
      <dgm:spPr/>
      <dgm:t>
        <a:bodyPr/>
        <a:lstStyle/>
        <a:p>
          <a:pPr>
            <a:lnSpc>
              <a:spcPts val="3800"/>
            </a:lnSpc>
            <a:spcAft>
              <a:spcPts val="0"/>
            </a:spcAft>
          </a:pPr>
          <a:r>
            <a:rPr lang="zh-TW" altLang="en-US" sz="2800" b="1" dirty="0">
              <a:latin typeface="微軟正黑體" panose="020B0604030504040204" pitchFamily="34" charset="-120"/>
              <a:ea typeface="微軟正黑體" panose="020B0604030504040204" pitchFamily="34" charset="-120"/>
            </a:rPr>
            <a:t>學校端老師</a:t>
          </a:r>
        </a:p>
      </dgm:t>
    </dgm:pt>
    <dgm:pt modelId="{213F7F63-6616-4D02-91C3-490125041212}" type="parTrans" cxnId="{4516054C-A123-43AF-9353-C813838E90EA}">
      <dgm:prSet/>
      <dgm:spPr/>
      <dgm:t>
        <a:bodyPr/>
        <a:lstStyle/>
        <a:p>
          <a:endParaRPr lang="zh-TW" altLang="en-US"/>
        </a:p>
      </dgm:t>
    </dgm:pt>
    <dgm:pt modelId="{505E0ED2-4B8A-47F5-8228-014A85033303}" type="sibTrans" cxnId="{4516054C-A123-43AF-9353-C813838E90EA}">
      <dgm:prSet/>
      <dgm:spPr/>
      <dgm:t>
        <a:bodyPr/>
        <a:lstStyle/>
        <a:p>
          <a:endParaRPr lang="zh-TW" altLang="en-US"/>
        </a:p>
      </dgm:t>
    </dgm:pt>
    <dgm:pt modelId="{B1BAC1B7-1FDF-4F03-9E6F-9A74F7F28085}">
      <dgm:prSet custT="1"/>
      <dgm:spPr>
        <a:solidFill>
          <a:srgbClr val="00B0F0"/>
        </a:solidFill>
      </dgm:spPr>
      <dgm:t>
        <a:bodyPr/>
        <a:lstStyle/>
        <a:p>
          <a:r>
            <a:rPr lang="zh-TW" altLang="en-US" sz="2800" b="1" dirty="0">
              <a:solidFill>
                <a:schemeClr val="bg1"/>
              </a:solidFill>
              <a:latin typeface="微軟正黑體" panose="020B0604030504040204" pitchFamily="34" charset="-120"/>
              <a:ea typeface="微軟正黑體" panose="020B0604030504040204" pitchFamily="34" charset="-120"/>
            </a:rPr>
            <a:t>發展學生三創</a:t>
          </a:r>
        </a:p>
      </dgm:t>
    </dgm:pt>
    <dgm:pt modelId="{78DB475C-5193-4FD4-B4FE-F08FD2B88FB1}" type="parTrans" cxnId="{75EE36E7-EAB5-4B12-8AFE-79FBB316AF50}">
      <dgm:prSet/>
      <dgm:spPr/>
      <dgm:t>
        <a:bodyPr/>
        <a:lstStyle/>
        <a:p>
          <a:endParaRPr lang="zh-TW" altLang="en-US"/>
        </a:p>
      </dgm:t>
    </dgm:pt>
    <dgm:pt modelId="{4095E562-70D8-41F3-989E-5493751303B1}" type="sibTrans" cxnId="{75EE36E7-EAB5-4B12-8AFE-79FBB316AF50}">
      <dgm:prSet/>
      <dgm:spPr/>
      <dgm:t>
        <a:bodyPr/>
        <a:lstStyle/>
        <a:p>
          <a:endParaRPr lang="zh-TW" altLang="en-US"/>
        </a:p>
      </dgm:t>
    </dgm:pt>
    <dgm:pt modelId="{F6D5A0BA-3713-4796-9EED-450B8518625B}">
      <dgm:prSet custT="1"/>
      <dgm:spPr/>
      <dgm:t>
        <a:bodyPr/>
        <a:lstStyle/>
        <a:p>
          <a:pPr>
            <a:lnSpc>
              <a:spcPts val="3800"/>
            </a:lnSpc>
            <a:spcAft>
              <a:spcPts val="0"/>
            </a:spcAft>
          </a:pPr>
          <a:r>
            <a:rPr lang="zh-TW" altLang="en-US" sz="2800" b="1" dirty="0">
              <a:latin typeface="微軟正黑體" panose="020B0604030504040204" pitchFamily="34" charset="-120"/>
              <a:ea typeface="微軟正黑體" panose="020B0604030504040204" pitchFamily="34" charset="-120"/>
            </a:rPr>
            <a:t>創意</a:t>
          </a:r>
          <a:endParaRPr lang="en-US" altLang="zh-TW" sz="2800" b="1" dirty="0">
            <a:latin typeface="微軟正黑體" panose="020B0604030504040204" pitchFamily="34" charset="-120"/>
            <a:ea typeface="微軟正黑體" panose="020B0604030504040204" pitchFamily="34" charset="-120"/>
          </a:endParaRPr>
        </a:p>
      </dgm:t>
    </dgm:pt>
    <dgm:pt modelId="{4D367C73-1291-409A-8F4C-B43651988C3E}" type="parTrans" cxnId="{F73FBEC3-C765-4667-A6F2-A3E6126CE58B}">
      <dgm:prSet/>
      <dgm:spPr/>
      <dgm:t>
        <a:bodyPr/>
        <a:lstStyle/>
        <a:p>
          <a:endParaRPr lang="zh-TW" altLang="en-US"/>
        </a:p>
      </dgm:t>
    </dgm:pt>
    <dgm:pt modelId="{A109065E-2E9C-49A1-9021-854F0674AEFB}" type="sibTrans" cxnId="{F73FBEC3-C765-4667-A6F2-A3E6126CE58B}">
      <dgm:prSet/>
      <dgm:spPr/>
      <dgm:t>
        <a:bodyPr/>
        <a:lstStyle/>
        <a:p>
          <a:endParaRPr lang="zh-TW" altLang="en-US"/>
        </a:p>
      </dgm:t>
    </dgm:pt>
    <dgm:pt modelId="{5E1A50FE-6A5B-429F-AB4E-526A1B8007F9}">
      <dgm:prSet custT="1"/>
      <dgm:spPr/>
      <dgm:t>
        <a:bodyPr/>
        <a:lstStyle/>
        <a:p>
          <a:pPr>
            <a:lnSpc>
              <a:spcPts val="3800"/>
            </a:lnSpc>
            <a:spcAft>
              <a:spcPts val="0"/>
            </a:spcAft>
          </a:pPr>
          <a:r>
            <a:rPr lang="zh-TW" altLang="en-US" sz="2800" b="1" dirty="0">
              <a:latin typeface="微軟正黑體" panose="020B0604030504040204" pitchFamily="34" charset="-120"/>
              <a:ea typeface="微軟正黑體" panose="020B0604030504040204" pitchFamily="34" charset="-120"/>
            </a:rPr>
            <a:t>創新</a:t>
          </a:r>
          <a:endParaRPr lang="en-US" altLang="zh-TW" sz="2800" b="1" dirty="0">
            <a:latin typeface="微軟正黑體" panose="020B0604030504040204" pitchFamily="34" charset="-120"/>
            <a:ea typeface="微軟正黑體" panose="020B0604030504040204" pitchFamily="34" charset="-120"/>
          </a:endParaRPr>
        </a:p>
      </dgm:t>
    </dgm:pt>
    <dgm:pt modelId="{03B4E9C6-1BD0-4A9E-B3F3-F4D3B77B35E6}" type="parTrans" cxnId="{84C634D9-7A9C-437E-A099-FA8C95BE96C4}">
      <dgm:prSet/>
      <dgm:spPr/>
      <dgm:t>
        <a:bodyPr/>
        <a:lstStyle/>
        <a:p>
          <a:endParaRPr lang="zh-TW" altLang="en-US"/>
        </a:p>
      </dgm:t>
    </dgm:pt>
    <dgm:pt modelId="{B78CD822-C6DA-4E17-AA0C-BB8C06043813}" type="sibTrans" cxnId="{84C634D9-7A9C-437E-A099-FA8C95BE96C4}">
      <dgm:prSet/>
      <dgm:spPr/>
      <dgm:t>
        <a:bodyPr/>
        <a:lstStyle/>
        <a:p>
          <a:endParaRPr lang="zh-TW" altLang="en-US"/>
        </a:p>
      </dgm:t>
    </dgm:pt>
    <dgm:pt modelId="{11422AFD-B280-489F-BA90-366E845C6853}">
      <dgm:prSet custT="1"/>
      <dgm:spPr/>
      <dgm:t>
        <a:bodyPr/>
        <a:lstStyle/>
        <a:p>
          <a:pPr>
            <a:lnSpc>
              <a:spcPts val="3800"/>
            </a:lnSpc>
            <a:spcAft>
              <a:spcPts val="0"/>
            </a:spcAft>
          </a:pPr>
          <a:r>
            <a:rPr lang="zh-TW" altLang="en-US" sz="2800" b="1" dirty="0">
              <a:latin typeface="微軟正黑體" panose="020B0604030504040204" pitchFamily="34" charset="-120"/>
              <a:ea typeface="微軟正黑體" panose="020B0604030504040204" pitchFamily="34" charset="-120"/>
            </a:rPr>
            <a:t>產創</a:t>
          </a:r>
        </a:p>
      </dgm:t>
    </dgm:pt>
    <dgm:pt modelId="{82B1B9BD-4EB8-4439-8B0C-DD1F41598A18}" type="parTrans" cxnId="{D760BE6F-F30B-44FE-ADB7-F32751837FE3}">
      <dgm:prSet/>
      <dgm:spPr/>
      <dgm:t>
        <a:bodyPr/>
        <a:lstStyle/>
        <a:p>
          <a:endParaRPr lang="zh-TW" altLang="en-US"/>
        </a:p>
      </dgm:t>
    </dgm:pt>
    <dgm:pt modelId="{9C7893D5-D889-4E81-8BAA-FE14D3690ABF}" type="sibTrans" cxnId="{D760BE6F-F30B-44FE-ADB7-F32751837FE3}">
      <dgm:prSet/>
      <dgm:spPr/>
      <dgm:t>
        <a:bodyPr/>
        <a:lstStyle/>
        <a:p>
          <a:endParaRPr lang="zh-TW" altLang="en-US"/>
        </a:p>
      </dgm:t>
    </dgm:pt>
    <dgm:pt modelId="{A4ACAC90-E963-43EB-8F3D-0B01FA626EE1}">
      <dgm:prSet custT="1"/>
      <dgm:spPr/>
      <dgm:t>
        <a:bodyPr/>
        <a:lstStyle/>
        <a:p>
          <a:pPr>
            <a:lnSpc>
              <a:spcPts val="3800"/>
            </a:lnSpc>
            <a:spcAft>
              <a:spcPts val="0"/>
            </a:spcAft>
          </a:pPr>
          <a:r>
            <a:rPr lang="zh-TW" altLang="en-US" sz="2800" b="1" dirty="0">
              <a:latin typeface="微軟正黑體" panose="020B0604030504040204" pitchFamily="34" charset="-120"/>
              <a:ea typeface="微軟正黑體" panose="020B0604030504040204" pitchFamily="34" charset="-120"/>
            </a:rPr>
            <a:t>學涯</a:t>
          </a:r>
          <a:endParaRPr lang="en-US" altLang="zh-TW" sz="2800" b="1" dirty="0">
            <a:latin typeface="微軟正黑體" panose="020B0604030504040204" pitchFamily="34" charset="-120"/>
            <a:ea typeface="微軟正黑體" panose="020B0604030504040204" pitchFamily="34" charset="-120"/>
          </a:endParaRPr>
        </a:p>
      </dgm:t>
    </dgm:pt>
    <dgm:pt modelId="{6AEFED2E-C7EB-466C-BB8F-2A64B09D4F58}" type="parTrans" cxnId="{6FB39A86-D8DF-41EF-A651-320F8FC2897C}">
      <dgm:prSet/>
      <dgm:spPr/>
      <dgm:t>
        <a:bodyPr/>
        <a:lstStyle/>
        <a:p>
          <a:endParaRPr lang="zh-TW" altLang="en-US"/>
        </a:p>
      </dgm:t>
    </dgm:pt>
    <dgm:pt modelId="{B80BDE7D-7A4D-4EFB-82FD-84A4426E6E95}" type="sibTrans" cxnId="{6FB39A86-D8DF-41EF-A651-320F8FC2897C}">
      <dgm:prSet/>
      <dgm:spPr/>
      <dgm:t>
        <a:bodyPr/>
        <a:lstStyle/>
        <a:p>
          <a:endParaRPr lang="zh-TW" altLang="en-US"/>
        </a:p>
      </dgm:t>
    </dgm:pt>
    <dgm:pt modelId="{5094F45E-1B9C-458D-ACFC-A8BCB70B9C02}">
      <dgm:prSet custT="1"/>
      <dgm:spPr/>
      <dgm:t>
        <a:bodyPr/>
        <a:lstStyle/>
        <a:p>
          <a:pPr>
            <a:lnSpc>
              <a:spcPts val="3800"/>
            </a:lnSpc>
            <a:spcAft>
              <a:spcPts val="0"/>
            </a:spcAft>
          </a:pPr>
          <a:r>
            <a:rPr lang="zh-TW" altLang="en-US" sz="2800" b="1" dirty="0">
              <a:latin typeface="微軟正黑體" panose="020B0604030504040204" pitchFamily="34" charset="-120"/>
              <a:ea typeface="微軟正黑體" panose="020B0604030504040204" pitchFamily="34" charset="-120"/>
            </a:rPr>
            <a:t>職涯</a:t>
          </a:r>
          <a:endParaRPr lang="en-US" altLang="zh-TW" sz="2800" b="1" dirty="0">
            <a:latin typeface="微軟正黑體" panose="020B0604030504040204" pitchFamily="34" charset="-120"/>
            <a:ea typeface="微軟正黑體" panose="020B0604030504040204" pitchFamily="34" charset="-120"/>
          </a:endParaRPr>
        </a:p>
      </dgm:t>
    </dgm:pt>
    <dgm:pt modelId="{50EB7032-BA0D-4C2B-8AA1-7776EA075070}" type="parTrans" cxnId="{C895C1CB-5064-469E-8EE1-71C57055FF61}">
      <dgm:prSet/>
      <dgm:spPr/>
      <dgm:t>
        <a:bodyPr/>
        <a:lstStyle/>
        <a:p>
          <a:endParaRPr lang="zh-TW" altLang="en-US"/>
        </a:p>
      </dgm:t>
    </dgm:pt>
    <dgm:pt modelId="{551026B8-7D28-4DAA-9BC8-7DE6F2CEAE98}" type="sibTrans" cxnId="{C895C1CB-5064-469E-8EE1-71C57055FF61}">
      <dgm:prSet/>
      <dgm:spPr/>
      <dgm:t>
        <a:bodyPr/>
        <a:lstStyle/>
        <a:p>
          <a:endParaRPr lang="zh-TW" altLang="en-US"/>
        </a:p>
      </dgm:t>
    </dgm:pt>
    <dgm:pt modelId="{9DE6027A-ED47-40FF-A63A-06A8F72A8D08}">
      <dgm:prSet custT="1"/>
      <dgm:spPr/>
      <dgm:t>
        <a:bodyPr/>
        <a:lstStyle/>
        <a:p>
          <a:pPr>
            <a:lnSpc>
              <a:spcPts val="3800"/>
            </a:lnSpc>
            <a:spcAft>
              <a:spcPts val="0"/>
            </a:spcAft>
          </a:pPr>
          <a:r>
            <a:rPr lang="zh-TW" altLang="en-US" sz="2800" b="1" dirty="0">
              <a:latin typeface="微軟正黑體" panose="020B0604030504040204" pitchFamily="34" charset="-120"/>
              <a:ea typeface="微軟正黑體" panose="020B0604030504040204" pitchFamily="34" charset="-120"/>
            </a:rPr>
            <a:t>生涯</a:t>
          </a:r>
        </a:p>
      </dgm:t>
    </dgm:pt>
    <dgm:pt modelId="{CACF2BE1-010F-4AFF-B947-EA8A8064D04B}" type="parTrans" cxnId="{DC14EC0E-D9E9-407E-94A2-BD14844017F9}">
      <dgm:prSet/>
      <dgm:spPr/>
      <dgm:t>
        <a:bodyPr/>
        <a:lstStyle/>
        <a:p>
          <a:endParaRPr lang="zh-TW" altLang="en-US"/>
        </a:p>
      </dgm:t>
    </dgm:pt>
    <dgm:pt modelId="{F259DB22-DC47-4F1A-919D-C5862DF5CEE0}" type="sibTrans" cxnId="{DC14EC0E-D9E9-407E-94A2-BD14844017F9}">
      <dgm:prSet/>
      <dgm:spPr/>
      <dgm:t>
        <a:bodyPr/>
        <a:lstStyle/>
        <a:p>
          <a:endParaRPr lang="zh-TW" altLang="en-US"/>
        </a:p>
      </dgm:t>
    </dgm:pt>
    <dgm:pt modelId="{D6503C25-8907-4F68-AC9A-ABD4D966EEEC}" type="pres">
      <dgm:prSet presAssocID="{C8C40DA4-84E6-4EEA-BAAB-0668C5039FF1}" presName="Name0" presStyleCnt="0">
        <dgm:presLayoutVars>
          <dgm:dir/>
          <dgm:animLvl val="lvl"/>
          <dgm:resizeHandles val="exact"/>
        </dgm:presLayoutVars>
      </dgm:prSet>
      <dgm:spPr/>
      <dgm:t>
        <a:bodyPr/>
        <a:lstStyle/>
        <a:p>
          <a:endParaRPr lang="zh-TW" altLang="en-US"/>
        </a:p>
      </dgm:t>
    </dgm:pt>
    <dgm:pt modelId="{8568649B-BD73-4545-8E11-7E1630388097}" type="pres">
      <dgm:prSet presAssocID="{C8C40DA4-84E6-4EEA-BAAB-0668C5039FF1}" presName="tSp" presStyleCnt="0"/>
      <dgm:spPr/>
    </dgm:pt>
    <dgm:pt modelId="{764408E0-C1EC-4247-88A1-4021C895FBEB}" type="pres">
      <dgm:prSet presAssocID="{C8C40DA4-84E6-4EEA-BAAB-0668C5039FF1}" presName="bSp" presStyleCnt="0"/>
      <dgm:spPr/>
    </dgm:pt>
    <dgm:pt modelId="{D1CB4C80-C5D8-45E8-AD4A-35C91D40206C}" type="pres">
      <dgm:prSet presAssocID="{C8C40DA4-84E6-4EEA-BAAB-0668C5039FF1}" presName="process" presStyleCnt="0"/>
      <dgm:spPr/>
    </dgm:pt>
    <dgm:pt modelId="{D148C3D4-581D-4598-9EA4-EB23D159602E}" type="pres">
      <dgm:prSet presAssocID="{3050973B-93F8-481F-AA59-F8C901CD4A38}" presName="composite1" presStyleCnt="0"/>
      <dgm:spPr/>
    </dgm:pt>
    <dgm:pt modelId="{918BAE95-FFC4-42E2-9334-D4A642BFAD07}" type="pres">
      <dgm:prSet presAssocID="{3050973B-93F8-481F-AA59-F8C901CD4A38}" presName="dummyNode1" presStyleLbl="node1" presStyleIdx="0" presStyleCnt="4"/>
      <dgm:spPr/>
    </dgm:pt>
    <dgm:pt modelId="{5DF43AE1-7A99-470D-A328-E17F8C7A0131}" type="pres">
      <dgm:prSet presAssocID="{3050973B-93F8-481F-AA59-F8C901CD4A38}" presName="childNode1" presStyleLbl="bgAcc1" presStyleIdx="0" presStyleCnt="4" custScaleX="98354" custScaleY="164735" custLinFactNeighborX="16143" custLinFactNeighborY="-8148">
        <dgm:presLayoutVars>
          <dgm:bulletEnabled val="1"/>
        </dgm:presLayoutVars>
      </dgm:prSet>
      <dgm:spPr/>
      <dgm:t>
        <a:bodyPr/>
        <a:lstStyle/>
        <a:p>
          <a:endParaRPr lang="zh-TW" altLang="en-US"/>
        </a:p>
      </dgm:t>
    </dgm:pt>
    <dgm:pt modelId="{B6376808-488C-40AE-A083-AE6E67187183}" type="pres">
      <dgm:prSet presAssocID="{3050973B-93F8-481F-AA59-F8C901CD4A38}" presName="childNode1tx" presStyleLbl="bgAcc1" presStyleIdx="0" presStyleCnt="4">
        <dgm:presLayoutVars>
          <dgm:bulletEnabled val="1"/>
        </dgm:presLayoutVars>
      </dgm:prSet>
      <dgm:spPr/>
      <dgm:t>
        <a:bodyPr/>
        <a:lstStyle/>
        <a:p>
          <a:endParaRPr lang="zh-TW" altLang="en-US"/>
        </a:p>
      </dgm:t>
    </dgm:pt>
    <dgm:pt modelId="{EF5E72D0-556F-4C12-BD2B-D14CA8B1926E}" type="pres">
      <dgm:prSet presAssocID="{3050973B-93F8-481F-AA59-F8C901CD4A38}" presName="parentNode1" presStyleLbl="node1" presStyleIdx="0" presStyleCnt="4" custScaleX="182613" custLinFactNeighborX="8825" custLinFactNeighborY="23899">
        <dgm:presLayoutVars>
          <dgm:chMax val="1"/>
          <dgm:bulletEnabled val="1"/>
        </dgm:presLayoutVars>
      </dgm:prSet>
      <dgm:spPr/>
      <dgm:t>
        <a:bodyPr/>
        <a:lstStyle/>
        <a:p>
          <a:endParaRPr lang="zh-TW" altLang="en-US"/>
        </a:p>
      </dgm:t>
    </dgm:pt>
    <dgm:pt modelId="{FF25F88C-DCB7-4A8B-88A5-7D09131E8848}" type="pres">
      <dgm:prSet presAssocID="{3050973B-93F8-481F-AA59-F8C901CD4A38}" presName="connSite1" presStyleCnt="0"/>
      <dgm:spPr/>
    </dgm:pt>
    <dgm:pt modelId="{05BD11DC-95EB-4351-8CCA-1E5A908435EC}" type="pres">
      <dgm:prSet presAssocID="{A75FDDB5-FEA3-4365-84F7-CB2E162C100F}" presName="Name9" presStyleLbl="sibTrans2D1" presStyleIdx="0" presStyleCnt="3" custAng="167934" custLinFactNeighborX="-3875" custLinFactNeighborY="7101"/>
      <dgm:spPr/>
      <dgm:t>
        <a:bodyPr/>
        <a:lstStyle/>
        <a:p>
          <a:endParaRPr lang="zh-TW" altLang="en-US"/>
        </a:p>
      </dgm:t>
    </dgm:pt>
    <dgm:pt modelId="{50431463-8735-425C-ACBA-D6E3C3EEB46A}" type="pres">
      <dgm:prSet presAssocID="{C1D75419-E254-4E26-84AC-626E0CA9B983}" presName="composite2" presStyleCnt="0"/>
      <dgm:spPr/>
    </dgm:pt>
    <dgm:pt modelId="{F8B3F4C4-E7D5-4F51-8898-A1FC2D871E23}" type="pres">
      <dgm:prSet presAssocID="{C1D75419-E254-4E26-84AC-626E0CA9B983}" presName="dummyNode2" presStyleLbl="node1" presStyleIdx="0" presStyleCnt="4"/>
      <dgm:spPr/>
    </dgm:pt>
    <dgm:pt modelId="{A24D1A1B-92A4-4FFC-90A9-994D1ED6FD67}" type="pres">
      <dgm:prSet presAssocID="{C1D75419-E254-4E26-84AC-626E0CA9B983}" presName="childNode2" presStyleLbl="bgAcc1" presStyleIdx="1" presStyleCnt="4" custScaleX="161374" custScaleY="175817" custLinFactNeighborX="-3090" custLinFactNeighborY="2465">
        <dgm:presLayoutVars>
          <dgm:bulletEnabled val="1"/>
        </dgm:presLayoutVars>
      </dgm:prSet>
      <dgm:spPr/>
      <dgm:t>
        <a:bodyPr/>
        <a:lstStyle/>
        <a:p>
          <a:endParaRPr lang="zh-TW" altLang="en-US"/>
        </a:p>
      </dgm:t>
    </dgm:pt>
    <dgm:pt modelId="{E37BE518-DB1D-4BF7-8D32-70C2CEC6BD48}" type="pres">
      <dgm:prSet presAssocID="{C1D75419-E254-4E26-84AC-626E0CA9B983}" presName="childNode2tx" presStyleLbl="bgAcc1" presStyleIdx="1" presStyleCnt="4">
        <dgm:presLayoutVars>
          <dgm:bulletEnabled val="1"/>
        </dgm:presLayoutVars>
      </dgm:prSet>
      <dgm:spPr/>
      <dgm:t>
        <a:bodyPr/>
        <a:lstStyle/>
        <a:p>
          <a:endParaRPr lang="zh-TW" altLang="en-US"/>
        </a:p>
      </dgm:t>
    </dgm:pt>
    <dgm:pt modelId="{3D3318BE-B85D-4BF1-BCC8-14B0C0D3C2AE}" type="pres">
      <dgm:prSet presAssocID="{C1D75419-E254-4E26-84AC-626E0CA9B983}" presName="parentNode2" presStyleLbl="node1" presStyleIdx="1" presStyleCnt="4" custScaleX="162911" custLinFactNeighborX="-19534" custLinFactNeighborY="-32996">
        <dgm:presLayoutVars>
          <dgm:chMax val="0"/>
          <dgm:bulletEnabled val="1"/>
        </dgm:presLayoutVars>
      </dgm:prSet>
      <dgm:spPr/>
      <dgm:t>
        <a:bodyPr/>
        <a:lstStyle/>
        <a:p>
          <a:endParaRPr lang="zh-TW" altLang="en-US"/>
        </a:p>
      </dgm:t>
    </dgm:pt>
    <dgm:pt modelId="{3D1219C8-F607-4658-A267-130B88FAD1B6}" type="pres">
      <dgm:prSet presAssocID="{C1D75419-E254-4E26-84AC-626E0CA9B983}" presName="connSite2" presStyleCnt="0"/>
      <dgm:spPr/>
    </dgm:pt>
    <dgm:pt modelId="{0464E9B3-6224-4406-8DD2-840DDC719585}" type="pres">
      <dgm:prSet presAssocID="{17FD0068-7025-4955-B3DB-E993C13FC4B6}" presName="Name18" presStyleLbl="sibTrans2D1" presStyleIdx="1" presStyleCnt="3" custAng="21419447" custScaleY="99479" custLinFactNeighborX="824" custLinFactNeighborY="-8375"/>
      <dgm:spPr/>
      <dgm:t>
        <a:bodyPr/>
        <a:lstStyle/>
        <a:p>
          <a:endParaRPr lang="zh-TW" altLang="en-US"/>
        </a:p>
      </dgm:t>
    </dgm:pt>
    <dgm:pt modelId="{4790625F-BE55-4195-B58A-6412B722D90E}" type="pres">
      <dgm:prSet presAssocID="{B1BAC1B7-1FDF-4F03-9E6F-9A74F7F28085}" presName="composite1" presStyleCnt="0"/>
      <dgm:spPr/>
    </dgm:pt>
    <dgm:pt modelId="{E36E9A10-9870-4692-B873-CE5C383E0CD2}" type="pres">
      <dgm:prSet presAssocID="{B1BAC1B7-1FDF-4F03-9E6F-9A74F7F28085}" presName="dummyNode1" presStyleLbl="node1" presStyleIdx="1" presStyleCnt="4"/>
      <dgm:spPr/>
    </dgm:pt>
    <dgm:pt modelId="{5BBB85DF-22AB-446A-839F-70A72E408D69}" type="pres">
      <dgm:prSet presAssocID="{B1BAC1B7-1FDF-4F03-9E6F-9A74F7F28085}" presName="childNode1" presStyleLbl="bgAcc1" presStyleIdx="2" presStyleCnt="4" custScaleX="133708" custScaleY="176267" custLinFactNeighborX="10080" custLinFactNeighborY="12902">
        <dgm:presLayoutVars>
          <dgm:bulletEnabled val="1"/>
        </dgm:presLayoutVars>
      </dgm:prSet>
      <dgm:spPr/>
      <dgm:t>
        <a:bodyPr/>
        <a:lstStyle/>
        <a:p>
          <a:endParaRPr lang="zh-TW" altLang="en-US"/>
        </a:p>
      </dgm:t>
    </dgm:pt>
    <dgm:pt modelId="{314204CE-1A6B-42F6-8AC5-9C67AA34CE92}" type="pres">
      <dgm:prSet presAssocID="{B1BAC1B7-1FDF-4F03-9E6F-9A74F7F28085}" presName="childNode1tx" presStyleLbl="bgAcc1" presStyleIdx="2" presStyleCnt="4">
        <dgm:presLayoutVars>
          <dgm:bulletEnabled val="1"/>
        </dgm:presLayoutVars>
      </dgm:prSet>
      <dgm:spPr/>
      <dgm:t>
        <a:bodyPr/>
        <a:lstStyle/>
        <a:p>
          <a:endParaRPr lang="zh-TW" altLang="en-US"/>
        </a:p>
      </dgm:t>
    </dgm:pt>
    <dgm:pt modelId="{896363CA-50AC-4CAF-9E8D-10D3F37D2352}" type="pres">
      <dgm:prSet presAssocID="{B1BAC1B7-1FDF-4F03-9E6F-9A74F7F28085}" presName="parentNode1" presStyleLbl="node1" presStyleIdx="2" presStyleCnt="4" custScaleX="180324" custLinFactNeighborX="-4799" custLinFactNeighborY="66194">
        <dgm:presLayoutVars>
          <dgm:chMax val="1"/>
          <dgm:bulletEnabled val="1"/>
        </dgm:presLayoutVars>
      </dgm:prSet>
      <dgm:spPr/>
      <dgm:t>
        <a:bodyPr/>
        <a:lstStyle/>
        <a:p>
          <a:endParaRPr lang="zh-TW" altLang="en-US"/>
        </a:p>
      </dgm:t>
    </dgm:pt>
    <dgm:pt modelId="{B6CC2F60-B34B-48DF-85CD-713851BA541E}" type="pres">
      <dgm:prSet presAssocID="{B1BAC1B7-1FDF-4F03-9E6F-9A74F7F28085}" presName="connSite1" presStyleCnt="0"/>
      <dgm:spPr/>
    </dgm:pt>
    <dgm:pt modelId="{8721FBA1-30D5-4E6B-833E-E1C470B71801}" type="pres">
      <dgm:prSet presAssocID="{4095E562-70D8-41F3-989E-5493751303B1}" presName="Name9" presStyleLbl="sibTrans2D1" presStyleIdx="2" presStyleCnt="3" custAng="346185" custLinFactNeighborX="-414" custLinFactNeighborY="8078"/>
      <dgm:spPr/>
      <dgm:t>
        <a:bodyPr/>
        <a:lstStyle/>
        <a:p>
          <a:endParaRPr lang="zh-TW" altLang="en-US"/>
        </a:p>
      </dgm:t>
    </dgm:pt>
    <dgm:pt modelId="{D187C72C-4573-484D-B907-161C481C9B2D}" type="pres">
      <dgm:prSet presAssocID="{4D5AF812-464C-44DB-8985-F68D0A5959E9}" presName="composite2" presStyleCnt="0"/>
      <dgm:spPr/>
    </dgm:pt>
    <dgm:pt modelId="{97822FE2-F339-47AA-B178-04CE865EBEBC}" type="pres">
      <dgm:prSet presAssocID="{4D5AF812-464C-44DB-8985-F68D0A5959E9}" presName="dummyNode2" presStyleLbl="node1" presStyleIdx="2" presStyleCnt="4"/>
      <dgm:spPr/>
    </dgm:pt>
    <dgm:pt modelId="{025AAB25-D0FB-4EB3-8D79-5CF636954727}" type="pres">
      <dgm:prSet presAssocID="{4D5AF812-464C-44DB-8985-F68D0A5959E9}" presName="childNode2" presStyleLbl="bgAcc1" presStyleIdx="3" presStyleCnt="4" custScaleX="136283" custScaleY="199125" custLinFactNeighborX="-607" custLinFactNeighborY="8836">
        <dgm:presLayoutVars>
          <dgm:bulletEnabled val="1"/>
        </dgm:presLayoutVars>
      </dgm:prSet>
      <dgm:spPr/>
      <dgm:t>
        <a:bodyPr/>
        <a:lstStyle/>
        <a:p>
          <a:endParaRPr lang="zh-TW" altLang="en-US"/>
        </a:p>
      </dgm:t>
    </dgm:pt>
    <dgm:pt modelId="{33613DEF-2A3D-4380-9970-5CBABBC955F1}" type="pres">
      <dgm:prSet presAssocID="{4D5AF812-464C-44DB-8985-F68D0A5959E9}" presName="childNode2tx" presStyleLbl="bgAcc1" presStyleIdx="3" presStyleCnt="4">
        <dgm:presLayoutVars>
          <dgm:bulletEnabled val="1"/>
        </dgm:presLayoutVars>
      </dgm:prSet>
      <dgm:spPr/>
      <dgm:t>
        <a:bodyPr/>
        <a:lstStyle/>
        <a:p>
          <a:endParaRPr lang="zh-TW" altLang="en-US"/>
        </a:p>
      </dgm:t>
    </dgm:pt>
    <dgm:pt modelId="{3CB9CDFA-31BC-47B2-8052-EE8090461743}" type="pres">
      <dgm:prSet presAssocID="{4D5AF812-464C-44DB-8985-F68D0A5959E9}" presName="parentNode2" presStyleLbl="node1" presStyleIdx="3" presStyleCnt="4" custScaleX="187047" custLinFactNeighborX="-14965" custLinFactNeighborY="-43629">
        <dgm:presLayoutVars>
          <dgm:chMax val="0"/>
          <dgm:bulletEnabled val="1"/>
        </dgm:presLayoutVars>
      </dgm:prSet>
      <dgm:spPr/>
      <dgm:t>
        <a:bodyPr/>
        <a:lstStyle/>
        <a:p>
          <a:endParaRPr lang="zh-TW" altLang="en-US"/>
        </a:p>
      </dgm:t>
    </dgm:pt>
    <dgm:pt modelId="{0BE596FC-B473-437E-BE14-A68343B585F6}" type="pres">
      <dgm:prSet presAssocID="{4D5AF812-464C-44DB-8985-F68D0A5959E9}" presName="connSite2" presStyleCnt="0"/>
      <dgm:spPr/>
    </dgm:pt>
  </dgm:ptLst>
  <dgm:cxnLst>
    <dgm:cxn modelId="{F9F6D4C9-6B89-4595-8300-E1F4DF98FC6C}" type="presOf" srcId="{90C15B24-8B6A-417D-AC0B-42B32967E638}" destId="{E37BE518-DB1D-4BF7-8D32-70C2CEC6BD48}" srcOrd="1" destOrd="0" presId="urn:microsoft.com/office/officeart/2005/8/layout/hProcess4"/>
    <dgm:cxn modelId="{C432BCFB-DB16-4C72-B27A-4DD3E95EB228}" type="presOf" srcId="{A4ACAC90-E963-43EB-8F3D-0B01FA626EE1}" destId="{33613DEF-2A3D-4380-9970-5CBABBC955F1}" srcOrd="1" destOrd="0" presId="urn:microsoft.com/office/officeart/2005/8/layout/hProcess4"/>
    <dgm:cxn modelId="{47113FC9-376F-41E0-861E-18BDB13F2C12}" srcId="{C8C40DA4-84E6-4EEA-BAAB-0668C5039FF1}" destId="{C1D75419-E254-4E26-84AC-626E0CA9B983}" srcOrd="1" destOrd="0" parTransId="{B4DB89F3-B4E4-4BFB-B7C4-59CAAF95D87F}" sibTransId="{17FD0068-7025-4955-B3DB-E993C13FC4B6}"/>
    <dgm:cxn modelId="{A1CACF9C-63AA-46DC-9D75-7FEC4C32B987}" type="presOf" srcId="{388A1EC4-1FCE-47FE-933C-37A0EA2BC651}" destId="{B6376808-488C-40AE-A083-AE6E67187183}" srcOrd="1" destOrd="0" presId="urn:microsoft.com/office/officeart/2005/8/layout/hProcess4"/>
    <dgm:cxn modelId="{BAF15F17-83D8-4A07-8F0F-4FD23BD7F4EA}" type="presOf" srcId="{5E1A50FE-6A5B-429F-AB4E-526A1B8007F9}" destId="{314204CE-1A6B-42F6-8AC5-9C67AA34CE92}" srcOrd="1" destOrd="1" presId="urn:microsoft.com/office/officeart/2005/8/layout/hProcess4"/>
    <dgm:cxn modelId="{75EE36E7-EAB5-4B12-8AFE-79FBB316AF50}" srcId="{C8C40DA4-84E6-4EEA-BAAB-0668C5039FF1}" destId="{B1BAC1B7-1FDF-4F03-9E6F-9A74F7F28085}" srcOrd="2" destOrd="0" parTransId="{78DB475C-5193-4FD4-B4FE-F08FD2B88FB1}" sibTransId="{4095E562-70D8-41F3-989E-5493751303B1}"/>
    <dgm:cxn modelId="{EB130F28-4EBE-4E9B-B94A-D117BA1C94B5}" srcId="{C1D75419-E254-4E26-84AC-626E0CA9B983}" destId="{0D51574D-58B4-43CB-87C9-DF33ED5DC9ED}" srcOrd="1" destOrd="0" parTransId="{4F1ECD2E-D941-4C07-925B-98ED115CBF70}" sibTransId="{982D86F8-B700-4C50-885D-0FD67A65DE10}"/>
    <dgm:cxn modelId="{4AE2ECEF-DE0B-49BC-BF27-42A6BD3C4183}" type="presOf" srcId="{9DE6027A-ED47-40FF-A63A-06A8F72A8D08}" destId="{33613DEF-2A3D-4380-9970-5CBABBC955F1}" srcOrd="1" destOrd="2" presId="urn:microsoft.com/office/officeart/2005/8/layout/hProcess4"/>
    <dgm:cxn modelId="{2584693D-BF3C-4C2A-8873-EBA2EA824EEC}" type="presOf" srcId="{A4ACAC90-E963-43EB-8F3D-0B01FA626EE1}" destId="{025AAB25-D0FB-4EB3-8D79-5CF636954727}" srcOrd="0" destOrd="0" presId="urn:microsoft.com/office/officeart/2005/8/layout/hProcess4"/>
    <dgm:cxn modelId="{EA6BF6FE-78A1-465B-A800-69E98C7EB972}" type="presOf" srcId="{A75FDDB5-FEA3-4365-84F7-CB2E162C100F}" destId="{05BD11DC-95EB-4351-8CCA-1E5A908435EC}" srcOrd="0" destOrd="0" presId="urn:microsoft.com/office/officeart/2005/8/layout/hProcess4"/>
    <dgm:cxn modelId="{9CFF4C89-8B6A-4755-B9BA-E51766257867}" type="presOf" srcId="{0D51574D-58B4-43CB-87C9-DF33ED5DC9ED}" destId="{A24D1A1B-92A4-4FFC-90A9-994D1ED6FD67}" srcOrd="0" destOrd="1" presId="urn:microsoft.com/office/officeart/2005/8/layout/hProcess4"/>
    <dgm:cxn modelId="{A77289FC-8594-432B-BA14-C6CA904E56AF}" type="presOf" srcId="{A2B2FB84-9951-4241-9ABD-ABE49BE2B570}" destId="{E37BE518-DB1D-4BF7-8D32-70C2CEC6BD48}" srcOrd="1" destOrd="2" presId="urn:microsoft.com/office/officeart/2005/8/layout/hProcess4"/>
    <dgm:cxn modelId="{C09E95D6-D91C-4AE8-968D-6F47939F7DC8}" type="presOf" srcId="{9DE6027A-ED47-40FF-A63A-06A8F72A8D08}" destId="{025AAB25-D0FB-4EB3-8D79-5CF636954727}" srcOrd="0" destOrd="2" presId="urn:microsoft.com/office/officeart/2005/8/layout/hProcess4"/>
    <dgm:cxn modelId="{0A556655-1D0F-4791-9F1F-213330EAEEE7}" type="presOf" srcId="{C1D75419-E254-4E26-84AC-626E0CA9B983}" destId="{3D3318BE-B85D-4BF1-BCC8-14B0C0D3C2AE}" srcOrd="0" destOrd="0" presId="urn:microsoft.com/office/officeart/2005/8/layout/hProcess4"/>
    <dgm:cxn modelId="{08F88947-41AE-49ED-9551-D151BB2DB0CB}" srcId="{C8C40DA4-84E6-4EEA-BAAB-0668C5039FF1}" destId="{4D5AF812-464C-44DB-8985-F68D0A5959E9}" srcOrd="3" destOrd="0" parTransId="{731B4AAF-D13B-457E-9824-F3D0B7534A94}" sibTransId="{161DC914-9803-4EB9-9F40-78F83AC55B68}"/>
    <dgm:cxn modelId="{F9150048-FAAC-4EAA-AF19-F482B2D87E4F}" srcId="{C1D75419-E254-4E26-84AC-626E0CA9B983}" destId="{90C15B24-8B6A-417D-AC0B-42B32967E638}" srcOrd="0" destOrd="0" parTransId="{D816435A-A664-41D6-8FEB-D2B039A48E8C}" sibTransId="{F46B462C-8B10-4473-9CDB-BCBC2399F339}"/>
    <dgm:cxn modelId="{3EA03945-8D36-42AA-B1B1-D7E8C94FC147}" type="presOf" srcId="{5094F45E-1B9C-458D-ACFC-A8BCB70B9C02}" destId="{025AAB25-D0FB-4EB3-8D79-5CF636954727}" srcOrd="0" destOrd="1" presId="urn:microsoft.com/office/officeart/2005/8/layout/hProcess4"/>
    <dgm:cxn modelId="{CFE590FC-50E2-4141-86D7-780202A3C97F}" type="presOf" srcId="{5094F45E-1B9C-458D-ACFC-A8BCB70B9C02}" destId="{33613DEF-2A3D-4380-9970-5CBABBC955F1}" srcOrd="1" destOrd="1" presId="urn:microsoft.com/office/officeart/2005/8/layout/hProcess4"/>
    <dgm:cxn modelId="{12A92871-4538-4336-8D41-6ACBC6625182}" type="presOf" srcId="{11422AFD-B280-489F-BA90-366E845C6853}" destId="{5BBB85DF-22AB-446A-839F-70A72E408D69}" srcOrd="0" destOrd="2" presId="urn:microsoft.com/office/officeart/2005/8/layout/hProcess4"/>
    <dgm:cxn modelId="{C895C1CB-5064-469E-8EE1-71C57055FF61}" srcId="{4D5AF812-464C-44DB-8985-F68D0A5959E9}" destId="{5094F45E-1B9C-458D-ACFC-A8BCB70B9C02}" srcOrd="1" destOrd="0" parTransId="{50EB7032-BA0D-4C2B-8AA1-7776EA075070}" sibTransId="{551026B8-7D28-4DAA-9BC8-7DE6F2CEAE98}"/>
    <dgm:cxn modelId="{6A2ED265-A0E7-4AAB-969D-3E02A266F894}" type="presOf" srcId="{C8C40DA4-84E6-4EEA-BAAB-0668C5039FF1}" destId="{D6503C25-8907-4F68-AC9A-ABD4D966EEEC}" srcOrd="0" destOrd="0" presId="urn:microsoft.com/office/officeart/2005/8/layout/hProcess4"/>
    <dgm:cxn modelId="{6FB39A86-D8DF-41EF-A651-320F8FC2897C}" srcId="{4D5AF812-464C-44DB-8985-F68D0A5959E9}" destId="{A4ACAC90-E963-43EB-8F3D-0B01FA626EE1}" srcOrd="0" destOrd="0" parTransId="{6AEFED2E-C7EB-466C-BB8F-2A64B09D4F58}" sibTransId="{B80BDE7D-7A4D-4EFB-82FD-84A4426E6E95}"/>
    <dgm:cxn modelId="{EAAF4C84-FC7E-4BFF-935C-63F55DB77759}" type="presOf" srcId="{5E1A50FE-6A5B-429F-AB4E-526A1B8007F9}" destId="{5BBB85DF-22AB-446A-839F-70A72E408D69}" srcOrd="0" destOrd="1" presId="urn:microsoft.com/office/officeart/2005/8/layout/hProcess4"/>
    <dgm:cxn modelId="{370DF1C3-C405-4660-B951-783BE845C8A6}" type="presOf" srcId="{4D5AF812-464C-44DB-8985-F68D0A5959E9}" destId="{3CB9CDFA-31BC-47B2-8052-EE8090461743}" srcOrd="0" destOrd="0" presId="urn:microsoft.com/office/officeart/2005/8/layout/hProcess4"/>
    <dgm:cxn modelId="{77E00905-6FB3-4DCB-955F-9B9CA9EAAE56}" type="presOf" srcId="{8C46C6EE-87EE-4867-BBD4-D56C249A67AC}" destId="{5DF43AE1-7A99-470D-A328-E17F8C7A0131}" srcOrd="0" destOrd="1" presId="urn:microsoft.com/office/officeart/2005/8/layout/hProcess4"/>
    <dgm:cxn modelId="{A02CCCE4-9F1F-49D5-B8BC-08404E67FAE4}" srcId="{C8C40DA4-84E6-4EEA-BAAB-0668C5039FF1}" destId="{3050973B-93F8-481F-AA59-F8C901CD4A38}" srcOrd="0" destOrd="0" parTransId="{AA4C26AE-8322-492A-A6EA-298F624D0EB1}" sibTransId="{A75FDDB5-FEA3-4365-84F7-CB2E162C100F}"/>
    <dgm:cxn modelId="{E9B9C9C2-42B3-42A1-88AD-804BF307FD52}" type="presOf" srcId="{17FD0068-7025-4955-B3DB-E993C13FC4B6}" destId="{0464E9B3-6224-4406-8DD2-840DDC719585}" srcOrd="0" destOrd="0" presId="urn:microsoft.com/office/officeart/2005/8/layout/hProcess4"/>
    <dgm:cxn modelId="{1C099E3A-34D7-4BFD-8E65-F6EF5B7EE72F}" type="presOf" srcId="{F6D5A0BA-3713-4796-9EED-450B8518625B}" destId="{314204CE-1A6B-42F6-8AC5-9C67AA34CE92}" srcOrd="1" destOrd="0" presId="urn:microsoft.com/office/officeart/2005/8/layout/hProcess4"/>
    <dgm:cxn modelId="{BBD1336B-05E4-4BA4-B017-7474E078D933}" type="presOf" srcId="{388A1EC4-1FCE-47FE-933C-37A0EA2BC651}" destId="{5DF43AE1-7A99-470D-A328-E17F8C7A0131}" srcOrd="0" destOrd="0" presId="urn:microsoft.com/office/officeart/2005/8/layout/hProcess4"/>
    <dgm:cxn modelId="{F1B13B18-4A04-4D85-BAC9-FE02274CF0AA}" srcId="{3050973B-93F8-481F-AA59-F8C901CD4A38}" destId="{388A1EC4-1FCE-47FE-933C-37A0EA2BC651}" srcOrd="0" destOrd="0" parTransId="{DE56D7ED-20CE-4D1E-B8C3-6FC03A8AC570}" sibTransId="{6DB3B6AF-15D1-436F-AAE8-259DFDFAA279}"/>
    <dgm:cxn modelId="{426B03F2-61C8-44EE-A586-783B7407F829}" type="presOf" srcId="{3050973B-93F8-481F-AA59-F8C901CD4A38}" destId="{EF5E72D0-556F-4C12-BD2B-D14CA8B1926E}" srcOrd="0" destOrd="0" presId="urn:microsoft.com/office/officeart/2005/8/layout/hProcess4"/>
    <dgm:cxn modelId="{F73FBEC3-C765-4667-A6F2-A3E6126CE58B}" srcId="{B1BAC1B7-1FDF-4F03-9E6F-9A74F7F28085}" destId="{F6D5A0BA-3713-4796-9EED-450B8518625B}" srcOrd="0" destOrd="0" parTransId="{4D367C73-1291-409A-8F4C-B43651988C3E}" sibTransId="{A109065E-2E9C-49A1-9021-854F0674AEFB}"/>
    <dgm:cxn modelId="{8BBB6134-EF6D-426A-B892-5EF8708D4854}" type="presOf" srcId="{11422AFD-B280-489F-BA90-366E845C6853}" destId="{314204CE-1A6B-42F6-8AC5-9C67AA34CE92}" srcOrd="1" destOrd="2" presId="urn:microsoft.com/office/officeart/2005/8/layout/hProcess4"/>
    <dgm:cxn modelId="{75ADF6C6-3405-438E-9F68-ECD0151D3D6D}" type="presOf" srcId="{F6D5A0BA-3713-4796-9EED-450B8518625B}" destId="{5BBB85DF-22AB-446A-839F-70A72E408D69}" srcOrd="0" destOrd="0" presId="urn:microsoft.com/office/officeart/2005/8/layout/hProcess4"/>
    <dgm:cxn modelId="{1059AE9E-9A8A-469B-8BF7-2EAB569AEB5B}" type="presOf" srcId="{B154BE22-88E4-4952-A66D-8AE264EA0A20}" destId="{B6376808-488C-40AE-A083-AE6E67187183}" srcOrd="1" destOrd="2" presId="urn:microsoft.com/office/officeart/2005/8/layout/hProcess4"/>
    <dgm:cxn modelId="{7A0BE731-514C-463A-BD08-4C25A93F226C}" type="presOf" srcId="{B1BAC1B7-1FDF-4F03-9E6F-9A74F7F28085}" destId="{896363CA-50AC-4CAF-9E8D-10D3F37D2352}" srcOrd="0" destOrd="0" presId="urn:microsoft.com/office/officeart/2005/8/layout/hProcess4"/>
    <dgm:cxn modelId="{D760BE6F-F30B-44FE-ADB7-F32751837FE3}" srcId="{B1BAC1B7-1FDF-4F03-9E6F-9A74F7F28085}" destId="{11422AFD-B280-489F-BA90-366E845C6853}" srcOrd="2" destOrd="0" parTransId="{82B1B9BD-4EB8-4439-8B0C-DD1F41598A18}" sibTransId="{9C7893D5-D889-4E81-8BAA-FE14D3690ABF}"/>
    <dgm:cxn modelId="{85EFB91A-6A5A-4B93-8035-53472DC25191}" srcId="{3050973B-93F8-481F-AA59-F8C901CD4A38}" destId="{B154BE22-88E4-4952-A66D-8AE264EA0A20}" srcOrd="2" destOrd="0" parTransId="{7785EBE0-7986-415D-AF67-77F4F68C3673}" sibTransId="{E7289F9E-D518-4E77-A438-570850B669E5}"/>
    <dgm:cxn modelId="{1A09F749-9F28-49D5-A928-E73E47DBF57A}" type="presOf" srcId="{0D51574D-58B4-43CB-87C9-DF33ED5DC9ED}" destId="{E37BE518-DB1D-4BF7-8D32-70C2CEC6BD48}" srcOrd="1" destOrd="1" presId="urn:microsoft.com/office/officeart/2005/8/layout/hProcess4"/>
    <dgm:cxn modelId="{B81BD9BE-41B8-4CE2-88B4-749CF929AA43}" srcId="{3050973B-93F8-481F-AA59-F8C901CD4A38}" destId="{8C46C6EE-87EE-4867-BBD4-D56C249A67AC}" srcOrd="1" destOrd="0" parTransId="{E2F73FD9-3D6D-41E0-B121-D0CF2755C363}" sibTransId="{D9E7E722-4E09-4E2E-9026-4FB89EB6FE42}"/>
    <dgm:cxn modelId="{4516054C-A123-43AF-9353-C813838E90EA}" srcId="{C1D75419-E254-4E26-84AC-626E0CA9B983}" destId="{A2B2FB84-9951-4241-9ABD-ABE49BE2B570}" srcOrd="2" destOrd="0" parTransId="{213F7F63-6616-4D02-91C3-490125041212}" sibTransId="{505E0ED2-4B8A-47F5-8228-014A85033303}"/>
    <dgm:cxn modelId="{3BAC2742-CDC7-4CEE-8729-6662FF86DB85}" type="presOf" srcId="{A2B2FB84-9951-4241-9ABD-ABE49BE2B570}" destId="{A24D1A1B-92A4-4FFC-90A9-994D1ED6FD67}" srcOrd="0" destOrd="2" presId="urn:microsoft.com/office/officeart/2005/8/layout/hProcess4"/>
    <dgm:cxn modelId="{BDBACA96-2E96-49F2-BFB9-71A018116B0A}" type="presOf" srcId="{90C15B24-8B6A-417D-AC0B-42B32967E638}" destId="{A24D1A1B-92A4-4FFC-90A9-994D1ED6FD67}" srcOrd="0" destOrd="0" presId="urn:microsoft.com/office/officeart/2005/8/layout/hProcess4"/>
    <dgm:cxn modelId="{2A22CEE6-557D-4AF1-A764-232294265F6C}" type="presOf" srcId="{B154BE22-88E4-4952-A66D-8AE264EA0A20}" destId="{5DF43AE1-7A99-470D-A328-E17F8C7A0131}" srcOrd="0" destOrd="2" presId="urn:microsoft.com/office/officeart/2005/8/layout/hProcess4"/>
    <dgm:cxn modelId="{F0416CEF-8B40-4A69-B59A-33DE70896F96}" type="presOf" srcId="{8C46C6EE-87EE-4867-BBD4-D56C249A67AC}" destId="{B6376808-488C-40AE-A083-AE6E67187183}" srcOrd="1" destOrd="1" presId="urn:microsoft.com/office/officeart/2005/8/layout/hProcess4"/>
    <dgm:cxn modelId="{866D7711-D52D-4813-9CA8-E3B49C734298}" type="presOf" srcId="{4095E562-70D8-41F3-989E-5493751303B1}" destId="{8721FBA1-30D5-4E6B-833E-E1C470B71801}" srcOrd="0" destOrd="0" presId="urn:microsoft.com/office/officeart/2005/8/layout/hProcess4"/>
    <dgm:cxn modelId="{84C634D9-7A9C-437E-A099-FA8C95BE96C4}" srcId="{B1BAC1B7-1FDF-4F03-9E6F-9A74F7F28085}" destId="{5E1A50FE-6A5B-429F-AB4E-526A1B8007F9}" srcOrd="1" destOrd="0" parTransId="{03B4E9C6-1BD0-4A9E-B3F3-F4D3B77B35E6}" sibTransId="{B78CD822-C6DA-4E17-AA0C-BB8C06043813}"/>
    <dgm:cxn modelId="{DC14EC0E-D9E9-407E-94A2-BD14844017F9}" srcId="{4D5AF812-464C-44DB-8985-F68D0A5959E9}" destId="{9DE6027A-ED47-40FF-A63A-06A8F72A8D08}" srcOrd="2" destOrd="0" parTransId="{CACF2BE1-010F-4AFF-B947-EA8A8064D04B}" sibTransId="{F259DB22-DC47-4F1A-919D-C5862DF5CEE0}"/>
    <dgm:cxn modelId="{820ECA88-29E8-43B4-B806-E760082CE387}" type="presParOf" srcId="{D6503C25-8907-4F68-AC9A-ABD4D966EEEC}" destId="{8568649B-BD73-4545-8E11-7E1630388097}" srcOrd="0" destOrd="0" presId="urn:microsoft.com/office/officeart/2005/8/layout/hProcess4"/>
    <dgm:cxn modelId="{7CB83A10-B704-4DE0-980F-4F9585651C1A}" type="presParOf" srcId="{D6503C25-8907-4F68-AC9A-ABD4D966EEEC}" destId="{764408E0-C1EC-4247-88A1-4021C895FBEB}" srcOrd="1" destOrd="0" presId="urn:microsoft.com/office/officeart/2005/8/layout/hProcess4"/>
    <dgm:cxn modelId="{12606C25-12BA-4B09-97B9-206050D4BC1A}" type="presParOf" srcId="{D6503C25-8907-4F68-AC9A-ABD4D966EEEC}" destId="{D1CB4C80-C5D8-45E8-AD4A-35C91D40206C}" srcOrd="2" destOrd="0" presId="urn:microsoft.com/office/officeart/2005/8/layout/hProcess4"/>
    <dgm:cxn modelId="{7509F807-4E40-4241-B656-AE922DDDEACC}" type="presParOf" srcId="{D1CB4C80-C5D8-45E8-AD4A-35C91D40206C}" destId="{D148C3D4-581D-4598-9EA4-EB23D159602E}" srcOrd="0" destOrd="0" presId="urn:microsoft.com/office/officeart/2005/8/layout/hProcess4"/>
    <dgm:cxn modelId="{1C5932DE-4FF4-464A-A1BF-CC291CAF7121}" type="presParOf" srcId="{D148C3D4-581D-4598-9EA4-EB23D159602E}" destId="{918BAE95-FFC4-42E2-9334-D4A642BFAD07}" srcOrd="0" destOrd="0" presId="urn:microsoft.com/office/officeart/2005/8/layout/hProcess4"/>
    <dgm:cxn modelId="{7C73F407-EA30-4FED-9A25-62C99CFBC3DE}" type="presParOf" srcId="{D148C3D4-581D-4598-9EA4-EB23D159602E}" destId="{5DF43AE1-7A99-470D-A328-E17F8C7A0131}" srcOrd="1" destOrd="0" presId="urn:microsoft.com/office/officeart/2005/8/layout/hProcess4"/>
    <dgm:cxn modelId="{AE16435D-11E7-412D-82F9-49DAF47A3375}" type="presParOf" srcId="{D148C3D4-581D-4598-9EA4-EB23D159602E}" destId="{B6376808-488C-40AE-A083-AE6E67187183}" srcOrd="2" destOrd="0" presId="urn:microsoft.com/office/officeart/2005/8/layout/hProcess4"/>
    <dgm:cxn modelId="{FC126A10-B2D8-41F4-B6D8-645B2EE3D70E}" type="presParOf" srcId="{D148C3D4-581D-4598-9EA4-EB23D159602E}" destId="{EF5E72D0-556F-4C12-BD2B-D14CA8B1926E}" srcOrd="3" destOrd="0" presId="urn:microsoft.com/office/officeart/2005/8/layout/hProcess4"/>
    <dgm:cxn modelId="{F62A93AD-666A-4560-8091-39EED3B6B47A}" type="presParOf" srcId="{D148C3D4-581D-4598-9EA4-EB23D159602E}" destId="{FF25F88C-DCB7-4A8B-88A5-7D09131E8848}" srcOrd="4" destOrd="0" presId="urn:microsoft.com/office/officeart/2005/8/layout/hProcess4"/>
    <dgm:cxn modelId="{B8FFEE7D-C346-428B-A8B7-24876BB48676}" type="presParOf" srcId="{D1CB4C80-C5D8-45E8-AD4A-35C91D40206C}" destId="{05BD11DC-95EB-4351-8CCA-1E5A908435EC}" srcOrd="1" destOrd="0" presId="urn:microsoft.com/office/officeart/2005/8/layout/hProcess4"/>
    <dgm:cxn modelId="{1AFED8C6-4CC0-4836-8776-F1FA516C347E}" type="presParOf" srcId="{D1CB4C80-C5D8-45E8-AD4A-35C91D40206C}" destId="{50431463-8735-425C-ACBA-D6E3C3EEB46A}" srcOrd="2" destOrd="0" presId="urn:microsoft.com/office/officeart/2005/8/layout/hProcess4"/>
    <dgm:cxn modelId="{13029582-6839-42E9-933E-DD1853D05C50}" type="presParOf" srcId="{50431463-8735-425C-ACBA-D6E3C3EEB46A}" destId="{F8B3F4C4-E7D5-4F51-8898-A1FC2D871E23}" srcOrd="0" destOrd="0" presId="urn:microsoft.com/office/officeart/2005/8/layout/hProcess4"/>
    <dgm:cxn modelId="{3A8BEEC7-16F3-457B-835B-B213D9BB17B7}" type="presParOf" srcId="{50431463-8735-425C-ACBA-D6E3C3EEB46A}" destId="{A24D1A1B-92A4-4FFC-90A9-994D1ED6FD67}" srcOrd="1" destOrd="0" presId="urn:microsoft.com/office/officeart/2005/8/layout/hProcess4"/>
    <dgm:cxn modelId="{44E65FDF-13F2-4856-818A-A101F19B5A68}" type="presParOf" srcId="{50431463-8735-425C-ACBA-D6E3C3EEB46A}" destId="{E37BE518-DB1D-4BF7-8D32-70C2CEC6BD48}" srcOrd="2" destOrd="0" presId="urn:microsoft.com/office/officeart/2005/8/layout/hProcess4"/>
    <dgm:cxn modelId="{C701476C-4DA6-4AF0-BDF6-6711A17D6015}" type="presParOf" srcId="{50431463-8735-425C-ACBA-D6E3C3EEB46A}" destId="{3D3318BE-B85D-4BF1-BCC8-14B0C0D3C2AE}" srcOrd="3" destOrd="0" presId="urn:microsoft.com/office/officeart/2005/8/layout/hProcess4"/>
    <dgm:cxn modelId="{B007DB36-A6C3-45B8-8A48-FD61E08490F1}" type="presParOf" srcId="{50431463-8735-425C-ACBA-D6E3C3EEB46A}" destId="{3D1219C8-F607-4658-A267-130B88FAD1B6}" srcOrd="4" destOrd="0" presId="urn:microsoft.com/office/officeart/2005/8/layout/hProcess4"/>
    <dgm:cxn modelId="{0235F88B-2757-40BA-B509-B19163BC9CBC}" type="presParOf" srcId="{D1CB4C80-C5D8-45E8-AD4A-35C91D40206C}" destId="{0464E9B3-6224-4406-8DD2-840DDC719585}" srcOrd="3" destOrd="0" presId="urn:microsoft.com/office/officeart/2005/8/layout/hProcess4"/>
    <dgm:cxn modelId="{54B20DD7-C49E-40F6-986B-0150EA094EFA}" type="presParOf" srcId="{D1CB4C80-C5D8-45E8-AD4A-35C91D40206C}" destId="{4790625F-BE55-4195-B58A-6412B722D90E}" srcOrd="4" destOrd="0" presId="urn:microsoft.com/office/officeart/2005/8/layout/hProcess4"/>
    <dgm:cxn modelId="{D67CF7FD-CAC9-43E9-9587-CC300A6967F9}" type="presParOf" srcId="{4790625F-BE55-4195-B58A-6412B722D90E}" destId="{E36E9A10-9870-4692-B873-CE5C383E0CD2}" srcOrd="0" destOrd="0" presId="urn:microsoft.com/office/officeart/2005/8/layout/hProcess4"/>
    <dgm:cxn modelId="{AE4413C9-9C95-48F1-A18A-2D1A70367F8A}" type="presParOf" srcId="{4790625F-BE55-4195-B58A-6412B722D90E}" destId="{5BBB85DF-22AB-446A-839F-70A72E408D69}" srcOrd="1" destOrd="0" presId="urn:microsoft.com/office/officeart/2005/8/layout/hProcess4"/>
    <dgm:cxn modelId="{F6606FA0-7E19-4067-8E82-2A7AE3A0E774}" type="presParOf" srcId="{4790625F-BE55-4195-B58A-6412B722D90E}" destId="{314204CE-1A6B-42F6-8AC5-9C67AA34CE92}" srcOrd="2" destOrd="0" presId="urn:microsoft.com/office/officeart/2005/8/layout/hProcess4"/>
    <dgm:cxn modelId="{D13D5BC9-2619-4740-8562-2A578B19FE6D}" type="presParOf" srcId="{4790625F-BE55-4195-B58A-6412B722D90E}" destId="{896363CA-50AC-4CAF-9E8D-10D3F37D2352}" srcOrd="3" destOrd="0" presId="urn:microsoft.com/office/officeart/2005/8/layout/hProcess4"/>
    <dgm:cxn modelId="{176BC194-1419-48FF-90CC-79D80BAC85B0}" type="presParOf" srcId="{4790625F-BE55-4195-B58A-6412B722D90E}" destId="{B6CC2F60-B34B-48DF-85CD-713851BA541E}" srcOrd="4" destOrd="0" presId="urn:microsoft.com/office/officeart/2005/8/layout/hProcess4"/>
    <dgm:cxn modelId="{C2F22C0E-4FDF-41FC-9574-76F707CB6468}" type="presParOf" srcId="{D1CB4C80-C5D8-45E8-AD4A-35C91D40206C}" destId="{8721FBA1-30D5-4E6B-833E-E1C470B71801}" srcOrd="5" destOrd="0" presId="urn:microsoft.com/office/officeart/2005/8/layout/hProcess4"/>
    <dgm:cxn modelId="{C120EA5A-3213-4A74-A795-38C265200347}" type="presParOf" srcId="{D1CB4C80-C5D8-45E8-AD4A-35C91D40206C}" destId="{D187C72C-4573-484D-B907-161C481C9B2D}" srcOrd="6" destOrd="0" presId="urn:microsoft.com/office/officeart/2005/8/layout/hProcess4"/>
    <dgm:cxn modelId="{5A4D5E42-4ABC-444A-8964-BBD888C97932}" type="presParOf" srcId="{D187C72C-4573-484D-B907-161C481C9B2D}" destId="{97822FE2-F339-47AA-B178-04CE865EBEBC}" srcOrd="0" destOrd="0" presId="urn:microsoft.com/office/officeart/2005/8/layout/hProcess4"/>
    <dgm:cxn modelId="{854A0088-6B39-4460-92E4-C2A8D080A8C6}" type="presParOf" srcId="{D187C72C-4573-484D-B907-161C481C9B2D}" destId="{025AAB25-D0FB-4EB3-8D79-5CF636954727}" srcOrd="1" destOrd="0" presId="urn:microsoft.com/office/officeart/2005/8/layout/hProcess4"/>
    <dgm:cxn modelId="{C42A782F-72B2-45DE-999F-4BAFD8A7D808}" type="presParOf" srcId="{D187C72C-4573-484D-B907-161C481C9B2D}" destId="{33613DEF-2A3D-4380-9970-5CBABBC955F1}" srcOrd="2" destOrd="0" presId="urn:microsoft.com/office/officeart/2005/8/layout/hProcess4"/>
    <dgm:cxn modelId="{D49C6EC6-BB5C-48F1-95F8-D5D9D99221B6}" type="presParOf" srcId="{D187C72C-4573-484D-B907-161C481C9B2D}" destId="{3CB9CDFA-31BC-47B2-8052-EE8090461743}" srcOrd="3" destOrd="0" presId="urn:microsoft.com/office/officeart/2005/8/layout/hProcess4"/>
    <dgm:cxn modelId="{B83BAFB3-ED88-4C0D-A801-948A13B17122}" type="presParOf" srcId="{D187C72C-4573-484D-B907-161C481C9B2D}" destId="{0BE596FC-B473-437E-BE14-A68343B585F6}"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D241107-2C49-4A4B-B5E2-7DDDFCF099A1}" type="doc">
      <dgm:prSet loTypeId="urn:microsoft.com/office/officeart/2005/8/layout/chevron1" loCatId="process" qsTypeId="urn:microsoft.com/office/officeart/2005/8/quickstyle/simple1" qsCatId="simple" csTypeId="urn:microsoft.com/office/officeart/2005/8/colors/colorful5" csCatId="colorful" phldr="1"/>
      <dgm:spPr/>
    </dgm:pt>
    <dgm:pt modelId="{7E38B9BF-5F6C-4AE3-ACAF-5DED94FD95B0}">
      <dgm:prSet custT="1"/>
      <dgm:spPr>
        <a:solidFill>
          <a:srgbClr val="FF0000"/>
        </a:solidFill>
      </dgm:spPr>
      <dgm:t>
        <a:bodyPr/>
        <a:lstStyle/>
        <a:p>
          <a:r>
            <a:rPr lang="zh-TW" altLang="en-US" sz="2800" b="1" dirty="0">
              <a:latin typeface="微軟正黑體" panose="020B0604030504040204" pitchFamily="34" charset="-120"/>
              <a:ea typeface="微軟正黑體" panose="020B0604030504040204" pitchFamily="34" charset="-120"/>
            </a:rPr>
            <a:t>適性發展</a:t>
          </a:r>
          <a:r>
            <a:rPr lang="en-US" altLang="zh-TW" sz="2800" b="1" dirty="0">
              <a:latin typeface="微軟正黑體" panose="020B0604030504040204" pitchFamily="34" charset="-120"/>
              <a:ea typeface="微軟正黑體" panose="020B0604030504040204" pitchFamily="34" charset="-120"/>
            </a:rPr>
            <a:t>(</a:t>
          </a:r>
          <a:r>
            <a:rPr lang="zh-TW" altLang="en-US" sz="2800" b="1" dirty="0">
              <a:latin typeface="微軟正黑體" panose="020B0604030504040204" pitchFamily="34" charset="-120"/>
              <a:ea typeface="微軟正黑體" panose="020B0604030504040204" pitchFamily="34" charset="-120"/>
            </a:rPr>
            <a:t>築夢</a:t>
          </a:r>
          <a:r>
            <a:rPr lang="en-US" altLang="zh-TW" sz="2800" b="1" dirty="0">
              <a:latin typeface="微軟正黑體" panose="020B0604030504040204" pitchFamily="34" charset="-120"/>
              <a:ea typeface="微軟正黑體" panose="020B0604030504040204" pitchFamily="34" charset="-120"/>
            </a:rPr>
            <a:t>)</a:t>
          </a:r>
          <a:endParaRPr lang="zh-TW" altLang="en-US" sz="2800" b="1" dirty="0">
            <a:latin typeface="微軟正黑體" panose="020B0604030504040204" pitchFamily="34" charset="-120"/>
            <a:ea typeface="微軟正黑體" panose="020B0604030504040204" pitchFamily="34" charset="-120"/>
          </a:endParaRPr>
        </a:p>
      </dgm:t>
    </dgm:pt>
    <dgm:pt modelId="{56F51017-6E5A-4FB3-81A4-86025E7D8DAC}" type="parTrans" cxnId="{2BEB81AF-076F-40A7-A5EB-6B3B9391AA8F}">
      <dgm:prSet/>
      <dgm:spPr/>
      <dgm:t>
        <a:bodyPr/>
        <a:lstStyle/>
        <a:p>
          <a:endParaRPr lang="zh-TW" altLang="en-US" sz="3600"/>
        </a:p>
      </dgm:t>
    </dgm:pt>
    <dgm:pt modelId="{1FE06B8B-FCCF-4936-939E-96C74BBFB399}" type="sibTrans" cxnId="{2BEB81AF-076F-40A7-A5EB-6B3B9391AA8F}">
      <dgm:prSet/>
      <dgm:spPr/>
      <dgm:t>
        <a:bodyPr/>
        <a:lstStyle/>
        <a:p>
          <a:endParaRPr lang="zh-TW" altLang="en-US" sz="3600"/>
        </a:p>
      </dgm:t>
    </dgm:pt>
    <dgm:pt modelId="{00B7D66B-DBF3-4B06-8FA1-BC1296FEB352}">
      <dgm:prSet custT="1"/>
      <dgm:spPr>
        <a:solidFill>
          <a:srgbClr val="0070C0"/>
        </a:solidFill>
      </dgm:spPr>
      <dgm:t>
        <a:bodyPr/>
        <a:lstStyle/>
        <a:p>
          <a:r>
            <a:rPr lang="zh-TW" altLang="en-US" sz="2800" b="1" dirty="0">
              <a:latin typeface="微軟正黑體" panose="020B0604030504040204" pitchFamily="34" charset="-120"/>
              <a:ea typeface="微軟正黑體" panose="020B0604030504040204" pitchFamily="34" charset="-120"/>
            </a:rPr>
            <a:t>多元展才</a:t>
          </a:r>
          <a:r>
            <a:rPr lang="en-US" altLang="zh-TW" sz="2800" b="1" dirty="0">
              <a:latin typeface="微軟正黑體" panose="020B0604030504040204" pitchFamily="34" charset="-120"/>
              <a:ea typeface="微軟正黑體" panose="020B0604030504040204" pitchFamily="34" charset="-120"/>
            </a:rPr>
            <a:t>(</a:t>
          </a:r>
          <a:r>
            <a:rPr lang="zh-TW" altLang="en-US" sz="2800" b="1" dirty="0">
              <a:latin typeface="微軟正黑體" panose="020B0604030504040204" pitchFamily="34" charset="-120"/>
              <a:ea typeface="微軟正黑體" panose="020B0604030504040204" pitchFamily="34" charset="-120"/>
            </a:rPr>
            <a:t>逐夢</a:t>
          </a:r>
          <a:r>
            <a:rPr lang="en-US" altLang="zh-TW" sz="2800" b="1" dirty="0">
              <a:latin typeface="微軟正黑體" panose="020B0604030504040204" pitchFamily="34" charset="-120"/>
              <a:ea typeface="微軟正黑體" panose="020B0604030504040204" pitchFamily="34" charset="-120"/>
            </a:rPr>
            <a:t>)</a:t>
          </a:r>
          <a:endParaRPr lang="zh-TW" altLang="en-US" sz="2800" b="1" dirty="0">
            <a:latin typeface="微軟正黑體" panose="020B0604030504040204" pitchFamily="34" charset="-120"/>
            <a:ea typeface="微軟正黑體" panose="020B0604030504040204" pitchFamily="34" charset="-120"/>
          </a:endParaRPr>
        </a:p>
      </dgm:t>
    </dgm:pt>
    <dgm:pt modelId="{CA74D2D6-0314-45C1-9C39-7E43D7832114}" type="parTrans" cxnId="{596555DF-C054-46F8-A5B3-1254F0E09A44}">
      <dgm:prSet/>
      <dgm:spPr/>
      <dgm:t>
        <a:bodyPr/>
        <a:lstStyle/>
        <a:p>
          <a:endParaRPr lang="zh-TW" altLang="en-US" sz="3600"/>
        </a:p>
      </dgm:t>
    </dgm:pt>
    <dgm:pt modelId="{CA173CC6-881E-4441-9181-076442520E9E}" type="sibTrans" cxnId="{596555DF-C054-46F8-A5B3-1254F0E09A44}">
      <dgm:prSet/>
      <dgm:spPr/>
      <dgm:t>
        <a:bodyPr/>
        <a:lstStyle/>
        <a:p>
          <a:endParaRPr lang="zh-TW" altLang="en-US" sz="3600"/>
        </a:p>
      </dgm:t>
    </dgm:pt>
    <dgm:pt modelId="{77069C8D-4919-4E31-A864-22AAECB6235B}">
      <dgm:prSet custT="1"/>
      <dgm:spPr>
        <a:solidFill>
          <a:schemeClr val="accent6">
            <a:lumMod val="50000"/>
          </a:schemeClr>
        </a:solidFill>
      </dgm:spPr>
      <dgm:t>
        <a:bodyPr/>
        <a:lstStyle/>
        <a:p>
          <a:r>
            <a:rPr lang="zh-TW" altLang="en-US" sz="2800" b="1" dirty="0">
              <a:latin typeface="微軟正黑體" panose="020B0604030504040204" pitchFamily="34" charset="-120"/>
              <a:ea typeface="微軟正黑體" panose="020B0604030504040204" pitchFamily="34" charset="-120"/>
            </a:rPr>
            <a:t>行行出狀元</a:t>
          </a:r>
          <a:r>
            <a:rPr lang="en-US" altLang="zh-TW" sz="2800" b="1" dirty="0">
              <a:latin typeface="微軟正黑體" panose="020B0604030504040204" pitchFamily="34" charset="-120"/>
              <a:ea typeface="微軟正黑體" panose="020B0604030504040204" pitchFamily="34" charset="-120"/>
            </a:rPr>
            <a:t>(</a:t>
          </a:r>
          <a:r>
            <a:rPr lang="zh-TW" altLang="en-US" sz="2800" b="1" dirty="0">
              <a:latin typeface="微軟正黑體" panose="020B0604030504040204" pitchFamily="34" charset="-120"/>
              <a:ea typeface="微軟正黑體" panose="020B0604030504040204" pitchFamily="34" charset="-120"/>
            </a:rPr>
            <a:t>圓夢</a:t>
          </a:r>
          <a:r>
            <a:rPr lang="en-US" altLang="zh-TW" sz="2800" b="1" dirty="0">
              <a:latin typeface="微軟正黑體" panose="020B0604030504040204" pitchFamily="34" charset="-120"/>
              <a:ea typeface="微軟正黑體" panose="020B0604030504040204" pitchFamily="34" charset="-120"/>
            </a:rPr>
            <a:t>)</a:t>
          </a:r>
          <a:endParaRPr lang="zh-TW" altLang="en-US" sz="2800" b="1" dirty="0">
            <a:latin typeface="微軟正黑體" panose="020B0604030504040204" pitchFamily="34" charset="-120"/>
            <a:ea typeface="微軟正黑體" panose="020B0604030504040204" pitchFamily="34" charset="-120"/>
          </a:endParaRPr>
        </a:p>
      </dgm:t>
    </dgm:pt>
    <dgm:pt modelId="{BF7ECABB-DBD0-4CD1-8878-C6FB2F69C392}" type="parTrans" cxnId="{9942247C-012A-42B7-80C7-BD769386CFE4}">
      <dgm:prSet/>
      <dgm:spPr/>
      <dgm:t>
        <a:bodyPr/>
        <a:lstStyle/>
        <a:p>
          <a:endParaRPr lang="zh-TW" altLang="en-US" sz="3600"/>
        </a:p>
      </dgm:t>
    </dgm:pt>
    <dgm:pt modelId="{2A6BFFC4-A86B-4AA6-9A92-5490069B119D}" type="sibTrans" cxnId="{9942247C-012A-42B7-80C7-BD769386CFE4}">
      <dgm:prSet/>
      <dgm:spPr/>
      <dgm:t>
        <a:bodyPr/>
        <a:lstStyle/>
        <a:p>
          <a:endParaRPr lang="zh-TW" altLang="en-US" sz="3600"/>
        </a:p>
      </dgm:t>
    </dgm:pt>
    <dgm:pt modelId="{6DD4BCFE-7CA1-4618-8061-68367B237268}" type="pres">
      <dgm:prSet presAssocID="{BD241107-2C49-4A4B-B5E2-7DDDFCF099A1}" presName="Name0" presStyleCnt="0">
        <dgm:presLayoutVars>
          <dgm:dir/>
          <dgm:animLvl val="lvl"/>
          <dgm:resizeHandles val="exact"/>
        </dgm:presLayoutVars>
      </dgm:prSet>
      <dgm:spPr/>
    </dgm:pt>
    <dgm:pt modelId="{E025E0D8-A59E-4D17-8D35-956CAC0B6905}" type="pres">
      <dgm:prSet presAssocID="{7E38B9BF-5F6C-4AE3-ACAF-5DED94FD95B0}" presName="parTxOnly" presStyleLbl="node1" presStyleIdx="0" presStyleCnt="3">
        <dgm:presLayoutVars>
          <dgm:chMax val="0"/>
          <dgm:chPref val="0"/>
          <dgm:bulletEnabled val="1"/>
        </dgm:presLayoutVars>
      </dgm:prSet>
      <dgm:spPr/>
      <dgm:t>
        <a:bodyPr/>
        <a:lstStyle/>
        <a:p>
          <a:endParaRPr lang="zh-TW" altLang="en-US"/>
        </a:p>
      </dgm:t>
    </dgm:pt>
    <dgm:pt modelId="{85CB059A-DD81-49FA-ADF3-DC8C9E341D51}" type="pres">
      <dgm:prSet presAssocID="{1FE06B8B-FCCF-4936-939E-96C74BBFB399}" presName="parTxOnlySpace" presStyleCnt="0"/>
      <dgm:spPr/>
    </dgm:pt>
    <dgm:pt modelId="{15A646E0-24D9-454C-9C75-DFA0F26FB07E}" type="pres">
      <dgm:prSet presAssocID="{00B7D66B-DBF3-4B06-8FA1-BC1296FEB352}" presName="parTxOnly" presStyleLbl="node1" presStyleIdx="1" presStyleCnt="3">
        <dgm:presLayoutVars>
          <dgm:chMax val="0"/>
          <dgm:chPref val="0"/>
          <dgm:bulletEnabled val="1"/>
        </dgm:presLayoutVars>
      </dgm:prSet>
      <dgm:spPr/>
      <dgm:t>
        <a:bodyPr/>
        <a:lstStyle/>
        <a:p>
          <a:endParaRPr lang="zh-TW" altLang="en-US"/>
        </a:p>
      </dgm:t>
    </dgm:pt>
    <dgm:pt modelId="{8A1D1850-7432-4854-A80C-14BF1CB5B6C6}" type="pres">
      <dgm:prSet presAssocID="{CA173CC6-881E-4441-9181-076442520E9E}" presName="parTxOnlySpace" presStyleCnt="0"/>
      <dgm:spPr/>
    </dgm:pt>
    <dgm:pt modelId="{3905D4A7-A7A7-4916-948E-340ABEEB7973}" type="pres">
      <dgm:prSet presAssocID="{77069C8D-4919-4E31-A864-22AAECB6235B}" presName="parTxOnly" presStyleLbl="node1" presStyleIdx="2" presStyleCnt="3">
        <dgm:presLayoutVars>
          <dgm:chMax val="0"/>
          <dgm:chPref val="0"/>
          <dgm:bulletEnabled val="1"/>
        </dgm:presLayoutVars>
      </dgm:prSet>
      <dgm:spPr/>
      <dgm:t>
        <a:bodyPr/>
        <a:lstStyle/>
        <a:p>
          <a:endParaRPr lang="zh-TW" altLang="en-US"/>
        </a:p>
      </dgm:t>
    </dgm:pt>
  </dgm:ptLst>
  <dgm:cxnLst>
    <dgm:cxn modelId="{2BEB81AF-076F-40A7-A5EB-6B3B9391AA8F}" srcId="{BD241107-2C49-4A4B-B5E2-7DDDFCF099A1}" destId="{7E38B9BF-5F6C-4AE3-ACAF-5DED94FD95B0}" srcOrd="0" destOrd="0" parTransId="{56F51017-6E5A-4FB3-81A4-86025E7D8DAC}" sibTransId="{1FE06B8B-FCCF-4936-939E-96C74BBFB399}"/>
    <dgm:cxn modelId="{B41D4C75-EF81-444F-ADBE-80A4A197B002}" type="presOf" srcId="{00B7D66B-DBF3-4B06-8FA1-BC1296FEB352}" destId="{15A646E0-24D9-454C-9C75-DFA0F26FB07E}" srcOrd="0" destOrd="0" presId="urn:microsoft.com/office/officeart/2005/8/layout/chevron1"/>
    <dgm:cxn modelId="{9942247C-012A-42B7-80C7-BD769386CFE4}" srcId="{BD241107-2C49-4A4B-B5E2-7DDDFCF099A1}" destId="{77069C8D-4919-4E31-A864-22AAECB6235B}" srcOrd="2" destOrd="0" parTransId="{BF7ECABB-DBD0-4CD1-8878-C6FB2F69C392}" sibTransId="{2A6BFFC4-A86B-4AA6-9A92-5490069B119D}"/>
    <dgm:cxn modelId="{596555DF-C054-46F8-A5B3-1254F0E09A44}" srcId="{BD241107-2C49-4A4B-B5E2-7DDDFCF099A1}" destId="{00B7D66B-DBF3-4B06-8FA1-BC1296FEB352}" srcOrd="1" destOrd="0" parTransId="{CA74D2D6-0314-45C1-9C39-7E43D7832114}" sibTransId="{CA173CC6-881E-4441-9181-076442520E9E}"/>
    <dgm:cxn modelId="{8BE8C7EC-B4A2-4D50-BDEF-2746EA111F1E}" type="presOf" srcId="{BD241107-2C49-4A4B-B5E2-7DDDFCF099A1}" destId="{6DD4BCFE-7CA1-4618-8061-68367B237268}" srcOrd="0" destOrd="0" presId="urn:microsoft.com/office/officeart/2005/8/layout/chevron1"/>
    <dgm:cxn modelId="{A869EE47-281D-469A-8F5A-3C3C4DEF9337}" type="presOf" srcId="{77069C8D-4919-4E31-A864-22AAECB6235B}" destId="{3905D4A7-A7A7-4916-948E-340ABEEB7973}" srcOrd="0" destOrd="0" presId="urn:microsoft.com/office/officeart/2005/8/layout/chevron1"/>
    <dgm:cxn modelId="{CE8D503D-920D-48D3-BCC5-EA3425D5EAE2}" type="presOf" srcId="{7E38B9BF-5F6C-4AE3-ACAF-5DED94FD95B0}" destId="{E025E0D8-A59E-4D17-8D35-956CAC0B6905}" srcOrd="0" destOrd="0" presId="urn:microsoft.com/office/officeart/2005/8/layout/chevron1"/>
    <dgm:cxn modelId="{F3603813-8B15-4F25-8F5F-E83D4132B411}" type="presParOf" srcId="{6DD4BCFE-7CA1-4618-8061-68367B237268}" destId="{E025E0D8-A59E-4D17-8D35-956CAC0B6905}" srcOrd="0" destOrd="0" presId="urn:microsoft.com/office/officeart/2005/8/layout/chevron1"/>
    <dgm:cxn modelId="{9CD6C8EE-F74E-4CD4-AC48-BB3094BCCD0E}" type="presParOf" srcId="{6DD4BCFE-7CA1-4618-8061-68367B237268}" destId="{85CB059A-DD81-49FA-ADF3-DC8C9E341D51}" srcOrd="1" destOrd="0" presId="urn:microsoft.com/office/officeart/2005/8/layout/chevron1"/>
    <dgm:cxn modelId="{55ED3936-9F46-4784-8667-67E22DC871DA}" type="presParOf" srcId="{6DD4BCFE-7CA1-4618-8061-68367B237268}" destId="{15A646E0-24D9-454C-9C75-DFA0F26FB07E}" srcOrd="2" destOrd="0" presId="urn:microsoft.com/office/officeart/2005/8/layout/chevron1"/>
    <dgm:cxn modelId="{0B378CC2-60B5-4C03-B5B3-E6A9BBCC844E}" type="presParOf" srcId="{6DD4BCFE-7CA1-4618-8061-68367B237268}" destId="{8A1D1850-7432-4854-A80C-14BF1CB5B6C6}" srcOrd="3" destOrd="0" presId="urn:microsoft.com/office/officeart/2005/8/layout/chevron1"/>
    <dgm:cxn modelId="{BD0DA4A6-EDC5-4F05-972C-68222CFDAECB}" type="presParOf" srcId="{6DD4BCFE-7CA1-4618-8061-68367B237268}" destId="{3905D4A7-A7A7-4916-948E-340ABEEB7973}" srcOrd="4" destOrd="0" presId="urn:microsoft.com/office/officeart/2005/8/layout/chevro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380423-A40B-4402-AFCC-4E34E3BDDE95}">
      <dsp:nvSpPr>
        <dsp:cNvPr id="0" name=""/>
        <dsp:cNvSpPr/>
      </dsp:nvSpPr>
      <dsp:spPr>
        <a:xfrm>
          <a:off x="0" y="49213"/>
          <a:ext cx="9982200" cy="1497828"/>
        </a:xfrm>
        <a:prstGeom prst="roundRect">
          <a:avLst>
            <a:gd name="adj" fmla="val 10000"/>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3897EF2-3741-48A0-A9DA-9ECB252CA135}">
      <dsp:nvSpPr>
        <dsp:cNvPr id="0" name=""/>
        <dsp:cNvSpPr/>
      </dsp:nvSpPr>
      <dsp:spPr>
        <a:xfrm>
          <a:off x="524874" y="311388"/>
          <a:ext cx="1002452" cy="1048995"/>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1000" r="-2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D0FDEFB-D833-436D-A590-917FFAB34E9E}">
      <dsp:nvSpPr>
        <dsp:cNvPr id="0" name=""/>
        <dsp:cNvSpPr/>
      </dsp:nvSpPr>
      <dsp:spPr>
        <a:xfrm rot="10800000">
          <a:off x="305191" y="1478960"/>
          <a:ext cx="1441817" cy="3285852"/>
        </a:xfrm>
        <a:prstGeom prst="round2SameRect">
          <a:avLst>
            <a:gd name="adj1" fmla="val 10500"/>
            <a:gd name="adj2" fmla="val 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lvl="0" algn="ctr" defTabSz="889000">
            <a:lnSpc>
              <a:spcPct val="90000"/>
            </a:lnSpc>
            <a:spcBef>
              <a:spcPct val="0"/>
            </a:spcBef>
            <a:spcAft>
              <a:spcPct val="35000"/>
            </a:spcAft>
          </a:pPr>
          <a:r>
            <a:rPr lang="zh-TW" altLang="en-US" sz="2000" b="1" kern="1200" dirty="0">
              <a:solidFill>
                <a:schemeClr val="tx1"/>
              </a:solidFill>
              <a:latin typeface="微軟正黑體" panose="020B0604030504040204" pitchFamily="34" charset="-120"/>
              <a:ea typeface="微軟正黑體" panose="020B0604030504040204" pitchFamily="34" charset="-120"/>
            </a:rPr>
            <a:t>電機</a:t>
          </a:r>
          <a:r>
            <a:rPr lang="en-US" altLang="zh-TW" sz="2000" b="1" kern="1200" dirty="0">
              <a:solidFill>
                <a:schemeClr val="tx1"/>
              </a:solidFill>
              <a:latin typeface="微軟正黑體" panose="020B0604030504040204" pitchFamily="34" charset="-120"/>
              <a:ea typeface="微軟正黑體" panose="020B0604030504040204" pitchFamily="34" charset="-120"/>
            </a:rPr>
            <a:t/>
          </a:r>
          <a:br>
            <a:rPr lang="en-US" altLang="zh-TW" sz="2000" b="1" kern="1200" dirty="0">
              <a:solidFill>
                <a:schemeClr val="tx1"/>
              </a:solidFill>
              <a:latin typeface="微軟正黑體" panose="020B0604030504040204" pitchFamily="34" charset="-120"/>
              <a:ea typeface="微軟正黑體" panose="020B0604030504040204" pitchFamily="34" charset="-120"/>
            </a:rPr>
          </a:br>
          <a:r>
            <a:rPr lang="zh-TW" altLang="en-US" sz="2000" b="1" kern="1200" dirty="0">
              <a:solidFill>
                <a:schemeClr val="tx1"/>
              </a:solidFill>
              <a:latin typeface="微軟正黑體" panose="020B0604030504040204" pitchFamily="34" charset="-120"/>
              <a:ea typeface="微軟正黑體" panose="020B0604030504040204" pitchFamily="34" charset="-120"/>
            </a:rPr>
            <a:t>電子群</a:t>
          </a:r>
          <a:r>
            <a:rPr lang="en-US" altLang="zh-TW" sz="2000" b="1" kern="1200" dirty="0">
              <a:solidFill>
                <a:schemeClr val="tx1"/>
              </a:solidFill>
              <a:latin typeface="微軟正黑體" panose="020B0604030504040204" pitchFamily="34" charset="-120"/>
              <a:ea typeface="微軟正黑體" panose="020B0604030504040204" pitchFamily="34" charset="-120"/>
            </a:rPr>
            <a:t/>
          </a:r>
          <a:br>
            <a:rPr lang="en-US" altLang="zh-TW" sz="2000" b="1" kern="1200" dirty="0">
              <a:solidFill>
                <a:schemeClr val="tx1"/>
              </a:solidFill>
              <a:latin typeface="微軟正黑體" panose="020B0604030504040204" pitchFamily="34" charset="-120"/>
              <a:ea typeface="微軟正黑體" panose="020B0604030504040204" pitchFamily="34" charset="-120"/>
            </a:rPr>
          </a:br>
          <a:r>
            <a:rPr lang="en-US" altLang="zh-TW" sz="2000" b="1" kern="1200" dirty="0">
              <a:solidFill>
                <a:schemeClr val="tx1"/>
              </a:solidFill>
              <a:latin typeface="微軟正黑體" panose="020B0604030504040204" pitchFamily="34" charset="-120"/>
              <a:ea typeface="微軟正黑體" panose="020B0604030504040204" pitchFamily="34" charset="-120"/>
            </a:rPr>
            <a:t>(</a:t>
          </a:r>
          <a:r>
            <a:rPr lang="zh-TW" altLang="en-US" sz="1900" b="1" kern="1200" dirty="0">
              <a:solidFill>
                <a:schemeClr val="tx1"/>
              </a:solidFill>
              <a:latin typeface="微軟正黑體" panose="020B0604030504040204" pitchFamily="34" charset="-120"/>
              <a:ea typeface="微軟正黑體" panose="020B0604030504040204" pitchFamily="34" charset="-120"/>
            </a:rPr>
            <a:t>電機類</a:t>
          </a:r>
          <a:r>
            <a:rPr lang="en-US" altLang="zh-TW" sz="1900" b="1" kern="1200" dirty="0">
              <a:solidFill>
                <a:schemeClr val="tx1"/>
              </a:solidFill>
              <a:latin typeface="微軟正黑體" panose="020B0604030504040204" pitchFamily="34" charset="-120"/>
              <a:ea typeface="微軟正黑體" panose="020B0604030504040204" pitchFamily="34" charset="-120"/>
            </a:rPr>
            <a:t>)</a:t>
          </a:r>
          <a:endParaRPr lang="zh-TW" altLang="en-US" sz="1900" b="1" kern="1200" dirty="0">
            <a:solidFill>
              <a:schemeClr val="tx1"/>
            </a:solidFill>
            <a:latin typeface="微軟正黑體" panose="020B0604030504040204" pitchFamily="34" charset="-120"/>
            <a:ea typeface="微軟正黑體" panose="020B0604030504040204" pitchFamily="34" charset="-120"/>
          </a:endParaRPr>
        </a:p>
        <a:p>
          <a:pPr marL="171450" lvl="1" indent="-171450" algn="l" defTabSz="800100">
            <a:lnSpc>
              <a:spcPct val="90000"/>
            </a:lnSpc>
            <a:spcBef>
              <a:spcPct val="0"/>
            </a:spcBef>
            <a:spcAft>
              <a:spcPct val="15000"/>
            </a:spcAft>
            <a:buChar char="••"/>
          </a:pPr>
          <a:r>
            <a:rPr lang="zh-TW" altLang="en-US" sz="1800" b="1" kern="1200" dirty="0">
              <a:latin typeface="微軟正黑體" panose="020B0604030504040204" pitchFamily="34" charset="-120"/>
              <a:ea typeface="微軟正黑體" panose="020B0604030504040204" pitchFamily="34" charset="-120"/>
            </a:rPr>
            <a:t>電機科</a:t>
          </a:r>
        </a:p>
        <a:p>
          <a:pPr marL="171450" lvl="1" indent="-171450" algn="l" defTabSz="800100">
            <a:lnSpc>
              <a:spcPct val="90000"/>
            </a:lnSpc>
            <a:spcBef>
              <a:spcPct val="0"/>
            </a:spcBef>
            <a:spcAft>
              <a:spcPct val="15000"/>
            </a:spcAft>
            <a:buChar char="••"/>
          </a:pPr>
          <a:r>
            <a:rPr lang="zh-TW" altLang="en-US" sz="1800" b="1" kern="1200" dirty="0">
              <a:latin typeface="微軟正黑體" panose="020B0604030504040204" pitchFamily="34" charset="-120"/>
              <a:ea typeface="微軟正黑體" panose="020B0604030504040204" pitchFamily="34" charset="-120"/>
            </a:rPr>
            <a:t>控制科</a:t>
          </a:r>
        </a:p>
        <a:p>
          <a:pPr marL="171450" lvl="1" indent="-171450" algn="l" defTabSz="800100">
            <a:lnSpc>
              <a:spcPct val="90000"/>
            </a:lnSpc>
            <a:spcBef>
              <a:spcPct val="0"/>
            </a:spcBef>
            <a:spcAft>
              <a:spcPct val="15000"/>
            </a:spcAft>
            <a:buChar char="••"/>
          </a:pPr>
          <a:r>
            <a:rPr lang="zh-TW" altLang="en-US" sz="1800" b="1" kern="1200" dirty="0">
              <a:latin typeface="微軟正黑體" panose="020B0604030504040204" pitchFamily="34" charset="-120"/>
              <a:ea typeface="微軟正黑體" panose="020B0604030504040204" pitchFamily="34" charset="-120"/>
            </a:rPr>
            <a:t>冷凍</a:t>
          </a:r>
          <a:r>
            <a:rPr lang="en-US" altLang="zh-TW" sz="1800" b="1" kern="1200" dirty="0">
              <a:latin typeface="微軟正黑體" panose="020B0604030504040204" pitchFamily="34" charset="-120"/>
              <a:ea typeface="微軟正黑體" panose="020B0604030504040204" pitchFamily="34" charset="-120"/>
            </a:rPr>
            <a:t/>
          </a:r>
          <a:br>
            <a:rPr lang="en-US" altLang="zh-TW" sz="1800" b="1" kern="1200" dirty="0">
              <a:latin typeface="微軟正黑體" panose="020B0604030504040204" pitchFamily="34" charset="-120"/>
              <a:ea typeface="微軟正黑體" panose="020B0604030504040204" pitchFamily="34" charset="-120"/>
            </a:rPr>
          </a:br>
          <a:r>
            <a:rPr lang="zh-TW" altLang="en-US" sz="1800" b="1" kern="1200" dirty="0">
              <a:latin typeface="微軟正黑體" panose="020B0604030504040204" pitchFamily="34" charset="-120"/>
              <a:ea typeface="微軟正黑體" panose="020B0604030504040204" pitchFamily="34" charset="-120"/>
            </a:rPr>
            <a:t>空調科</a:t>
          </a:r>
        </a:p>
      </dsp:txBody>
      <dsp:txXfrm rot="10800000">
        <a:off x="349532" y="1478960"/>
        <a:ext cx="1353135" cy="3241511"/>
      </dsp:txXfrm>
    </dsp:sp>
    <dsp:sp modelId="{41304085-7D21-4D51-ACC8-3D2D4B6CFF91}">
      <dsp:nvSpPr>
        <dsp:cNvPr id="0" name=""/>
        <dsp:cNvSpPr/>
      </dsp:nvSpPr>
      <dsp:spPr>
        <a:xfrm>
          <a:off x="2110874" y="311388"/>
          <a:ext cx="1002452" cy="1048995"/>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2000" r="-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8BD26AF-F669-415D-8ABD-232A8470E4FB}">
      <dsp:nvSpPr>
        <dsp:cNvPr id="0" name=""/>
        <dsp:cNvSpPr/>
      </dsp:nvSpPr>
      <dsp:spPr>
        <a:xfrm rot="10800000">
          <a:off x="1891191" y="1478960"/>
          <a:ext cx="1441817" cy="3285852"/>
        </a:xfrm>
        <a:prstGeom prst="round2SameRect">
          <a:avLst>
            <a:gd name="adj1" fmla="val 10500"/>
            <a:gd name="adj2" fmla="val 0"/>
          </a:avLst>
        </a:prstGeom>
        <a:solidFill>
          <a:schemeClr val="accent5">
            <a:hueOff val="-2270191"/>
            <a:satOff val="3447"/>
            <a:lumOff val="-603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lvl="0" algn="ctr" defTabSz="889000">
            <a:lnSpc>
              <a:spcPct val="90000"/>
            </a:lnSpc>
            <a:spcBef>
              <a:spcPct val="0"/>
            </a:spcBef>
            <a:spcAft>
              <a:spcPct val="35000"/>
            </a:spcAft>
          </a:pPr>
          <a:r>
            <a:rPr lang="zh-TW" altLang="en-US" sz="2000" b="1" kern="1200" dirty="0">
              <a:solidFill>
                <a:schemeClr val="tx1"/>
              </a:solidFill>
              <a:latin typeface="微軟正黑體" panose="020B0604030504040204" pitchFamily="34" charset="-120"/>
              <a:ea typeface="微軟正黑體" panose="020B0604030504040204" pitchFamily="34" charset="-120"/>
            </a:rPr>
            <a:t>電機</a:t>
          </a:r>
          <a:r>
            <a:rPr lang="en-US" altLang="zh-TW" sz="2000" b="1" kern="1200" dirty="0">
              <a:solidFill>
                <a:schemeClr val="tx1"/>
              </a:solidFill>
              <a:latin typeface="微軟正黑體" panose="020B0604030504040204" pitchFamily="34" charset="-120"/>
              <a:ea typeface="微軟正黑體" panose="020B0604030504040204" pitchFamily="34" charset="-120"/>
            </a:rPr>
            <a:t/>
          </a:r>
          <a:br>
            <a:rPr lang="en-US" altLang="zh-TW" sz="2000" b="1" kern="1200" dirty="0">
              <a:solidFill>
                <a:schemeClr val="tx1"/>
              </a:solidFill>
              <a:latin typeface="微軟正黑體" panose="020B0604030504040204" pitchFamily="34" charset="-120"/>
              <a:ea typeface="微軟正黑體" panose="020B0604030504040204" pitchFamily="34" charset="-120"/>
            </a:rPr>
          </a:br>
          <a:r>
            <a:rPr lang="zh-TW" altLang="en-US" sz="2000" b="1" kern="1200" dirty="0">
              <a:solidFill>
                <a:schemeClr val="tx1"/>
              </a:solidFill>
              <a:latin typeface="微軟正黑體" panose="020B0604030504040204" pitchFamily="34" charset="-120"/>
              <a:ea typeface="微軟正黑體" panose="020B0604030504040204" pitchFamily="34" charset="-120"/>
            </a:rPr>
            <a:t>電子群</a:t>
          </a:r>
          <a:r>
            <a:rPr lang="en-US" altLang="zh-TW" sz="2000" b="1" kern="1200" dirty="0">
              <a:solidFill>
                <a:schemeClr val="tx1"/>
              </a:solidFill>
              <a:latin typeface="微軟正黑體" panose="020B0604030504040204" pitchFamily="34" charset="-120"/>
              <a:ea typeface="微軟正黑體" panose="020B0604030504040204" pitchFamily="34" charset="-120"/>
            </a:rPr>
            <a:t/>
          </a:r>
          <a:br>
            <a:rPr lang="en-US" altLang="zh-TW" sz="2000" b="1" kern="1200" dirty="0">
              <a:solidFill>
                <a:schemeClr val="tx1"/>
              </a:solidFill>
              <a:latin typeface="微軟正黑體" panose="020B0604030504040204" pitchFamily="34" charset="-120"/>
              <a:ea typeface="微軟正黑體" panose="020B0604030504040204" pitchFamily="34" charset="-120"/>
            </a:rPr>
          </a:br>
          <a:r>
            <a:rPr lang="en-US" altLang="zh-TW" sz="2000" b="1" kern="1200" dirty="0">
              <a:solidFill>
                <a:schemeClr val="tx1"/>
              </a:solidFill>
              <a:latin typeface="微軟正黑體" panose="020B0604030504040204" pitchFamily="34" charset="-120"/>
              <a:ea typeface="微軟正黑體" panose="020B0604030504040204" pitchFamily="34" charset="-120"/>
            </a:rPr>
            <a:t>(</a:t>
          </a:r>
          <a:r>
            <a:rPr lang="zh-TW" altLang="en-US" sz="2000" b="1" kern="1200" dirty="0">
              <a:solidFill>
                <a:schemeClr val="tx1"/>
              </a:solidFill>
              <a:latin typeface="微軟正黑體" panose="020B0604030504040204" pitchFamily="34" charset="-120"/>
              <a:ea typeface="微軟正黑體" panose="020B0604030504040204" pitchFamily="34" charset="-120"/>
            </a:rPr>
            <a:t>資電類</a:t>
          </a:r>
          <a:r>
            <a:rPr lang="en-US" altLang="zh-TW" sz="2000" b="1" kern="1200" dirty="0">
              <a:solidFill>
                <a:schemeClr val="tx1"/>
              </a:solidFill>
              <a:latin typeface="微軟正黑體" panose="020B0604030504040204" pitchFamily="34" charset="-120"/>
              <a:ea typeface="微軟正黑體" panose="020B0604030504040204" pitchFamily="34" charset="-120"/>
            </a:rPr>
            <a:t>)</a:t>
          </a:r>
          <a:endParaRPr lang="zh-TW" altLang="en-US" sz="2000" b="1" kern="1200" dirty="0">
            <a:solidFill>
              <a:schemeClr val="tx1"/>
            </a:solidFill>
            <a:latin typeface="微軟正黑體" panose="020B0604030504040204" pitchFamily="34" charset="-120"/>
            <a:ea typeface="微軟正黑體" panose="020B0604030504040204" pitchFamily="34" charset="-120"/>
          </a:endParaRPr>
        </a:p>
        <a:p>
          <a:pPr marL="171450" lvl="1" indent="-171450" algn="l" defTabSz="800100">
            <a:lnSpc>
              <a:spcPct val="90000"/>
            </a:lnSpc>
            <a:spcBef>
              <a:spcPct val="0"/>
            </a:spcBef>
            <a:spcAft>
              <a:spcPct val="15000"/>
            </a:spcAft>
            <a:buChar char="••"/>
          </a:pPr>
          <a:r>
            <a:rPr lang="zh-TW" altLang="en-US" sz="1800" b="1" kern="1200" dirty="0">
              <a:latin typeface="微軟正黑體" panose="020B0604030504040204" pitchFamily="34" charset="-120"/>
              <a:ea typeface="微軟正黑體" panose="020B0604030504040204" pitchFamily="34" charset="-120"/>
            </a:rPr>
            <a:t>資訊科</a:t>
          </a:r>
        </a:p>
        <a:p>
          <a:pPr marL="171450" lvl="1" indent="-171450" algn="l" defTabSz="800100">
            <a:lnSpc>
              <a:spcPct val="90000"/>
            </a:lnSpc>
            <a:spcBef>
              <a:spcPct val="0"/>
            </a:spcBef>
            <a:spcAft>
              <a:spcPct val="15000"/>
            </a:spcAft>
            <a:buChar char="••"/>
          </a:pPr>
          <a:r>
            <a:rPr lang="zh-TW" altLang="en-US" sz="1800" b="1" kern="1200" dirty="0">
              <a:latin typeface="微軟正黑體" panose="020B0604030504040204" pitchFamily="34" charset="-120"/>
              <a:ea typeface="微軟正黑體" panose="020B0604030504040204" pitchFamily="34" charset="-120"/>
            </a:rPr>
            <a:t>電子科</a:t>
          </a:r>
        </a:p>
      </dsp:txBody>
      <dsp:txXfrm rot="10800000">
        <a:off x="1935532" y="1478960"/>
        <a:ext cx="1353135" cy="3241511"/>
      </dsp:txXfrm>
    </dsp:sp>
    <dsp:sp modelId="{FDEEB124-06AE-4F2E-99A8-FA6E98FF2C50}">
      <dsp:nvSpPr>
        <dsp:cNvPr id="0" name=""/>
        <dsp:cNvSpPr/>
      </dsp:nvSpPr>
      <dsp:spPr>
        <a:xfrm>
          <a:off x="3696873" y="311388"/>
          <a:ext cx="1002452" cy="1048995"/>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27000" b="-2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CD4E7FD-D1CE-469A-B2FD-BE2D3613E971}">
      <dsp:nvSpPr>
        <dsp:cNvPr id="0" name=""/>
        <dsp:cNvSpPr/>
      </dsp:nvSpPr>
      <dsp:spPr>
        <a:xfrm rot="10800000">
          <a:off x="3477191" y="1478960"/>
          <a:ext cx="1441817" cy="3285852"/>
        </a:xfrm>
        <a:prstGeom prst="round2SameRect">
          <a:avLst>
            <a:gd name="adj1" fmla="val 10500"/>
            <a:gd name="adj2" fmla="val 0"/>
          </a:avLst>
        </a:prstGeom>
        <a:solidFill>
          <a:schemeClr val="accent5">
            <a:hueOff val="-4540382"/>
            <a:satOff val="6893"/>
            <a:lumOff val="-1207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lvl="0" algn="ctr" defTabSz="889000">
            <a:lnSpc>
              <a:spcPct val="90000"/>
            </a:lnSpc>
            <a:spcBef>
              <a:spcPct val="0"/>
            </a:spcBef>
            <a:spcAft>
              <a:spcPct val="35000"/>
            </a:spcAft>
          </a:pPr>
          <a:r>
            <a:rPr lang="zh-TW" altLang="en-US" sz="2000" b="1" kern="1200" dirty="0">
              <a:solidFill>
                <a:schemeClr val="tx1"/>
              </a:solidFill>
              <a:latin typeface="微軟正黑體" panose="020B0604030504040204" pitchFamily="34" charset="-120"/>
              <a:ea typeface="微軟正黑體" panose="020B0604030504040204" pitchFamily="34" charset="-120"/>
            </a:rPr>
            <a:t>機械群</a:t>
          </a:r>
        </a:p>
        <a:p>
          <a:pPr marL="171450" lvl="1" indent="-171450" algn="l" defTabSz="800100">
            <a:lnSpc>
              <a:spcPct val="90000"/>
            </a:lnSpc>
            <a:spcBef>
              <a:spcPct val="0"/>
            </a:spcBef>
            <a:spcAft>
              <a:spcPct val="15000"/>
            </a:spcAft>
            <a:buChar char="••"/>
          </a:pPr>
          <a:r>
            <a:rPr lang="zh-TW" altLang="en-US" sz="1800" b="1" kern="1200" dirty="0">
              <a:latin typeface="微軟正黑體" panose="020B0604030504040204" pitchFamily="34" charset="-120"/>
              <a:ea typeface="微軟正黑體" panose="020B0604030504040204" pitchFamily="34" charset="-120"/>
            </a:rPr>
            <a:t>機械科</a:t>
          </a:r>
        </a:p>
        <a:p>
          <a:pPr marL="171450" lvl="1" indent="-171450" algn="l" defTabSz="800100">
            <a:lnSpc>
              <a:spcPct val="90000"/>
            </a:lnSpc>
            <a:spcBef>
              <a:spcPct val="0"/>
            </a:spcBef>
            <a:spcAft>
              <a:spcPct val="15000"/>
            </a:spcAft>
            <a:buChar char="••"/>
          </a:pPr>
          <a:r>
            <a:rPr lang="zh-TW" altLang="en-US" sz="1800" b="1" kern="1200" dirty="0">
              <a:solidFill>
                <a:srgbClr val="FF0000"/>
              </a:solidFill>
              <a:latin typeface="微軟正黑體" panose="020B0604030504040204" pitchFamily="34" charset="-120"/>
              <a:ea typeface="微軟正黑體" panose="020B0604030504040204" pitchFamily="34" charset="-120"/>
            </a:rPr>
            <a:t>電腦機械製圖科</a:t>
          </a:r>
        </a:p>
      </dsp:txBody>
      <dsp:txXfrm rot="10800000">
        <a:off x="3521532" y="1478960"/>
        <a:ext cx="1353135" cy="3241511"/>
      </dsp:txXfrm>
    </dsp:sp>
    <dsp:sp modelId="{4939F288-0E17-4F4F-82BE-EFD27CE7678B}">
      <dsp:nvSpPr>
        <dsp:cNvPr id="0" name=""/>
        <dsp:cNvSpPr/>
      </dsp:nvSpPr>
      <dsp:spPr>
        <a:xfrm>
          <a:off x="5282873" y="311388"/>
          <a:ext cx="1002452" cy="1048995"/>
        </a:xfrm>
        <a:prstGeom prst="roundRect">
          <a:avLst>
            <a:gd name="adj" fmla="val 10000"/>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15000" r="-1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B6E01E0-74DC-404C-80F4-888E457F6BE3}">
      <dsp:nvSpPr>
        <dsp:cNvPr id="0" name=""/>
        <dsp:cNvSpPr/>
      </dsp:nvSpPr>
      <dsp:spPr>
        <a:xfrm rot="10800000">
          <a:off x="5063190" y="1478960"/>
          <a:ext cx="1441817" cy="3285852"/>
        </a:xfrm>
        <a:prstGeom prst="round2SameRect">
          <a:avLst>
            <a:gd name="adj1" fmla="val 10500"/>
            <a:gd name="adj2" fmla="val 0"/>
          </a:avLst>
        </a:prstGeom>
        <a:solidFill>
          <a:schemeClr val="accent5">
            <a:hueOff val="-6810573"/>
            <a:satOff val="10340"/>
            <a:lumOff val="-1811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lvl="0" algn="ctr" defTabSz="889000">
            <a:lnSpc>
              <a:spcPct val="90000"/>
            </a:lnSpc>
            <a:spcBef>
              <a:spcPct val="0"/>
            </a:spcBef>
            <a:spcAft>
              <a:spcPct val="35000"/>
            </a:spcAft>
          </a:pPr>
          <a:r>
            <a:rPr lang="zh-TW" altLang="en-US" sz="2000" b="1" kern="1200" dirty="0">
              <a:solidFill>
                <a:schemeClr val="tx1"/>
              </a:solidFill>
              <a:latin typeface="微軟正黑體" panose="020B0604030504040204" pitchFamily="34" charset="-120"/>
              <a:ea typeface="微軟正黑體" panose="020B0604030504040204" pitchFamily="34" charset="-120"/>
            </a:rPr>
            <a:t>土木</a:t>
          </a:r>
          <a:r>
            <a:rPr lang="en-US" altLang="zh-TW" sz="2000" b="1" kern="1200" dirty="0">
              <a:solidFill>
                <a:schemeClr val="tx1"/>
              </a:solidFill>
              <a:latin typeface="微軟正黑體" panose="020B0604030504040204" pitchFamily="34" charset="-120"/>
              <a:ea typeface="微軟正黑體" panose="020B0604030504040204" pitchFamily="34" charset="-120"/>
            </a:rPr>
            <a:t/>
          </a:r>
          <a:br>
            <a:rPr lang="en-US" altLang="zh-TW" sz="2000" b="1" kern="1200" dirty="0">
              <a:solidFill>
                <a:schemeClr val="tx1"/>
              </a:solidFill>
              <a:latin typeface="微軟正黑體" panose="020B0604030504040204" pitchFamily="34" charset="-120"/>
              <a:ea typeface="微軟正黑體" panose="020B0604030504040204" pitchFamily="34" charset="-120"/>
            </a:rPr>
          </a:br>
          <a:r>
            <a:rPr lang="zh-TW" altLang="en-US" sz="2000" b="1" kern="1200" dirty="0">
              <a:solidFill>
                <a:schemeClr val="tx1"/>
              </a:solidFill>
              <a:latin typeface="微軟正黑體" panose="020B0604030504040204" pitchFamily="34" charset="-120"/>
              <a:ea typeface="微軟正黑體" panose="020B0604030504040204" pitchFamily="34" charset="-120"/>
            </a:rPr>
            <a:t>建築群</a:t>
          </a:r>
        </a:p>
        <a:p>
          <a:pPr marL="171450" lvl="1" indent="-171450" algn="l" defTabSz="800100">
            <a:lnSpc>
              <a:spcPct val="90000"/>
            </a:lnSpc>
            <a:spcBef>
              <a:spcPct val="0"/>
            </a:spcBef>
            <a:spcAft>
              <a:spcPct val="15000"/>
            </a:spcAft>
            <a:buChar char="••"/>
          </a:pPr>
          <a:r>
            <a:rPr lang="zh-TW" altLang="en-US" sz="1800" b="1" kern="1200" dirty="0">
              <a:latin typeface="微軟正黑體" panose="020B0604030504040204" pitchFamily="34" charset="-120"/>
              <a:ea typeface="微軟正黑體" panose="020B0604030504040204" pitchFamily="34" charset="-120"/>
            </a:rPr>
            <a:t>建築科</a:t>
          </a:r>
        </a:p>
        <a:p>
          <a:pPr marL="228600" lvl="1" indent="-228600" algn="l" defTabSz="889000">
            <a:lnSpc>
              <a:spcPct val="90000"/>
            </a:lnSpc>
            <a:spcBef>
              <a:spcPct val="0"/>
            </a:spcBef>
            <a:spcAft>
              <a:spcPct val="15000"/>
            </a:spcAft>
            <a:buChar char="••"/>
          </a:pPr>
          <a:endParaRPr lang="zh-TW" altLang="en-US" sz="2000" b="1" kern="1200">
            <a:latin typeface="微軟正黑體" panose="020B0604030504040204" pitchFamily="34" charset="-120"/>
            <a:ea typeface="微軟正黑體" panose="020B0604030504040204" pitchFamily="34" charset="-120"/>
          </a:endParaRPr>
        </a:p>
      </dsp:txBody>
      <dsp:txXfrm rot="10800000">
        <a:off x="5107531" y="1478960"/>
        <a:ext cx="1353135" cy="3241511"/>
      </dsp:txXfrm>
    </dsp:sp>
    <dsp:sp modelId="{D30CECC3-B0EF-4063-BB5F-7E6B7D455EAF}">
      <dsp:nvSpPr>
        <dsp:cNvPr id="0" name=""/>
        <dsp:cNvSpPr/>
      </dsp:nvSpPr>
      <dsp:spPr>
        <a:xfrm>
          <a:off x="6868873" y="311388"/>
          <a:ext cx="1002452" cy="1048995"/>
        </a:xfrm>
        <a:prstGeom prst="roundRect">
          <a:avLst>
            <a:gd name="adj" fmla="val 10000"/>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l="-18000" r="-1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2A4EFFD-FBB8-48C1-BCD0-48CBAE092D30}">
      <dsp:nvSpPr>
        <dsp:cNvPr id="0" name=""/>
        <dsp:cNvSpPr/>
      </dsp:nvSpPr>
      <dsp:spPr>
        <a:xfrm rot="10800000">
          <a:off x="6649190" y="1478960"/>
          <a:ext cx="1441817" cy="3285852"/>
        </a:xfrm>
        <a:prstGeom prst="round2SameRect">
          <a:avLst>
            <a:gd name="adj1" fmla="val 10500"/>
            <a:gd name="adj2" fmla="val 0"/>
          </a:avLst>
        </a:prstGeom>
        <a:solidFill>
          <a:schemeClr val="accent5">
            <a:hueOff val="-9080763"/>
            <a:satOff val="13786"/>
            <a:lumOff val="-24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lvl="0" algn="ctr" defTabSz="889000">
            <a:lnSpc>
              <a:spcPct val="90000"/>
            </a:lnSpc>
            <a:spcBef>
              <a:spcPct val="0"/>
            </a:spcBef>
            <a:spcAft>
              <a:spcPct val="35000"/>
            </a:spcAft>
          </a:pPr>
          <a:r>
            <a:rPr lang="zh-TW" altLang="en-US" sz="2000" b="1" kern="1200" dirty="0">
              <a:solidFill>
                <a:schemeClr val="tx1"/>
              </a:solidFill>
              <a:latin typeface="微軟正黑體" panose="020B0604030504040204" pitchFamily="34" charset="-120"/>
              <a:ea typeface="微軟正黑體" panose="020B0604030504040204" pitchFamily="34" charset="-120"/>
            </a:rPr>
            <a:t>設計群</a:t>
          </a:r>
        </a:p>
        <a:p>
          <a:pPr marL="171450" lvl="1" indent="-171450" algn="l" defTabSz="800100">
            <a:lnSpc>
              <a:spcPct val="90000"/>
            </a:lnSpc>
            <a:spcBef>
              <a:spcPct val="0"/>
            </a:spcBef>
            <a:spcAft>
              <a:spcPct val="15000"/>
            </a:spcAft>
            <a:buChar char="••"/>
          </a:pPr>
          <a:r>
            <a:rPr lang="zh-TW" altLang="en-US" sz="1800" b="1" kern="1200" dirty="0">
              <a:solidFill>
                <a:schemeClr val="bg1"/>
              </a:solidFill>
              <a:latin typeface="微軟正黑體" panose="020B0604030504040204" pitchFamily="34" charset="-120"/>
              <a:ea typeface="微軟正黑體" panose="020B0604030504040204" pitchFamily="34" charset="-120"/>
            </a:rPr>
            <a:t>圖文</a:t>
          </a:r>
          <a:r>
            <a:rPr lang="en-US" altLang="zh-TW" sz="1800" b="1" kern="1200" dirty="0">
              <a:solidFill>
                <a:schemeClr val="bg1"/>
              </a:solidFill>
              <a:latin typeface="微軟正黑體" panose="020B0604030504040204" pitchFamily="34" charset="-120"/>
              <a:ea typeface="微軟正黑體" panose="020B0604030504040204" pitchFamily="34" charset="-120"/>
            </a:rPr>
            <a:t/>
          </a:r>
          <a:br>
            <a:rPr lang="en-US" altLang="zh-TW" sz="1800" b="1" kern="1200" dirty="0">
              <a:solidFill>
                <a:schemeClr val="bg1"/>
              </a:solidFill>
              <a:latin typeface="微軟正黑體" panose="020B0604030504040204" pitchFamily="34" charset="-120"/>
              <a:ea typeface="微軟正黑體" panose="020B0604030504040204" pitchFamily="34" charset="-120"/>
            </a:rPr>
          </a:br>
          <a:r>
            <a:rPr lang="zh-TW" altLang="en-US" sz="1800" b="1" kern="1200" dirty="0">
              <a:solidFill>
                <a:schemeClr val="bg1"/>
              </a:solidFill>
              <a:latin typeface="微軟正黑體" panose="020B0604030504040204" pitchFamily="34" charset="-120"/>
              <a:ea typeface="微軟正黑體" panose="020B0604030504040204" pitchFamily="34" charset="-120"/>
            </a:rPr>
            <a:t>傳播科</a:t>
          </a:r>
        </a:p>
      </dsp:txBody>
      <dsp:txXfrm rot="10800000">
        <a:off x="6693531" y="1478960"/>
        <a:ext cx="1353135" cy="3241511"/>
      </dsp:txXfrm>
    </dsp:sp>
    <dsp:sp modelId="{2C3FC0F6-3686-48E0-9B33-B61478760EDC}">
      <dsp:nvSpPr>
        <dsp:cNvPr id="0" name=""/>
        <dsp:cNvSpPr/>
      </dsp:nvSpPr>
      <dsp:spPr>
        <a:xfrm>
          <a:off x="8431392" y="286818"/>
          <a:ext cx="1049412" cy="1098135"/>
        </a:xfrm>
        <a:prstGeom prst="roundRect">
          <a:avLst>
            <a:gd name="adj" fmla="val 10000"/>
          </a:avLst>
        </a:prstGeom>
        <a:blipFill>
          <a:blip xmlns:r="http://schemas.openxmlformats.org/officeDocument/2006/relationships" r:embed="rId6" cstate="print">
            <a:extLst>
              <a:ext uri="{28A0092B-C50C-407E-A947-70E740481C1C}">
                <a14:useLocalDpi xmlns:a14="http://schemas.microsoft.com/office/drawing/2010/main" val="0"/>
              </a:ext>
            </a:extLst>
          </a:blip>
          <a:srcRect/>
          <a:stretch>
            <a:fillRect l="-41000" r="-4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4C73609-82AB-48AB-A431-DC9BA1F54AC7}">
      <dsp:nvSpPr>
        <dsp:cNvPr id="0" name=""/>
        <dsp:cNvSpPr/>
      </dsp:nvSpPr>
      <dsp:spPr>
        <a:xfrm rot="10800000">
          <a:off x="8235190" y="1478960"/>
          <a:ext cx="1441817" cy="3285852"/>
        </a:xfrm>
        <a:prstGeom prst="round2SameRect">
          <a:avLst>
            <a:gd name="adj1" fmla="val 10500"/>
            <a:gd name="adj2" fmla="val 0"/>
          </a:avLst>
        </a:prstGeom>
        <a:solidFill>
          <a:schemeClr val="accent4">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lvl="0" algn="ctr" defTabSz="889000">
            <a:lnSpc>
              <a:spcPct val="90000"/>
            </a:lnSpc>
            <a:spcBef>
              <a:spcPct val="0"/>
            </a:spcBef>
            <a:spcAft>
              <a:spcPct val="35000"/>
            </a:spcAft>
          </a:pPr>
          <a:r>
            <a:rPr lang="zh-TW" altLang="en-US" sz="2000" b="1" kern="1200" dirty="0">
              <a:solidFill>
                <a:schemeClr val="tx1"/>
              </a:solidFill>
              <a:latin typeface="微軟正黑體" panose="020B0604030504040204" pitchFamily="34" charset="-120"/>
              <a:ea typeface="微軟正黑體" panose="020B0604030504040204" pitchFamily="34" charset="-120"/>
            </a:rPr>
            <a:t>綜合高中</a:t>
          </a:r>
        </a:p>
        <a:p>
          <a:pPr marL="114300" lvl="1" indent="-114300" algn="l" defTabSz="622300">
            <a:lnSpc>
              <a:spcPct val="90000"/>
            </a:lnSpc>
            <a:spcBef>
              <a:spcPct val="0"/>
            </a:spcBef>
            <a:spcAft>
              <a:spcPct val="15000"/>
            </a:spcAft>
            <a:buChar char="••"/>
          </a:pPr>
          <a:r>
            <a:rPr lang="zh-TW" altLang="en-US" sz="1400" b="1" kern="1200" dirty="0">
              <a:latin typeface="微軟正黑體" panose="020B0604030504040204" pitchFamily="34" charset="-120"/>
              <a:ea typeface="微軟正黑體" panose="020B0604030504040204" pitchFamily="34" charset="-120"/>
            </a:rPr>
            <a:t>社會、自然</a:t>
          </a:r>
        </a:p>
        <a:p>
          <a:pPr marL="114300" lvl="1" indent="-114300" algn="l" defTabSz="622300">
            <a:lnSpc>
              <a:spcPct val="90000"/>
            </a:lnSpc>
            <a:spcBef>
              <a:spcPct val="0"/>
            </a:spcBef>
            <a:spcAft>
              <a:spcPct val="15000"/>
            </a:spcAft>
            <a:buChar char="••"/>
          </a:pPr>
          <a:r>
            <a:rPr lang="zh-TW" altLang="en-US" sz="1400" b="1" kern="1200" dirty="0">
              <a:latin typeface="微軟正黑體" panose="020B0604030504040204" pitchFamily="34" charset="-120"/>
              <a:ea typeface="微軟正黑體" panose="020B0604030504040204" pitchFamily="34" charset="-120"/>
            </a:rPr>
            <a:t>電機、資訊</a:t>
          </a:r>
        </a:p>
        <a:p>
          <a:pPr marL="114300" lvl="1" indent="-114300" algn="l" defTabSz="622300">
            <a:lnSpc>
              <a:spcPct val="90000"/>
            </a:lnSpc>
            <a:spcBef>
              <a:spcPct val="0"/>
            </a:spcBef>
            <a:spcAft>
              <a:spcPct val="15000"/>
            </a:spcAft>
            <a:buChar char="••"/>
          </a:pPr>
          <a:r>
            <a:rPr lang="zh-TW" altLang="en-US" sz="1400" b="1" kern="1200" dirty="0">
              <a:latin typeface="微軟正黑體" panose="020B0604030504040204" pitchFamily="34" charset="-120"/>
              <a:ea typeface="微軟正黑體" panose="020B0604030504040204" pitchFamily="34" charset="-120"/>
            </a:rPr>
            <a:t>機械、建築</a:t>
          </a:r>
        </a:p>
      </dsp:txBody>
      <dsp:txXfrm rot="10800000">
        <a:off x="8279531" y="1478960"/>
        <a:ext cx="1353135" cy="324151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6E7AA8-734D-4292-8F6E-9B8BBBBA88BB}">
      <dsp:nvSpPr>
        <dsp:cNvPr id="0" name=""/>
        <dsp:cNvSpPr/>
      </dsp:nvSpPr>
      <dsp:spPr>
        <a:xfrm>
          <a:off x="0" y="0"/>
          <a:ext cx="5433226" cy="549209"/>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zh-TW" altLang="en-US" sz="2400" b="1" kern="1200" dirty="0">
              <a:latin typeface="微軟正黑體" panose="020B0604030504040204" pitchFamily="34" charset="-120"/>
              <a:ea typeface="微軟正黑體" panose="020B0604030504040204" pitchFamily="34" charset="-120"/>
            </a:rPr>
            <a:t>跨域特色課程、培養多元專業</a:t>
          </a:r>
        </a:p>
      </dsp:txBody>
      <dsp:txXfrm>
        <a:off x="1141566" y="0"/>
        <a:ext cx="4291659" cy="549209"/>
      </dsp:txXfrm>
    </dsp:sp>
    <dsp:sp modelId="{2D8819EC-E95B-4C29-B718-5AA2AE3B1854}">
      <dsp:nvSpPr>
        <dsp:cNvPr id="0" name=""/>
        <dsp:cNvSpPr/>
      </dsp:nvSpPr>
      <dsp:spPr>
        <a:xfrm>
          <a:off x="116088" y="54920"/>
          <a:ext cx="370958" cy="439367"/>
        </a:xfrm>
        <a:prstGeom prst="roundRect">
          <a:avLst>
            <a:gd name="adj" fmla="val 10000"/>
          </a:avLst>
        </a:prstGeom>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2"/>
        </a:lnRef>
        <a:fillRef idx="3">
          <a:schemeClr val="accent2"/>
        </a:fillRef>
        <a:effectRef idx="3">
          <a:schemeClr val="accent2"/>
        </a:effectRef>
        <a:fontRef idx="minor">
          <a:schemeClr val="lt1"/>
        </a:fontRef>
      </dsp:style>
    </dsp:sp>
    <dsp:sp modelId="{D2786250-D882-4DB3-8DEE-B86413E60AF4}">
      <dsp:nvSpPr>
        <dsp:cNvPr id="0" name=""/>
        <dsp:cNvSpPr/>
      </dsp:nvSpPr>
      <dsp:spPr>
        <a:xfrm>
          <a:off x="0" y="604130"/>
          <a:ext cx="5433226" cy="549209"/>
        </a:xfrm>
        <a:prstGeom prst="roundRect">
          <a:avLst>
            <a:gd name="adj" fmla="val 10000"/>
          </a:avLst>
        </a:prstGeom>
        <a:solidFill>
          <a:schemeClr val="accent3">
            <a:hueOff val="0"/>
            <a:satOff val="0"/>
            <a:lumOff val="-1666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zh-TW" altLang="en-US" sz="2400" b="1" kern="1200" dirty="0">
              <a:latin typeface="微軟正黑體" panose="020B0604030504040204" pitchFamily="34" charset="-120"/>
              <a:ea typeface="微軟正黑體" panose="020B0604030504040204" pitchFamily="34" charset="-120"/>
            </a:rPr>
            <a:t>跨校多元選修、網路學校課程</a:t>
          </a:r>
        </a:p>
      </dsp:txBody>
      <dsp:txXfrm>
        <a:off x="1141566" y="604130"/>
        <a:ext cx="4291659" cy="549209"/>
      </dsp:txXfrm>
    </dsp:sp>
    <dsp:sp modelId="{188877F6-637F-4E65-AE60-5AC2156A58E2}">
      <dsp:nvSpPr>
        <dsp:cNvPr id="0" name=""/>
        <dsp:cNvSpPr/>
      </dsp:nvSpPr>
      <dsp:spPr>
        <a:xfrm>
          <a:off x="116088" y="659051"/>
          <a:ext cx="370958" cy="439367"/>
        </a:xfrm>
        <a:prstGeom prst="roundRect">
          <a:avLst>
            <a:gd name="adj" fmla="val 10000"/>
          </a:avLst>
        </a:prstGeom>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2"/>
        </a:lnRef>
        <a:fillRef idx="3">
          <a:schemeClr val="accent2"/>
        </a:fillRef>
        <a:effectRef idx="3">
          <a:schemeClr val="accent2"/>
        </a:effectRef>
        <a:fontRef idx="minor">
          <a:schemeClr val="lt1"/>
        </a:fontRef>
      </dsp:style>
    </dsp:sp>
    <dsp:sp modelId="{18948532-AB98-41E9-BD56-B5A8663796EB}">
      <dsp:nvSpPr>
        <dsp:cNvPr id="0" name=""/>
        <dsp:cNvSpPr/>
      </dsp:nvSpPr>
      <dsp:spPr>
        <a:xfrm>
          <a:off x="0" y="1208261"/>
          <a:ext cx="5433226" cy="549209"/>
        </a:xfrm>
        <a:prstGeom prst="roundRect">
          <a:avLst>
            <a:gd name="adj" fmla="val 10000"/>
          </a:avLst>
        </a:prstGeom>
        <a:solidFill>
          <a:schemeClr val="accent3">
            <a:hueOff val="0"/>
            <a:satOff val="0"/>
            <a:lumOff val="-3333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zh-TW" altLang="en-US" sz="2400" b="1" kern="1200" dirty="0">
              <a:latin typeface="微軟正黑體" panose="020B0604030504040204" pitchFamily="34" charset="-120"/>
              <a:ea typeface="微軟正黑體" panose="020B0604030504040204" pitchFamily="34" charset="-120"/>
            </a:rPr>
            <a:t>落實專題實作、採全英語發表</a:t>
          </a:r>
          <a:endParaRPr lang="en-US" altLang="zh-TW" sz="2400" b="1" kern="1200" dirty="0">
            <a:latin typeface="微軟正黑體" panose="020B0604030504040204" pitchFamily="34" charset="-120"/>
            <a:ea typeface="微軟正黑體" panose="020B0604030504040204" pitchFamily="34" charset="-120"/>
          </a:endParaRPr>
        </a:p>
      </dsp:txBody>
      <dsp:txXfrm>
        <a:off x="1141566" y="1208261"/>
        <a:ext cx="4291659" cy="549209"/>
      </dsp:txXfrm>
    </dsp:sp>
    <dsp:sp modelId="{337ABD9E-B0BC-4467-A5F5-C9C2CBAA4A01}">
      <dsp:nvSpPr>
        <dsp:cNvPr id="0" name=""/>
        <dsp:cNvSpPr/>
      </dsp:nvSpPr>
      <dsp:spPr>
        <a:xfrm>
          <a:off x="116088" y="1263182"/>
          <a:ext cx="370958" cy="439367"/>
        </a:xfrm>
        <a:prstGeom prst="roundRect">
          <a:avLst>
            <a:gd name="adj" fmla="val 10000"/>
          </a:avLst>
        </a:prstGeom>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2"/>
        </a:lnRef>
        <a:fillRef idx="3">
          <a:schemeClr val="accent2"/>
        </a:fillRef>
        <a:effectRef idx="3">
          <a:schemeClr val="accent2"/>
        </a:effectRef>
        <a:fontRef idx="minor">
          <a:schemeClr val="lt1"/>
        </a:fontRef>
      </dsp:style>
    </dsp:sp>
    <dsp:sp modelId="{83D58997-4E74-4C31-AB63-446854FEE1DB}">
      <dsp:nvSpPr>
        <dsp:cNvPr id="0" name=""/>
        <dsp:cNvSpPr/>
      </dsp:nvSpPr>
      <dsp:spPr>
        <a:xfrm>
          <a:off x="0" y="1812392"/>
          <a:ext cx="5433226" cy="549209"/>
        </a:xfrm>
        <a:prstGeom prst="roundRect">
          <a:avLst>
            <a:gd name="adj" fmla="val 10000"/>
          </a:avLst>
        </a:prstGeom>
        <a:solidFill>
          <a:schemeClr val="accent3">
            <a:hueOff val="0"/>
            <a:satOff val="0"/>
            <a:lumOff val="-5000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zh-TW" altLang="en-US" sz="2400" b="1" kern="1200" dirty="0">
              <a:latin typeface="微軟正黑體" panose="020B0604030504040204" pitchFamily="34" charset="-120"/>
              <a:ea typeface="微軟正黑體" panose="020B0604030504040204" pitchFamily="34" charset="-120"/>
            </a:rPr>
            <a:t>適性分組教學、兼顧學生差異</a:t>
          </a:r>
          <a:endParaRPr lang="en-US" altLang="zh-TW" sz="2400" b="1" kern="1200" dirty="0">
            <a:latin typeface="微軟正黑體" panose="020B0604030504040204" pitchFamily="34" charset="-120"/>
            <a:ea typeface="微軟正黑體" panose="020B0604030504040204" pitchFamily="34" charset="-120"/>
          </a:endParaRPr>
        </a:p>
      </dsp:txBody>
      <dsp:txXfrm>
        <a:off x="1141566" y="1812392"/>
        <a:ext cx="4291659" cy="549209"/>
      </dsp:txXfrm>
    </dsp:sp>
    <dsp:sp modelId="{360A758D-E855-4858-92AE-A8637DEFEF76}">
      <dsp:nvSpPr>
        <dsp:cNvPr id="0" name=""/>
        <dsp:cNvSpPr/>
      </dsp:nvSpPr>
      <dsp:spPr>
        <a:xfrm>
          <a:off x="116088" y="1867313"/>
          <a:ext cx="370958" cy="439367"/>
        </a:xfrm>
        <a:prstGeom prst="roundRect">
          <a:avLst>
            <a:gd name="adj" fmla="val 10000"/>
          </a:avLst>
        </a:prstGeom>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2"/>
        </a:lnRef>
        <a:fillRef idx="3">
          <a:schemeClr val="accent2"/>
        </a:fillRef>
        <a:effectRef idx="3">
          <a:schemeClr val="accent2"/>
        </a:effectRef>
        <a:fontRef idx="minor">
          <a:schemeClr val="lt1"/>
        </a:fontRef>
      </dsp:style>
    </dsp:sp>
    <dsp:sp modelId="{A328FDBE-17D4-4536-BE17-57334591A12B}">
      <dsp:nvSpPr>
        <dsp:cNvPr id="0" name=""/>
        <dsp:cNvSpPr/>
      </dsp:nvSpPr>
      <dsp:spPr>
        <a:xfrm>
          <a:off x="0" y="2416523"/>
          <a:ext cx="5433226" cy="549209"/>
        </a:xfrm>
        <a:prstGeom prst="roundRect">
          <a:avLst>
            <a:gd name="adj" fmla="val 10000"/>
          </a:avLst>
        </a:prstGeom>
        <a:solidFill>
          <a:schemeClr val="accent3">
            <a:hueOff val="0"/>
            <a:satOff val="0"/>
            <a:lumOff val="-6666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zh-TW" altLang="en-US" sz="2400" b="1" kern="1200" dirty="0">
              <a:latin typeface="微軟正黑體" panose="020B0604030504040204" pitchFamily="34" charset="-120"/>
              <a:ea typeface="微軟正黑體" panose="020B0604030504040204" pitchFamily="34" charset="-120"/>
            </a:rPr>
            <a:t>多益英語檢定、臺英學士課程</a:t>
          </a:r>
          <a:endParaRPr lang="en-US" altLang="zh-TW" sz="2400" b="1" kern="1200" dirty="0">
            <a:latin typeface="微軟正黑體" panose="020B0604030504040204" pitchFamily="34" charset="-120"/>
            <a:ea typeface="微軟正黑體" panose="020B0604030504040204" pitchFamily="34" charset="-120"/>
          </a:endParaRPr>
        </a:p>
      </dsp:txBody>
      <dsp:txXfrm>
        <a:off x="1141566" y="2416523"/>
        <a:ext cx="4291659" cy="549209"/>
      </dsp:txXfrm>
    </dsp:sp>
    <dsp:sp modelId="{F393F8E4-0721-4F01-A5B3-CB894A7D6610}">
      <dsp:nvSpPr>
        <dsp:cNvPr id="0" name=""/>
        <dsp:cNvSpPr/>
      </dsp:nvSpPr>
      <dsp:spPr>
        <a:xfrm>
          <a:off x="116088" y="2471444"/>
          <a:ext cx="370958" cy="439367"/>
        </a:xfrm>
        <a:prstGeom prst="roundRect">
          <a:avLst>
            <a:gd name="adj" fmla="val 10000"/>
          </a:avLst>
        </a:prstGeom>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2"/>
        </a:lnRef>
        <a:fillRef idx="3">
          <a:schemeClr val="accent2"/>
        </a:fillRef>
        <a:effectRef idx="3">
          <a:schemeClr val="accent2"/>
        </a:effectRef>
        <a:fontRef idx="minor">
          <a:schemeClr val="lt1"/>
        </a:fontRef>
      </dsp:style>
    </dsp:sp>
    <dsp:sp modelId="{1555912C-E7FD-4B4E-9DBF-F378E2AC1B22}">
      <dsp:nvSpPr>
        <dsp:cNvPr id="0" name=""/>
        <dsp:cNvSpPr/>
      </dsp:nvSpPr>
      <dsp:spPr>
        <a:xfrm>
          <a:off x="0" y="3020654"/>
          <a:ext cx="5433226" cy="549209"/>
        </a:xfrm>
        <a:prstGeom prst="roundRect">
          <a:avLst>
            <a:gd name="adj" fmla="val 10000"/>
          </a:avLst>
        </a:prstGeom>
        <a:solidFill>
          <a:schemeClr val="accent3">
            <a:hueOff val="0"/>
            <a:satOff val="0"/>
            <a:lumOff val="-8333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zh-TW" altLang="en-US" sz="2400" b="1" kern="1200" dirty="0">
              <a:latin typeface="微軟正黑體" panose="020B0604030504040204" pitchFamily="34" charset="-120"/>
              <a:ea typeface="微軟正黑體" panose="020B0604030504040204" pitchFamily="34" charset="-120"/>
            </a:rPr>
            <a:t>產學合作課程、引入業界資源</a:t>
          </a:r>
          <a:endParaRPr lang="en-US" altLang="zh-TW" sz="2400" b="1" kern="1200" dirty="0">
            <a:latin typeface="微軟正黑體" panose="020B0604030504040204" pitchFamily="34" charset="-120"/>
            <a:ea typeface="微軟正黑體" panose="020B0604030504040204" pitchFamily="34" charset="-120"/>
          </a:endParaRPr>
        </a:p>
      </dsp:txBody>
      <dsp:txXfrm>
        <a:off x="1141566" y="3020654"/>
        <a:ext cx="4291659" cy="549209"/>
      </dsp:txXfrm>
    </dsp:sp>
    <dsp:sp modelId="{FE1C42A1-4AB6-46C0-9594-36AF939C0151}">
      <dsp:nvSpPr>
        <dsp:cNvPr id="0" name=""/>
        <dsp:cNvSpPr/>
      </dsp:nvSpPr>
      <dsp:spPr>
        <a:xfrm>
          <a:off x="116088" y="3075575"/>
          <a:ext cx="370958" cy="439367"/>
        </a:xfrm>
        <a:prstGeom prst="roundRect">
          <a:avLst>
            <a:gd name="adj" fmla="val 10000"/>
          </a:avLst>
        </a:prstGeom>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2"/>
        </a:lnRef>
        <a:fillRef idx="3">
          <a:schemeClr val="accent2"/>
        </a:fillRef>
        <a:effectRef idx="3">
          <a:schemeClr val="accent2"/>
        </a:effectRef>
        <a:fontRef idx="minor">
          <a:schemeClr val="lt1"/>
        </a:fontRef>
      </dsp:style>
    </dsp:sp>
    <dsp:sp modelId="{F1D23DF1-CEA4-4699-8F2E-DADD06E8AE80}">
      <dsp:nvSpPr>
        <dsp:cNvPr id="0" name=""/>
        <dsp:cNvSpPr/>
      </dsp:nvSpPr>
      <dsp:spPr>
        <a:xfrm>
          <a:off x="0" y="3624785"/>
          <a:ext cx="5433226" cy="549209"/>
        </a:xfrm>
        <a:prstGeom prst="roundRect">
          <a:avLst>
            <a:gd name="adj" fmla="val 10000"/>
          </a:avLst>
        </a:prstGeom>
        <a:solidFill>
          <a:schemeClr val="accent3">
            <a:hueOff val="0"/>
            <a:satOff val="0"/>
            <a:lumOff val="-10000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zh-TW" altLang="en-US" sz="2400" b="1" kern="1200" dirty="0">
              <a:latin typeface="微軟正黑體" panose="020B0604030504040204" pitchFamily="34" charset="-120"/>
              <a:ea typeface="微軟正黑體" panose="020B0604030504040204" pitchFamily="34" charset="-120"/>
            </a:rPr>
            <a:t>課程前導學校、成果領航技高～</a:t>
          </a:r>
        </a:p>
        <a:p>
          <a:pPr marL="228600" lvl="1" indent="-228600" algn="l" defTabSz="1066800">
            <a:lnSpc>
              <a:spcPct val="90000"/>
            </a:lnSpc>
            <a:spcBef>
              <a:spcPct val="0"/>
            </a:spcBef>
            <a:spcAft>
              <a:spcPct val="15000"/>
            </a:spcAft>
            <a:buChar char="••"/>
          </a:pPr>
          <a:endParaRPr lang="zh-TW" altLang="en-US" sz="2400" b="1" kern="1200" dirty="0">
            <a:latin typeface="微軟正黑體" panose="020B0604030504040204" pitchFamily="34" charset="-120"/>
            <a:ea typeface="微軟正黑體" panose="020B0604030504040204" pitchFamily="34" charset="-120"/>
          </a:endParaRPr>
        </a:p>
        <a:p>
          <a:pPr marL="228600" lvl="1" indent="-228600" algn="l" defTabSz="1066800">
            <a:lnSpc>
              <a:spcPct val="90000"/>
            </a:lnSpc>
            <a:spcBef>
              <a:spcPct val="0"/>
            </a:spcBef>
            <a:spcAft>
              <a:spcPct val="15000"/>
            </a:spcAft>
            <a:buChar char="••"/>
          </a:pPr>
          <a:endParaRPr lang="zh-TW" altLang="en-US" sz="2400" b="1" kern="1200" dirty="0">
            <a:latin typeface="微軟正黑體" panose="020B0604030504040204" pitchFamily="34" charset="-120"/>
            <a:ea typeface="微軟正黑體" panose="020B0604030504040204" pitchFamily="34" charset="-120"/>
          </a:endParaRPr>
        </a:p>
      </dsp:txBody>
      <dsp:txXfrm>
        <a:off x="1141566" y="3624785"/>
        <a:ext cx="4291659" cy="549209"/>
      </dsp:txXfrm>
    </dsp:sp>
    <dsp:sp modelId="{D65210A8-BB6B-458D-9491-131989A532FD}">
      <dsp:nvSpPr>
        <dsp:cNvPr id="0" name=""/>
        <dsp:cNvSpPr/>
      </dsp:nvSpPr>
      <dsp:spPr>
        <a:xfrm>
          <a:off x="116088" y="3679706"/>
          <a:ext cx="370958" cy="439367"/>
        </a:xfrm>
        <a:prstGeom prst="roundRect">
          <a:avLst>
            <a:gd name="adj" fmla="val 10000"/>
          </a:avLst>
        </a:prstGeom>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2"/>
        </a:lnRef>
        <a:fillRef idx="3">
          <a:schemeClr val="accent2"/>
        </a:fillRef>
        <a:effectRef idx="3">
          <a:schemeClr val="accent2"/>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F43AE1-7A99-470D-A328-E17F8C7A0131}">
      <dsp:nvSpPr>
        <dsp:cNvPr id="0" name=""/>
        <dsp:cNvSpPr/>
      </dsp:nvSpPr>
      <dsp:spPr>
        <a:xfrm>
          <a:off x="475383" y="992689"/>
          <a:ext cx="1480786" cy="2045644"/>
        </a:xfrm>
        <a:prstGeom prst="roundRect">
          <a:avLst>
            <a:gd name="adj" fmla="val 10000"/>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85750" lvl="1" indent="-285750" algn="l" defTabSz="1244600">
            <a:lnSpc>
              <a:spcPts val="3800"/>
            </a:lnSpc>
            <a:spcBef>
              <a:spcPct val="0"/>
            </a:spcBef>
            <a:spcAft>
              <a:spcPts val="0"/>
            </a:spcAft>
            <a:buChar char="••"/>
          </a:pPr>
          <a:r>
            <a:rPr lang="zh-TW" altLang="en-US" sz="2800" b="1" kern="1200" dirty="0">
              <a:latin typeface="微軟正黑體" panose="020B0604030504040204" pitchFamily="34" charset="-120"/>
              <a:ea typeface="微軟正黑體" panose="020B0604030504040204" pitchFamily="34" charset="-120"/>
            </a:rPr>
            <a:t>有趣</a:t>
          </a:r>
        </a:p>
        <a:p>
          <a:pPr marL="285750" lvl="1" indent="-285750" algn="l" defTabSz="1244600">
            <a:lnSpc>
              <a:spcPts val="3800"/>
            </a:lnSpc>
            <a:spcBef>
              <a:spcPct val="0"/>
            </a:spcBef>
            <a:spcAft>
              <a:spcPts val="0"/>
            </a:spcAft>
            <a:buChar char="••"/>
          </a:pPr>
          <a:r>
            <a:rPr lang="zh-TW" altLang="en-US" sz="2800" b="1" kern="1200" dirty="0">
              <a:latin typeface="微軟正黑體" panose="020B0604030504040204" pitchFamily="34" charset="-120"/>
              <a:ea typeface="微軟正黑體" panose="020B0604030504040204" pitchFamily="34" charset="-120"/>
            </a:rPr>
            <a:t>有效</a:t>
          </a:r>
        </a:p>
        <a:p>
          <a:pPr marL="285750" lvl="1" indent="-285750" algn="l" defTabSz="1244600">
            <a:lnSpc>
              <a:spcPts val="3800"/>
            </a:lnSpc>
            <a:spcBef>
              <a:spcPct val="0"/>
            </a:spcBef>
            <a:spcAft>
              <a:spcPts val="0"/>
            </a:spcAft>
            <a:buChar char="••"/>
          </a:pPr>
          <a:r>
            <a:rPr lang="zh-TW" altLang="en-US" sz="2800" b="1" kern="1200" dirty="0">
              <a:latin typeface="微軟正黑體" panose="020B0604030504040204" pitchFamily="34" charset="-120"/>
              <a:ea typeface="微軟正黑體" panose="020B0604030504040204" pitchFamily="34" charset="-120"/>
            </a:rPr>
            <a:t>有用</a:t>
          </a:r>
        </a:p>
      </dsp:txBody>
      <dsp:txXfrm>
        <a:off x="518754" y="1036060"/>
        <a:ext cx="1394044" cy="1520550"/>
      </dsp:txXfrm>
    </dsp:sp>
    <dsp:sp modelId="{05BD11DC-95EB-4351-8CCA-1E5A908435EC}">
      <dsp:nvSpPr>
        <dsp:cNvPr id="0" name=""/>
        <dsp:cNvSpPr/>
      </dsp:nvSpPr>
      <dsp:spPr>
        <a:xfrm rot="167934">
          <a:off x="962618" y="1252886"/>
          <a:ext cx="2767399" cy="2767399"/>
        </a:xfrm>
        <a:prstGeom prst="leftCircularArrow">
          <a:avLst>
            <a:gd name="adj1" fmla="val 2494"/>
            <a:gd name="adj2" fmla="val 302255"/>
            <a:gd name="adj3" fmla="val 1942035"/>
            <a:gd name="adj4" fmla="val 8888759"/>
            <a:gd name="adj5" fmla="val 2910"/>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EF5E72D0-556F-4C12-BD2B-D14CA8B1926E}">
      <dsp:nvSpPr>
        <dsp:cNvPr id="0" name=""/>
        <dsp:cNvSpPr/>
      </dsp:nvSpPr>
      <dsp:spPr>
        <a:xfrm>
          <a:off x="119825" y="2598674"/>
          <a:ext cx="2443878" cy="532190"/>
        </a:xfrm>
        <a:prstGeom prst="roundRect">
          <a:avLst>
            <a:gd name="adj" fmla="val 10000"/>
          </a:avLst>
        </a:prstGeom>
        <a:solidFill>
          <a:schemeClr val="accent1">
            <a:lumMod val="60000"/>
            <a:lumOff val="40000"/>
          </a:scheme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35560" rIns="53340" bIns="35560" numCol="1" spcCol="1270" anchor="ctr" anchorCtr="0">
          <a:noAutofit/>
        </a:bodyPr>
        <a:lstStyle/>
        <a:p>
          <a:pPr lvl="0" algn="ctr" defTabSz="1244600">
            <a:lnSpc>
              <a:spcPct val="90000"/>
            </a:lnSpc>
            <a:spcBef>
              <a:spcPct val="0"/>
            </a:spcBef>
            <a:spcAft>
              <a:spcPct val="35000"/>
            </a:spcAft>
          </a:pPr>
          <a:r>
            <a:rPr lang="zh-TW" altLang="en-US" sz="2800" b="1" kern="1200" dirty="0">
              <a:solidFill>
                <a:schemeClr val="bg1"/>
              </a:solidFill>
              <a:latin typeface="微軟正黑體" panose="020B0604030504040204" pitchFamily="34" charset="-120"/>
              <a:ea typeface="微軟正黑體" panose="020B0604030504040204" pitchFamily="34" charset="-120"/>
            </a:rPr>
            <a:t>學生學習三有</a:t>
          </a:r>
        </a:p>
      </dsp:txBody>
      <dsp:txXfrm>
        <a:off x="135412" y="2614261"/>
        <a:ext cx="2412704" cy="501016"/>
      </dsp:txXfrm>
    </dsp:sp>
    <dsp:sp modelId="{A24D1A1B-92A4-4FFC-90A9-994D1ED6FD67}">
      <dsp:nvSpPr>
        <dsp:cNvPr id="0" name=""/>
        <dsp:cNvSpPr/>
      </dsp:nvSpPr>
      <dsp:spPr>
        <a:xfrm>
          <a:off x="2727781" y="1055672"/>
          <a:ext cx="2429595" cy="2183258"/>
        </a:xfrm>
        <a:prstGeom prst="roundRect">
          <a:avLst>
            <a:gd name="adj" fmla="val 10000"/>
          </a:avLst>
        </a:prstGeom>
        <a:solidFill>
          <a:schemeClr val="lt1">
            <a:alpha val="90000"/>
            <a:hueOff val="0"/>
            <a:satOff val="0"/>
            <a:lumOff val="0"/>
            <a:alphaOff val="0"/>
          </a:schemeClr>
        </a:solidFill>
        <a:ln w="9525" cap="flat" cmpd="sng" algn="ctr">
          <a:solidFill>
            <a:schemeClr val="accent5">
              <a:hueOff val="-3783652"/>
              <a:satOff val="5744"/>
              <a:lumOff val="-10065"/>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85750" lvl="1" indent="-285750" algn="l" defTabSz="1244600">
            <a:lnSpc>
              <a:spcPts val="3800"/>
            </a:lnSpc>
            <a:spcBef>
              <a:spcPct val="0"/>
            </a:spcBef>
            <a:spcAft>
              <a:spcPts val="0"/>
            </a:spcAft>
            <a:buChar char="••"/>
          </a:pPr>
          <a:r>
            <a:rPr lang="zh-TW" altLang="en-US" sz="2800" b="1" kern="1200" dirty="0">
              <a:latin typeface="微軟正黑體" panose="020B0604030504040204" pitchFamily="34" charset="-120"/>
              <a:ea typeface="微軟正黑體" panose="020B0604030504040204" pitchFamily="34" charset="-120"/>
            </a:rPr>
            <a:t>業師</a:t>
          </a:r>
        </a:p>
        <a:p>
          <a:pPr marL="285750" lvl="1" indent="-285750" algn="l" defTabSz="1244600">
            <a:lnSpc>
              <a:spcPts val="3800"/>
            </a:lnSpc>
            <a:spcBef>
              <a:spcPct val="0"/>
            </a:spcBef>
            <a:spcAft>
              <a:spcPts val="0"/>
            </a:spcAft>
            <a:buChar char="••"/>
          </a:pPr>
          <a:r>
            <a:rPr lang="zh-TW" altLang="en-US" sz="2800" b="1" kern="1200" dirty="0">
              <a:latin typeface="微軟正黑體" panose="020B0604030504040204" pitchFamily="34" charset="-120"/>
              <a:ea typeface="微軟正黑體" panose="020B0604030504040204" pitchFamily="34" charset="-120"/>
            </a:rPr>
            <a:t>科大端教師</a:t>
          </a:r>
        </a:p>
        <a:p>
          <a:pPr marL="285750" lvl="1" indent="-285750" algn="l" defTabSz="1244600">
            <a:lnSpc>
              <a:spcPts val="3800"/>
            </a:lnSpc>
            <a:spcBef>
              <a:spcPct val="0"/>
            </a:spcBef>
            <a:spcAft>
              <a:spcPts val="0"/>
            </a:spcAft>
            <a:buChar char="••"/>
          </a:pPr>
          <a:r>
            <a:rPr lang="zh-TW" altLang="en-US" sz="2800" b="1" kern="1200" dirty="0">
              <a:latin typeface="微軟正黑體" panose="020B0604030504040204" pitchFamily="34" charset="-120"/>
              <a:ea typeface="微軟正黑體" panose="020B0604030504040204" pitchFamily="34" charset="-120"/>
            </a:rPr>
            <a:t>學校端老師</a:t>
          </a:r>
        </a:p>
      </dsp:txBody>
      <dsp:txXfrm>
        <a:off x="2778024" y="1573756"/>
        <a:ext cx="2329109" cy="1614931"/>
      </dsp:txXfrm>
    </dsp:sp>
    <dsp:sp modelId="{0464E9B3-6224-4406-8DD2-840DDC719585}">
      <dsp:nvSpPr>
        <dsp:cNvPr id="0" name=""/>
        <dsp:cNvSpPr/>
      </dsp:nvSpPr>
      <dsp:spPr>
        <a:xfrm rot="21419447">
          <a:off x="3624668" y="88301"/>
          <a:ext cx="3254248" cy="3237293"/>
        </a:xfrm>
        <a:prstGeom prst="circularArrow">
          <a:avLst>
            <a:gd name="adj1" fmla="val 2121"/>
            <a:gd name="adj2" fmla="val 254834"/>
            <a:gd name="adj3" fmla="val 19989703"/>
            <a:gd name="adj4" fmla="val 12995558"/>
            <a:gd name="adj5" fmla="val 2475"/>
          </a:avLst>
        </a:prstGeom>
        <a:gradFill rotWithShape="0">
          <a:gsLst>
            <a:gs pos="0">
              <a:schemeClr val="accent5">
                <a:hueOff val="-5675477"/>
                <a:satOff val="8616"/>
                <a:lumOff val="-15097"/>
                <a:alphaOff val="0"/>
                <a:tint val="50000"/>
                <a:satMod val="300000"/>
              </a:schemeClr>
            </a:gs>
            <a:gs pos="35000">
              <a:schemeClr val="accent5">
                <a:hueOff val="-5675477"/>
                <a:satOff val="8616"/>
                <a:lumOff val="-15097"/>
                <a:alphaOff val="0"/>
                <a:tint val="37000"/>
                <a:satMod val="300000"/>
              </a:schemeClr>
            </a:gs>
            <a:gs pos="100000">
              <a:schemeClr val="accent5">
                <a:hueOff val="-5675477"/>
                <a:satOff val="8616"/>
                <a:lumOff val="-15097"/>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3D3318BE-B85D-4BF1-BCC8-14B0C0D3C2AE}">
      <dsp:nvSpPr>
        <dsp:cNvPr id="0" name=""/>
        <dsp:cNvSpPr/>
      </dsp:nvSpPr>
      <dsp:spPr>
        <a:xfrm>
          <a:off x="2888504" y="1054105"/>
          <a:ext cx="2180209" cy="532190"/>
        </a:xfrm>
        <a:prstGeom prst="roundRect">
          <a:avLst>
            <a:gd name="adj" fmla="val 10000"/>
          </a:avLst>
        </a:prstGeom>
        <a:gradFill rotWithShape="0">
          <a:gsLst>
            <a:gs pos="0">
              <a:schemeClr val="accent5">
                <a:hueOff val="-3783652"/>
                <a:satOff val="5744"/>
                <a:lumOff val="-10065"/>
                <a:alphaOff val="0"/>
                <a:tint val="50000"/>
                <a:satMod val="300000"/>
              </a:schemeClr>
            </a:gs>
            <a:gs pos="35000">
              <a:schemeClr val="accent5">
                <a:hueOff val="-3783652"/>
                <a:satOff val="5744"/>
                <a:lumOff val="-10065"/>
                <a:alphaOff val="0"/>
                <a:tint val="37000"/>
                <a:satMod val="300000"/>
              </a:schemeClr>
            </a:gs>
            <a:gs pos="100000">
              <a:schemeClr val="accent5">
                <a:hueOff val="-3783652"/>
                <a:satOff val="5744"/>
                <a:lumOff val="-10065"/>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zh-TW" altLang="en-US" sz="2400" b="1" kern="1200" dirty="0">
              <a:solidFill>
                <a:schemeClr val="bg1"/>
              </a:solidFill>
              <a:latin typeface="微軟正黑體" panose="020B0604030504040204" pitchFamily="34" charset="-120"/>
              <a:ea typeface="微軟正黑體" panose="020B0604030504040204" pitchFamily="34" charset="-120"/>
            </a:rPr>
            <a:t>提供學生三師</a:t>
          </a:r>
        </a:p>
      </dsp:txBody>
      <dsp:txXfrm>
        <a:off x="2904091" y="1069692"/>
        <a:ext cx="2149035" cy="501016"/>
      </dsp:txXfrm>
    </dsp:sp>
    <dsp:sp modelId="{5BBB85DF-22AB-446A-839F-70A72E408D69}">
      <dsp:nvSpPr>
        <dsp:cNvPr id="0" name=""/>
        <dsp:cNvSpPr/>
      </dsp:nvSpPr>
      <dsp:spPr>
        <a:xfrm>
          <a:off x="5810599" y="1182483"/>
          <a:ext cx="2013065" cy="2188846"/>
        </a:xfrm>
        <a:prstGeom prst="roundRect">
          <a:avLst>
            <a:gd name="adj" fmla="val 10000"/>
          </a:avLst>
        </a:prstGeom>
        <a:solidFill>
          <a:schemeClr val="lt1">
            <a:alpha val="90000"/>
            <a:hueOff val="0"/>
            <a:satOff val="0"/>
            <a:lumOff val="0"/>
            <a:alphaOff val="0"/>
          </a:schemeClr>
        </a:solidFill>
        <a:ln w="9525" cap="flat" cmpd="sng" algn="ctr">
          <a:solidFill>
            <a:schemeClr val="accent5">
              <a:hueOff val="-7567303"/>
              <a:satOff val="11489"/>
              <a:lumOff val="-2013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85750" lvl="1" indent="-285750" algn="l" defTabSz="1244600">
            <a:lnSpc>
              <a:spcPts val="3800"/>
            </a:lnSpc>
            <a:spcBef>
              <a:spcPct val="0"/>
            </a:spcBef>
            <a:spcAft>
              <a:spcPts val="0"/>
            </a:spcAft>
            <a:buChar char="••"/>
          </a:pPr>
          <a:r>
            <a:rPr lang="zh-TW" altLang="en-US" sz="2800" b="1" kern="1200" dirty="0">
              <a:latin typeface="微軟正黑體" panose="020B0604030504040204" pitchFamily="34" charset="-120"/>
              <a:ea typeface="微軟正黑體" panose="020B0604030504040204" pitchFamily="34" charset="-120"/>
            </a:rPr>
            <a:t>創意</a:t>
          </a:r>
          <a:endParaRPr lang="en-US" altLang="zh-TW" sz="2800" b="1" kern="1200" dirty="0">
            <a:latin typeface="微軟正黑體" panose="020B0604030504040204" pitchFamily="34" charset="-120"/>
            <a:ea typeface="微軟正黑體" panose="020B0604030504040204" pitchFamily="34" charset="-120"/>
          </a:endParaRPr>
        </a:p>
        <a:p>
          <a:pPr marL="285750" lvl="1" indent="-285750" algn="l" defTabSz="1244600">
            <a:lnSpc>
              <a:spcPts val="3800"/>
            </a:lnSpc>
            <a:spcBef>
              <a:spcPct val="0"/>
            </a:spcBef>
            <a:spcAft>
              <a:spcPts val="0"/>
            </a:spcAft>
            <a:buChar char="••"/>
          </a:pPr>
          <a:r>
            <a:rPr lang="zh-TW" altLang="en-US" sz="2800" b="1" kern="1200" dirty="0">
              <a:latin typeface="微軟正黑體" panose="020B0604030504040204" pitchFamily="34" charset="-120"/>
              <a:ea typeface="微軟正黑體" panose="020B0604030504040204" pitchFamily="34" charset="-120"/>
            </a:rPr>
            <a:t>創新</a:t>
          </a:r>
          <a:endParaRPr lang="en-US" altLang="zh-TW" sz="2800" b="1" kern="1200" dirty="0">
            <a:latin typeface="微軟正黑體" panose="020B0604030504040204" pitchFamily="34" charset="-120"/>
            <a:ea typeface="微軟正黑體" panose="020B0604030504040204" pitchFamily="34" charset="-120"/>
          </a:endParaRPr>
        </a:p>
        <a:p>
          <a:pPr marL="285750" lvl="1" indent="-285750" algn="l" defTabSz="1244600">
            <a:lnSpc>
              <a:spcPts val="3800"/>
            </a:lnSpc>
            <a:spcBef>
              <a:spcPct val="0"/>
            </a:spcBef>
            <a:spcAft>
              <a:spcPts val="0"/>
            </a:spcAft>
            <a:buChar char="••"/>
          </a:pPr>
          <a:r>
            <a:rPr lang="zh-TW" altLang="en-US" sz="2800" b="1" kern="1200" dirty="0">
              <a:latin typeface="微軟正黑體" panose="020B0604030504040204" pitchFamily="34" charset="-120"/>
              <a:ea typeface="微軟正黑體" panose="020B0604030504040204" pitchFamily="34" charset="-120"/>
            </a:rPr>
            <a:t>產創</a:t>
          </a:r>
        </a:p>
      </dsp:txBody>
      <dsp:txXfrm>
        <a:off x="5860970" y="1232854"/>
        <a:ext cx="1912323" cy="1619065"/>
      </dsp:txXfrm>
    </dsp:sp>
    <dsp:sp modelId="{8721FBA1-30D5-4E6B-833E-E1C470B71801}">
      <dsp:nvSpPr>
        <dsp:cNvPr id="0" name=""/>
        <dsp:cNvSpPr/>
      </dsp:nvSpPr>
      <dsp:spPr>
        <a:xfrm rot="346185">
          <a:off x="6520737" y="1416294"/>
          <a:ext cx="2796884" cy="2796884"/>
        </a:xfrm>
        <a:prstGeom prst="leftCircularArrow">
          <a:avLst>
            <a:gd name="adj1" fmla="val 2468"/>
            <a:gd name="adj2" fmla="val 298886"/>
            <a:gd name="adj3" fmla="val 1724702"/>
            <a:gd name="adj4" fmla="val 8674795"/>
            <a:gd name="adj5" fmla="val 2879"/>
          </a:avLst>
        </a:prstGeom>
        <a:gradFill rotWithShape="0">
          <a:gsLst>
            <a:gs pos="0">
              <a:schemeClr val="accent5">
                <a:hueOff val="-11350954"/>
                <a:satOff val="17233"/>
                <a:lumOff val="-30195"/>
                <a:alphaOff val="0"/>
                <a:tint val="50000"/>
                <a:satMod val="300000"/>
              </a:schemeClr>
            </a:gs>
            <a:gs pos="35000">
              <a:schemeClr val="accent5">
                <a:hueOff val="-11350954"/>
                <a:satOff val="17233"/>
                <a:lumOff val="-30195"/>
                <a:alphaOff val="0"/>
                <a:tint val="37000"/>
                <a:satMod val="300000"/>
              </a:schemeClr>
            </a:gs>
            <a:gs pos="100000">
              <a:schemeClr val="accent5">
                <a:hueOff val="-11350954"/>
                <a:satOff val="17233"/>
                <a:lumOff val="-30195"/>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896363CA-50AC-4CAF-9E8D-10D3F37D2352}">
      <dsp:nvSpPr>
        <dsp:cNvPr id="0" name=""/>
        <dsp:cNvSpPr/>
      </dsp:nvSpPr>
      <dsp:spPr>
        <a:xfrm>
          <a:off x="5645451" y="2823764"/>
          <a:ext cx="2413245" cy="532190"/>
        </a:xfrm>
        <a:prstGeom prst="roundRect">
          <a:avLst>
            <a:gd name="adj" fmla="val 10000"/>
          </a:avLst>
        </a:prstGeom>
        <a:solidFill>
          <a:srgbClr val="00B0F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35560" rIns="53340" bIns="35560" numCol="1" spcCol="1270" anchor="ctr" anchorCtr="0">
          <a:noAutofit/>
        </a:bodyPr>
        <a:lstStyle/>
        <a:p>
          <a:pPr lvl="0" algn="ctr" defTabSz="1244600">
            <a:lnSpc>
              <a:spcPct val="90000"/>
            </a:lnSpc>
            <a:spcBef>
              <a:spcPct val="0"/>
            </a:spcBef>
            <a:spcAft>
              <a:spcPct val="35000"/>
            </a:spcAft>
          </a:pPr>
          <a:r>
            <a:rPr lang="zh-TW" altLang="en-US" sz="2800" b="1" kern="1200" dirty="0">
              <a:solidFill>
                <a:schemeClr val="bg1"/>
              </a:solidFill>
              <a:latin typeface="微軟正黑體" panose="020B0604030504040204" pitchFamily="34" charset="-120"/>
              <a:ea typeface="微軟正黑體" panose="020B0604030504040204" pitchFamily="34" charset="-120"/>
            </a:rPr>
            <a:t>發展學生三創</a:t>
          </a:r>
        </a:p>
      </dsp:txBody>
      <dsp:txXfrm>
        <a:off x="5661038" y="2839351"/>
        <a:ext cx="2382071" cy="501016"/>
      </dsp:txXfrm>
    </dsp:sp>
    <dsp:sp modelId="{025AAB25-D0FB-4EB3-8D79-5CF636954727}">
      <dsp:nvSpPr>
        <dsp:cNvPr id="0" name=""/>
        <dsp:cNvSpPr/>
      </dsp:nvSpPr>
      <dsp:spPr>
        <a:xfrm>
          <a:off x="8442485" y="990069"/>
          <a:ext cx="2051833" cy="2472692"/>
        </a:xfrm>
        <a:prstGeom prst="roundRect">
          <a:avLst>
            <a:gd name="adj" fmla="val 10000"/>
          </a:avLst>
        </a:prstGeom>
        <a:solidFill>
          <a:schemeClr val="lt1">
            <a:alpha val="90000"/>
            <a:hueOff val="0"/>
            <a:satOff val="0"/>
            <a:lumOff val="0"/>
            <a:alphaOff val="0"/>
          </a:schemeClr>
        </a:solidFill>
        <a:ln w="9525" cap="flat" cmpd="sng" algn="ctr">
          <a:solidFill>
            <a:schemeClr val="accent5">
              <a:hueOff val="-11350954"/>
              <a:satOff val="17233"/>
              <a:lumOff val="-30195"/>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85750" lvl="1" indent="-285750" algn="l" defTabSz="1244600">
            <a:lnSpc>
              <a:spcPts val="3800"/>
            </a:lnSpc>
            <a:spcBef>
              <a:spcPct val="0"/>
            </a:spcBef>
            <a:spcAft>
              <a:spcPts val="0"/>
            </a:spcAft>
            <a:buChar char="••"/>
          </a:pPr>
          <a:r>
            <a:rPr lang="zh-TW" altLang="en-US" sz="2800" b="1" kern="1200" dirty="0">
              <a:latin typeface="微軟正黑體" panose="020B0604030504040204" pitchFamily="34" charset="-120"/>
              <a:ea typeface="微軟正黑體" panose="020B0604030504040204" pitchFamily="34" charset="-120"/>
            </a:rPr>
            <a:t>學涯</a:t>
          </a:r>
          <a:endParaRPr lang="en-US" altLang="zh-TW" sz="2800" b="1" kern="1200" dirty="0">
            <a:latin typeface="微軟正黑體" panose="020B0604030504040204" pitchFamily="34" charset="-120"/>
            <a:ea typeface="微軟正黑體" panose="020B0604030504040204" pitchFamily="34" charset="-120"/>
          </a:endParaRPr>
        </a:p>
        <a:p>
          <a:pPr marL="285750" lvl="1" indent="-285750" algn="l" defTabSz="1244600">
            <a:lnSpc>
              <a:spcPts val="3800"/>
            </a:lnSpc>
            <a:spcBef>
              <a:spcPct val="0"/>
            </a:spcBef>
            <a:spcAft>
              <a:spcPts val="0"/>
            </a:spcAft>
            <a:buChar char="••"/>
          </a:pPr>
          <a:r>
            <a:rPr lang="zh-TW" altLang="en-US" sz="2800" b="1" kern="1200" dirty="0">
              <a:latin typeface="微軟正黑體" panose="020B0604030504040204" pitchFamily="34" charset="-120"/>
              <a:ea typeface="微軟正黑體" panose="020B0604030504040204" pitchFamily="34" charset="-120"/>
            </a:rPr>
            <a:t>職涯</a:t>
          </a:r>
          <a:endParaRPr lang="en-US" altLang="zh-TW" sz="2800" b="1" kern="1200" dirty="0">
            <a:latin typeface="微軟正黑體" panose="020B0604030504040204" pitchFamily="34" charset="-120"/>
            <a:ea typeface="微軟正黑體" panose="020B0604030504040204" pitchFamily="34" charset="-120"/>
          </a:endParaRPr>
        </a:p>
        <a:p>
          <a:pPr marL="285750" lvl="1" indent="-285750" algn="l" defTabSz="1244600">
            <a:lnSpc>
              <a:spcPts val="3800"/>
            </a:lnSpc>
            <a:spcBef>
              <a:spcPct val="0"/>
            </a:spcBef>
            <a:spcAft>
              <a:spcPts val="0"/>
            </a:spcAft>
            <a:buChar char="••"/>
          </a:pPr>
          <a:r>
            <a:rPr lang="zh-TW" altLang="en-US" sz="2800" b="1" kern="1200" dirty="0">
              <a:latin typeface="微軟正黑體" panose="020B0604030504040204" pitchFamily="34" charset="-120"/>
              <a:ea typeface="微軟正黑體" panose="020B0604030504040204" pitchFamily="34" charset="-120"/>
            </a:rPr>
            <a:t>生涯</a:t>
          </a:r>
        </a:p>
      </dsp:txBody>
      <dsp:txXfrm>
        <a:off x="8499389" y="1576836"/>
        <a:ext cx="1938025" cy="1829021"/>
      </dsp:txXfrm>
    </dsp:sp>
    <dsp:sp modelId="{3CB9CDFA-31BC-47B2-8052-EE8090461743}">
      <dsp:nvSpPr>
        <dsp:cNvPr id="0" name=""/>
        <dsp:cNvSpPr/>
      </dsp:nvSpPr>
      <dsp:spPr>
        <a:xfrm>
          <a:off x="8276586" y="997517"/>
          <a:ext cx="2503217" cy="532190"/>
        </a:xfrm>
        <a:prstGeom prst="roundRect">
          <a:avLst>
            <a:gd name="adj" fmla="val 10000"/>
          </a:avLst>
        </a:prstGeom>
        <a:solidFill>
          <a:srgbClr val="FFC00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35560" rIns="53340" bIns="35560" numCol="1" spcCol="1270" anchor="ctr" anchorCtr="0">
          <a:noAutofit/>
        </a:bodyPr>
        <a:lstStyle/>
        <a:p>
          <a:pPr lvl="0" algn="ctr" defTabSz="1244600">
            <a:lnSpc>
              <a:spcPct val="90000"/>
            </a:lnSpc>
            <a:spcBef>
              <a:spcPct val="0"/>
            </a:spcBef>
            <a:spcAft>
              <a:spcPct val="35000"/>
            </a:spcAft>
          </a:pPr>
          <a:r>
            <a:rPr lang="zh-TW" altLang="en-US" sz="2800" b="1" kern="1200" dirty="0">
              <a:solidFill>
                <a:schemeClr val="bg1"/>
              </a:solidFill>
              <a:latin typeface="微軟正黑體" panose="020B0604030504040204" pitchFamily="34" charset="-120"/>
              <a:ea typeface="微軟正黑體" panose="020B0604030504040204" pitchFamily="34" charset="-120"/>
            </a:rPr>
            <a:t>關注學生三涯</a:t>
          </a:r>
        </a:p>
      </dsp:txBody>
      <dsp:txXfrm>
        <a:off x="8292173" y="1013104"/>
        <a:ext cx="2472043" cy="50101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25E0D8-A59E-4D17-8D35-956CAC0B6905}">
      <dsp:nvSpPr>
        <dsp:cNvPr id="0" name=""/>
        <dsp:cNvSpPr/>
      </dsp:nvSpPr>
      <dsp:spPr>
        <a:xfrm>
          <a:off x="3358" y="0"/>
          <a:ext cx="4091726" cy="700028"/>
        </a:xfrm>
        <a:prstGeom prst="chevron">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lvl="0" algn="ctr" defTabSz="1244600">
            <a:lnSpc>
              <a:spcPct val="90000"/>
            </a:lnSpc>
            <a:spcBef>
              <a:spcPct val="0"/>
            </a:spcBef>
            <a:spcAft>
              <a:spcPct val="35000"/>
            </a:spcAft>
          </a:pPr>
          <a:r>
            <a:rPr lang="zh-TW" altLang="en-US" sz="2800" b="1" kern="1200" dirty="0">
              <a:latin typeface="微軟正黑體" panose="020B0604030504040204" pitchFamily="34" charset="-120"/>
              <a:ea typeface="微軟正黑體" panose="020B0604030504040204" pitchFamily="34" charset="-120"/>
            </a:rPr>
            <a:t>適性發展</a:t>
          </a:r>
          <a:r>
            <a:rPr lang="en-US" altLang="zh-TW" sz="2800" b="1" kern="1200" dirty="0">
              <a:latin typeface="微軟正黑體" panose="020B0604030504040204" pitchFamily="34" charset="-120"/>
              <a:ea typeface="微軟正黑體" panose="020B0604030504040204" pitchFamily="34" charset="-120"/>
            </a:rPr>
            <a:t>(</a:t>
          </a:r>
          <a:r>
            <a:rPr lang="zh-TW" altLang="en-US" sz="2800" b="1" kern="1200" dirty="0">
              <a:latin typeface="微軟正黑體" panose="020B0604030504040204" pitchFamily="34" charset="-120"/>
              <a:ea typeface="微軟正黑體" panose="020B0604030504040204" pitchFamily="34" charset="-120"/>
            </a:rPr>
            <a:t>築夢</a:t>
          </a:r>
          <a:r>
            <a:rPr lang="en-US" altLang="zh-TW" sz="2800" b="1" kern="1200" dirty="0">
              <a:latin typeface="微軟正黑體" panose="020B0604030504040204" pitchFamily="34" charset="-120"/>
              <a:ea typeface="微軟正黑體" panose="020B0604030504040204" pitchFamily="34" charset="-120"/>
            </a:rPr>
            <a:t>)</a:t>
          </a:r>
          <a:endParaRPr lang="zh-TW" altLang="en-US" sz="2800" b="1" kern="1200" dirty="0">
            <a:latin typeface="微軟正黑體" panose="020B0604030504040204" pitchFamily="34" charset="-120"/>
            <a:ea typeface="微軟正黑體" panose="020B0604030504040204" pitchFamily="34" charset="-120"/>
          </a:endParaRPr>
        </a:p>
      </dsp:txBody>
      <dsp:txXfrm>
        <a:off x="353372" y="0"/>
        <a:ext cx="3391698" cy="700028"/>
      </dsp:txXfrm>
    </dsp:sp>
    <dsp:sp modelId="{15A646E0-24D9-454C-9C75-DFA0F26FB07E}">
      <dsp:nvSpPr>
        <dsp:cNvPr id="0" name=""/>
        <dsp:cNvSpPr/>
      </dsp:nvSpPr>
      <dsp:spPr>
        <a:xfrm>
          <a:off x="3685911" y="0"/>
          <a:ext cx="4091726" cy="700028"/>
        </a:xfrm>
        <a:prstGeom prst="chevron">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lvl="0" algn="ctr" defTabSz="1244600">
            <a:lnSpc>
              <a:spcPct val="90000"/>
            </a:lnSpc>
            <a:spcBef>
              <a:spcPct val="0"/>
            </a:spcBef>
            <a:spcAft>
              <a:spcPct val="35000"/>
            </a:spcAft>
          </a:pPr>
          <a:r>
            <a:rPr lang="zh-TW" altLang="en-US" sz="2800" b="1" kern="1200" dirty="0">
              <a:latin typeface="微軟正黑體" panose="020B0604030504040204" pitchFamily="34" charset="-120"/>
              <a:ea typeface="微軟正黑體" panose="020B0604030504040204" pitchFamily="34" charset="-120"/>
            </a:rPr>
            <a:t>多元展才</a:t>
          </a:r>
          <a:r>
            <a:rPr lang="en-US" altLang="zh-TW" sz="2800" b="1" kern="1200" dirty="0">
              <a:latin typeface="微軟正黑體" panose="020B0604030504040204" pitchFamily="34" charset="-120"/>
              <a:ea typeface="微軟正黑體" panose="020B0604030504040204" pitchFamily="34" charset="-120"/>
            </a:rPr>
            <a:t>(</a:t>
          </a:r>
          <a:r>
            <a:rPr lang="zh-TW" altLang="en-US" sz="2800" b="1" kern="1200" dirty="0">
              <a:latin typeface="微軟正黑體" panose="020B0604030504040204" pitchFamily="34" charset="-120"/>
              <a:ea typeface="微軟正黑體" panose="020B0604030504040204" pitchFamily="34" charset="-120"/>
            </a:rPr>
            <a:t>逐夢</a:t>
          </a:r>
          <a:r>
            <a:rPr lang="en-US" altLang="zh-TW" sz="2800" b="1" kern="1200" dirty="0">
              <a:latin typeface="微軟正黑體" panose="020B0604030504040204" pitchFamily="34" charset="-120"/>
              <a:ea typeface="微軟正黑體" panose="020B0604030504040204" pitchFamily="34" charset="-120"/>
            </a:rPr>
            <a:t>)</a:t>
          </a:r>
          <a:endParaRPr lang="zh-TW" altLang="en-US" sz="2800" b="1" kern="1200" dirty="0">
            <a:latin typeface="微軟正黑體" panose="020B0604030504040204" pitchFamily="34" charset="-120"/>
            <a:ea typeface="微軟正黑體" panose="020B0604030504040204" pitchFamily="34" charset="-120"/>
          </a:endParaRPr>
        </a:p>
      </dsp:txBody>
      <dsp:txXfrm>
        <a:off x="4035925" y="0"/>
        <a:ext cx="3391698" cy="700028"/>
      </dsp:txXfrm>
    </dsp:sp>
    <dsp:sp modelId="{3905D4A7-A7A7-4916-948E-340ABEEB7973}">
      <dsp:nvSpPr>
        <dsp:cNvPr id="0" name=""/>
        <dsp:cNvSpPr/>
      </dsp:nvSpPr>
      <dsp:spPr>
        <a:xfrm>
          <a:off x="7368465" y="0"/>
          <a:ext cx="4091726" cy="700028"/>
        </a:xfrm>
        <a:prstGeom prst="chevron">
          <a:avLst/>
        </a:prstGeom>
        <a:solidFill>
          <a:schemeClr val="accent6">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lvl="0" algn="ctr" defTabSz="1244600">
            <a:lnSpc>
              <a:spcPct val="90000"/>
            </a:lnSpc>
            <a:spcBef>
              <a:spcPct val="0"/>
            </a:spcBef>
            <a:spcAft>
              <a:spcPct val="35000"/>
            </a:spcAft>
          </a:pPr>
          <a:r>
            <a:rPr lang="zh-TW" altLang="en-US" sz="2800" b="1" kern="1200" dirty="0">
              <a:latin typeface="微軟正黑體" panose="020B0604030504040204" pitchFamily="34" charset="-120"/>
              <a:ea typeface="微軟正黑體" panose="020B0604030504040204" pitchFamily="34" charset="-120"/>
            </a:rPr>
            <a:t>行行出狀元</a:t>
          </a:r>
          <a:r>
            <a:rPr lang="en-US" altLang="zh-TW" sz="2800" b="1" kern="1200" dirty="0">
              <a:latin typeface="微軟正黑體" panose="020B0604030504040204" pitchFamily="34" charset="-120"/>
              <a:ea typeface="微軟正黑體" panose="020B0604030504040204" pitchFamily="34" charset="-120"/>
            </a:rPr>
            <a:t>(</a:t>
          </a:r>
          <a:r>
            <a:rPr lang="zh-TW" altLang="en-US" sz="2800" b="1" kern="1200" dirty="0">
              <a:latin typeface="微軟正黑體" panose="020B0604030504040204" pitchFamily="34" charset="-120"/>
              <a:ea typeface="微軟正黑體" panose="020B0604030504040204" pitchFamily="34" charset="-120"/>
            </a:rPr>
            <a:t>圓夢</a:t>
          </a:r>
          <a:r>
            <a:rPr lang="en-US" altLang="zh-TW" sz="2800" b="1" kern="1200" dirty="0">
              <a:latin typeface="微軟正黑體" panose="020B0604030504040204" pitchFamily="34" charset="-120"/>
              <a:ea typeface="微軟正黑體" panose="020B0604030504040204" pitchFamily="34" charset="-120"/>
            </a:rPr>
            <a:t>)</a:t>
          </a:r>
          <a:endParaRPr lang="zh-TW" altLang="en-US" sz="2800" b="1" kern="1200" dirty="0">
            <a:latin typeface="微軟正黑體" panose="020B0604030504040204" pitchFamily="34" charset="-120"/>
            <a:ea typeface="微軟正黑體" panose="020B0604030504040204" pitchFamily="34" charset="-120"/>
          </a:endParaRPr>
        </a:p>
      </dsp:txBody>
      <dsp:txXfrm>
        <a:off x="7718479" y="0"/>
        <a:ext cx="3391698" cy="700028"/>
      </dsp:txXfrm>
    </dsp:sp>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9EDDC9-26FF-4973-8B14-DF27103BD599}" type="datetimeFigureOut">
              <a:rPr lang="zh-TW" altLang="en-US" smtClean="0"/>
              <a:t>2024/4/16</a:t>
            </a:fld>
            <a:endParaRPr lang="zh-TW" altLang="en-US"/>
          </a:p>
        </p:txBody>
      </p:sp>
      <p:sp>
        <p:nvSpPr>
          <p:cNvPr id="4" name="投影片圖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E943E3-0877-4E56-B004-B3C404D25791}" type="slidenum">
              <a:rPr lang="zh-TW" altLang="en-US" smtClean="0"/>
              <a:t>‹#›</a:t>
            </a:fld>
            <a:endParaRPr lang="zh-TW" altLang="en-US"/>
          </a:p>
        </p:txBody>
      </p:sp>
    </p:spTree>
    <p:extLst>
      <p:ext uri="{BB962C8B-B14F-4D97-AF65-F5344CB8AC3E}">
        <p14:creationId xmlns:p14="http://schemas.microsoft.com/office/powerpoint/2010/main" val="530819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投影片圖像版面配置區 1"/>
          <p:cNvSpPr>
            <a:spLocks noGrp="1" noRot="1" noChangeAspect="1" noTextEdit="1"/>
          </p:cNvSpPr>
          <p:nvPr>
            <p:ph type="sldImg"/>
          </p:nvPr>
        </p:nvSpPr>
        <p:spPr bwMode="auto">
          <a:xfrm>
            <a:off x="88900" y="744538"/>
            <a:ext cx="6629400" cy="37290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kumimoji="0" lang="zh-TW" altLang="en-US" dirty="0"/>
          </a:p>
        </p:txBody>
      </p:sp>
    </p:spTree>
    <p:extLst>
      <p:ext uri="{BB962C8B-B14F-4D97-AF65-F5344CB8AC3E}">
        <p14:creationId xmlns:p14="http://schemas.microsoft.com/office/powerpoint/2010/main" val="38963517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latin typeface="Microsoft JhengHei UI" panose="020B0604030504040204" pitchFamily="34" charset="-120"/>
              <a:ea typeface="Microsoft JhengHei UI" panose="020B0604030504040204" pitchFamily="34" charset="-120"/>
            </a:endParaRPr>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DCE8F5-1341-475C-BF40-2E24D91E8058}" type="slidenum">
              <a:rPr kumimoji="0" lang="en-US" altLang="zh-TW" sz="1200" b="0" i="0" u="none" strike="noStrike" kern="1200" cap="none" spc="0" normalizeH="0" baseline="0" noProof="0" smtClean="0">
                <a:ln>
                  <a:noFill/>
                </a:ln>
                <a:solidFill>
                  <a:prstClr val="black"/>
                </a:solidFill>
                <a:effectLst/>
                <a:uLnTx/>
                <a:uFillTx/>
                <a:latin typeface="Microsoft JhengHei UI" panose="020B0604030504040204" pitchFamily="34" charset="-120"/>
                <a:ea typeface="Microsoft JhengHei UI" panose="020B0604030504040204" pitchFamily="34"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TW" altLang="en-US" sz="1200" b="0" i="0" u="none" strike="noStrike" kern="1200" cap="none" spc="0" normalizeH="0" baseline="0" noProof="0">
              <a:ln>
                <a:noFill/>
              </a:ln>
              <a:solidFill>
                <a:prstClr val="black"/>
              </a:solidFill>
              <a:effectLst/>
              <a:uLnTx/>
              <a:uFillTx/>
              <a:latin typeface="Microsoft JhengHei UI" panose="020B0604030504040204" pitchFamily="34" charset="-120"/>
              <a:ea typeface="Microsoft JhengHei UI" panose="020B0604030504040204" pitchFamily="34" charset="-120"/>
              <a:cs typeface="+mn-cs"/>
            </a:endParaRPr>
          </a:p>
        </p:txBody>
      </p:sp>
    </p:spTree>
    <p:extLst>
      <p:ext uri="{BB962C8B-B14F-4D97-AF65-F5344CB8AC3E}">
        <p14:creationId xmlns:p14="http://schemas.microsoft.com/office/powerpoint/2010/main" val="24933369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latin typeface="Microsoft JhengHei UI" panose="020B0604030504040204" pitchFamily="34" charset="-120"/>
              <a:ea typeface="Microsoft JhengHei UI" panose="020B0604030504040204" pitchFamily="34" charset="-120"/>
            </a:endParaRPr>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DCE8F5-1341-475C-BF40-2E24D91E8058}" type="slidenum">
              <a:rPr kumimoji="0" lang="en-US" altLang="zh-TW" sz="1200" b="0" i="0" u="none" strike="noStrike" kern="1200" cap="none" spc="0" normalizeH="0" baseline="0" noProof="0" smtClean="0">
                <a:ln>
                  <a:noFill/>
                </a:ln>
                <a:solidFill>
                  <a:prstClr val="black"/>
                </a:solidFill>
                <a:effectLst/>
                <a:uLnTx/>
                <a:uFillTx/>
                <a:latin typeface="Microsoft JhengHei UI" panose="020B0604030504040204" pitchFamily="34" charset="-120"/>
                <a:ea typeface="Microsoft JhengHei UI" panose="020B0604030504040204" pitchFamily="34"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TW" altLang="en-US" sz="1200" b="0" i="0" u="none" strike="noStrike" kern="1200" cap="none" spc="0" normalizeH="0" baseline="0" noProof="0">
              <a:ln>
                <a:noFill/>
              </a:ln>
              <a:solidFill>
                <a:prstClr val="black"/>
              </a:solidFill>
              <a:effectLst/>
              <a:uLnTx/>
              <a:uFillTx/>
              <a:latin typeface="Microsoft JhengHei UI" panose="020B0604030504040204" pitchFamily="34" charset="-120"/>
              <a:ea typeface="Microsoft JhengHei UI" panose="020B0604030504040204" pitchFamily="34" charset="-120"/>
              <a:cs typeface="+mn-cs"/>
            </a:endParaRPr>
          </a:p>
        </p:txBody>
      </p:sp>
    </p:spTree>
    <p:extLst>
      <p:ext uri="{BB962C8B-B14F-4D97-AF65-F5344CB8AC3E}">
        <p14:creationId xmlns:p14="http://schemas.microsoft.com/office/powerpoint/2010/main" val="8504001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925763" y="849313"/>
            <a:ext cx="4076700" cy="2293937"/>
          </a:xfrm>
        </p:spPr>
      </p:sp>
      <p:sp>
        <p:nvSpPr>
          <p:cNvPr id="3" name="备注占位符 2"/>
          <p:cNvSpPr>
            <a:spLocks noGrp="1"/>
          </p:cNvSpPr>
          <p:nvPr>
            <p:ph type="body" idx="1"/>
          </p:nvPr>
        </p:nvSpPr>
        <p:spPr/>
        <p:txBody>
          <a:bodyPr/>
          <a:lstStyle/>
          <a:p>
            <a:r>
              <a:rPr lang="zh-TW" altLang="en-US"/>
              <a:t>一路上看到許多人在做好事</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12115309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925763" y="849313"/>
            <a:ext cx="4076700" cy="2293937"/>
          </a:xfrm>
        </p:spPr>
      </p:sp>
      <p:sp>
        <p:nvSpPr>
          <p:cNvPr id="3" name="备注占位符 2"/>
          <p:cNvSpPr>
            <a:spLocks noGrp="1"/>
          </p:cNvSpPr>
          <p:nvPr>
            <p:ph type="body" idx="1"/>
          </p:nvPr>
        </p:nvSpPr>
        <p:spPr/>
        <p:txBody>
          <a:bodyPr/>
          <a:lstStyle/>
          <a:p>
            <a:r>
              <a:rPr lang="zh-TW" altLang="en-US"/>
              <a:t>一路上看到許多人在做好事</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40089029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8:notes"/>
          <p:cNvSpPr txBox="1">
            <a:spLocks noGrp="1"/>
          </p:cNvSpPr>
          <p:nvPr>
            <p:ph type="body" idx="1"/>
          </p:nvPr>
        </p:nvSpPr>
        <p:spPr>
          <a:xfrm>
            <a:off x="685801" y="4343401"/>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85" name="Google Shape;185;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490344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6:notes"/>
          <p:cNvSpPr txBox="1">
            <a:spLocks noGrp="1"/>
          </p:cNvSpPr>
          <p:nvPr>
            <p:ph type="body" idx="1"/>
          </p:nvPr>
        </p:nvSpPr>
        <p:spPr>
          <a:xfrm>
            <a:off x="685801" y="4343401"/>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70" name="Google Shape;17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31868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a:t>本校的學校願景與學生圖像主要是以「禮、樂、射、御、書、數」六藝作為基礎，衍生出學生的「品格力、創造力、行動力、競爭力、移動力、思辨力」等六力；</a:t>
            </a:r>
            <a:endParaRPr lang="en-US" altLang="zh-TW" dirty="0"/>
          </a:p>
          <a:p>
            <a:r>
              <a:rPr lang="zh-TW" altLang="en-US" dirty="0"/>
              <a:t>培養六藝俱全、動靜有序的士商人，成為現代商業人才。</a:t>
            </a:r>
            <a:endParaRPr lang="en-US" altLang="zh-TW" dirty="0"/>
          </a:p>
          <a:p>
            <a:r>
              <a:rPr lang="zh-TW" altLang="en-US"/>
              <a:t>培養士商學生成為六藝俱全、動靜皆宜的現代商業人才。</a:t>
            </a:r>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45A4859-BBB4-4F4F-81EE-9D8DDC2FDE9C}"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030796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925763" y="849313"/>
            <a:ext cx="4076700" cy="2293937"/>
          </a:xfrm>
        </p:spPr>
      </p:sp>
      <p:sp>
        <p:nvSpPr>
          <p:cNvPr id="3" name="备注占位符 2"/>
          <p:cNvSpPr>
            <a:spLocks noGrp="1"/>
          </p:cNvSpPr>
          <p:nvPr>
            <p:ph type="body" idx="1"/>
          </p:nvPr>
        </p:nvSpPr>
        <p:spPr/>
        <p:txBody>
          <a:bodyPr/>
          <a:lstStyle/>
          <a:p>
            <a:r>
              <a:rPr lang="zh-TW" altLang="en-US"/>
              <a:t>一路上看到許多人在做好事</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885521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1A7D80-3191-0242-954B-D20CCC568B23}" type="slidenum">
              <a:rPr kumimoji="1"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1"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1967833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925763" y="849313"/>
            <a:ext cx="4076700" cy="2293937"/>
          </a:xfrm>
        </p:spPr>
      </p:sp>
      <p:sp>
        <p:nvSpPr>
          <p:cNvPr id="3" name="备注占位符 2"/>
          <p:cNvSpPr>
            <a:spLocks noGrp="1"/>
          </p:cNvSpPr>
          <p:nvPr>
            <p:ph type="body" idx="1"/>
          </p:nvPr>
        </p:nvSpPr>
        <p:spPr/>
        <p:txBody>
          <a:bodyPr/>
          <a:lstStyle/>
          <a:p>
            <a:r>
              <a:rPr lang="zh-TW" altLang="en-US"/>
              <a:t>一路上看到許多人在做好事</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5660497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925763" y="849313"/>
            <a:ext cx="4076700" cy="2293937"/>
          </a:xfrm>
        </p:spPr>
      </p:sp>
      <p:sp>
        <p:nvSpPr>
          <p:cNvPr id="3" name="备注占位符 2"/>
          <p:cNvSpPr>
            <a:spLocks noGrp="1"/>
          </p:cNvSpPr>
          <p:nvPr>
            <p:ph type="body" idx="1"/>
          </p:nvPr>
        </p:nvSpPr>
        <p:spPr/>
        <p:txBody>
          <a:bodyPr/>
          <a:lstStyle/>
          <a:p>
            <a:r>
              <a:rPr lang="zh-TW" altLang="en-US"/>
              <a:t>一路上看到許多人在做好事</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3697328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925763" y="849313"/>
            <a:ext cx="4076700" cy="2293937"/>
          </a:xfrm>
        </p:spPr>
      </p:sp>
      <p:sp>
        <p:nvSpPr>
          <p:cNvPr id="3" name="备注占位符 2"/>
          <p:cNvSpPr>
            <a:spLocks noGrp="1"/>
          </p:cNvSpPr>
          <p:nvPr>
            <p:ph type="body" idx="1"/>
          </p:nvPr>
        </p:nvSpPr>
        <p:spPr/>
        <p:txBody>
          <a:bodyPr/>
          <a:lstStyle/>
          <a:p>
            <a:r>
              <a:rPr lang="zh-TW" altLang="en-US"/>
              <a:t>一路上看到許多人在做好事</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7363656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925763" y="849313"/>
            <a:ext cx="4076700" cy="2293937"/>
          </a:xfrm>
        </p:spPr>
      </p:sp>
      <p:sp>
        <p:nvSpPr>
          <p:cNvPr id="3" name="备注占位符 2"/>
          <p:cNvSpPr>
            <a:spLocks noGrp="1"/>
          </p:cNvSpPr>
          <p:nvPr>
            <p:ph type="body" idx="1"/>
          </p:nvPr>
        </p:nvSpPr>
        <p:spPr/>
        <p:txBody>
          <a:bodyPr/>
          <a:lstStyle/>
          <a:p>
            <a:r>
              <a:rPr lang="zh-TW" altLang="en-US"/>
              <a:t>一路上看到許多人在做好事</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9122300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latin typeface="Microsoft JhengHei UI" panose="020B0604030504040204" pitchFamily="34" charset="-120"/>
              <a:ea typeface="Microsoft JhengHei UI" panose="020B0604030504040204" pitchFamily="34" charset="-120"/>
            </a:endParaRPr>
          </a:p>
        </p:txBody>
      </p:sp>
      <p:sp>
        <p:nvSpPr>
          <p:cNvPr id="4" name="投影片編號版面配置區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DCE8F5-1341-475C-BF40-2E24D91E8058}" type="slidenum">
              <a:rPr kumimoji="0" lang="en-US" altLang="zh-TW" sz="1200" b="0" i="0" u="none" strike="noStrike" kern="1200" cap="none" spc="0" normalizeH="0" baseline="0" noProof="0" smtClean="0">
                <a:ln>
                  <a:noFill/>
                </a:ln>
                <a:solidFill>
                  <a:prstClr val="black"/>
                </a:solidFill>
                <a:effectLst/>
                <a:uLnTx/>
                <a:uFillTx/>
                <a:latin typeface="Microsoft JhengHei UI" panose="020B0604030504040204" pitchFamily="34" charset="-120"/>
                <a:ea typeface="Microsoft JhengHei UI" panose="020B0604030504040204" pitchFamily="34"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zh-TW" altLang="en-US" sz="1200" b="0" i="0" u="none" strike="noStrike" kern="1200" cap="none" spc="0" normalizeH="0" baseline="0" noProof="0">
              <a:ln>
                <a:noFill/>
              </a:ln>
              <a:solidFill>
                <a:prstClr val="black"/>
              </a:solidFill>
              <a:effectLst/>
              <a:uLnTx/>
              <a:uFillTx/>
              <a:latin typeface="Microsoft JhengHei UI" panose="020B0604030504040204" pitchFamily="34" charset="-120"/>
              <a:ea typeface="Microsoft JhengHei UI" panose="020B0604030504040204" pitchFamily="34" charset="-120"/>
              <a:cs typeface="+mn-cs"/>
            </a:endParaRPr>
          </a:p>
        </p:txBody>
      </p:sp>
    </p:spTree>
    <p:extLst>
      <p:ext uri="{BB962C8B-B14F-4D97-AF65-F5344CB8AC3E}">
        <p14:creationId xmlns:p14="http://schemas.microsoft.com/office/powerpoint/2010/main" val="3266579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latin typeface="Microsoft JhengHei UI" panose="020B0604030504040204" pitchFamily="34" charset="-120"/>
              <a:ea typeface="Microsoft JhengHei UI" panose="020B0604030504040204" pitchFamily="34" charset="-120"/>
            </a:endParaRPr>
          </a:p>
        </p:txBody>
      </p:sp>
      <p:sp>
        <p:nvSpPr>
          <p:cNvPr id="4" name="投影片編號版面配置區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DCE8F5-1341-475C-BF40-2E24D91E8058}" type="slidenum">
              <a:rPr kumimoji="0" lang="en-US" altLang="zh-TW" sz="1200" b="0" i="0" u="none" strike="noStrike" kern="1200" cap="none" spc="0" normalizeH="0" baseline="0" noProof="0" smtClean="0">
                <a:ln>
                  <a:noFill/>
                </a:ln>
                <a:solidFill>
                  <a:prstClr val="black"/>
                </a:solidFill>
                <a:effectLst/>
                <a:uLnTx/>
                <a:uFillTx/>
                <a:latin typeface="Microsoft JhengHei UI" panose="020B0604030504040204" pitchFamily="34" charset="-120"/>
                <a:ea typeface="Microsoft JhengHei UI" panose="020B0604030504040204" pitchFamily="34"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zh-TW" altLang="en-US" sz="1200" b="0" i="0" u="none" strike="noStrike" kern="1200" cap="none" spc="0" normalizeH="0" baseline="0" noProof="0">
              <a:ln>
                <a:noFill/>
              </a:ln>
              <a:solidFill>
                <a:prstClr val="black"/>
              </a:solidFill>
              <a:effectLst/>
              <a:uLnTx/>
              <a:uFillTx/>
              <a:latin typeface="Microsoft JhengHei UI" panose="020B0604030504040204" pitchFamily="34" charset="-120"/>
              <a:ea typeface="Microsoft JhengHei UI" panose="020B0604030504040204" pitchFamily="34" charset="-120"/>
              <a:cs typeface="+mn-cs"/>
            </a:endParaRPr>
          </a:p>
        </p:txBody>
      </p:sp>
    </p:spTree>
    <p:extLst>
      <p:ext uri="{BB962C8B-B14F-4D97-AF65-F5344CB8AC3E}">
        <p14:creationId xmlns:p14="http://schemas.microsoft.com/office/powerpoint/2010/main" val="24429548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914400" y="2130426"/>
            <a:ext cx="10363200" cy="1470025"/>
          </a:xfrm>
        </p:spPr>
        <p:txBody>
          <a:bodyPr/>
          <a:lstStyle/>
          <a:p>
            <a:r>
              <a:rPr lang="zh-TW" altLang="en-US"/>
              <a:t>按一下以編輯母片標題樣式</a:t>
            </a:r>
          </a:p>
        </p:txBody>
      </p:sp>
      <p:sp>
        <p:nvSpPr>
          <p:cNvPr id="3" name="副標題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A83CBF-6C3E-4902-B7D4-F11E4E0E77BE}" type="datetime1">
              <a:rPr kumimoji="0"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2024/4/16</a:t>
            </a:fld>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5" name="頁尾版面配置區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投影片編號版面配置區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D433DB-B31C-49C9-BEC3-1A87A9E59357}" type="slidenum">
              <a:rPr kumimoji="0"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dirty="0">
              <a:ln>
                <a:noFill/>
              </a:ln>
              <a:solidFill>
                <a:prstClr val="black">
                  <a:tint val="75000"/>
                </a:prstClr>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26158022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9ECBC9-48CD-4933-94DB-C47309D67290}" type="datetime1">
              <a:rPr kumimoji="0"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2024/4/16</a:t>
            </a:fld>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5" name="頁尾版面配置區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投影片編號版面配置區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D433DB-B31C-49C9-BEC3-1A87A9E59357}" type="slidenum">
              <a:rPr kumimoji="0"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12017736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839200" y="274639"/>
            <a:ext cx="27432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09600" y="274639"/>
            <a:ext cx="80264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266407-E5A2-484C-9927-87BD4D472797}" type="datetime1">
              <a:rPr kumimoji="0"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2024/4/16</a:t>
            </a:fld>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5" name="頁尾版面配置區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投影片編號版面配置區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D433DB-B31C-49C9-BEC3-1A87A9E59357}" type="slidenum">
              <a:rPr kumimoji="0"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42071224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標題及表格">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8"/>
            <a:ext cx="10972800" cy="1143000"/>
          </a:xfrm>
        </p:spPr>
        <p:txBody>
          <a:bodyPr/>
          <a:lstStyle>
            <a:lvl1pPr>
              <a:defRPr>
                <a:latin typeface="微軟正黑體" panose="020B0604030504040204" pitchFamily="34" charset="-120"/>
                <a:ea typeface="微軟正黑體" panose="020B0604030504040204" pitchFamily="34" charset="-120"/>
              </a:defRPr>
            </a:lvl1pPr>
          </a:lstStyle>
          <a:p>
            <a:r>
              <a:rPr lang="zh-TW" altLang="en-US" dirty="0"/>
              <a:t>按一下以編輯母片標題樣式</a:t>
            </a:r>
          </a:p>
        </p:txBody>
      </p:sp>
      <p:sp>
        <p:nvSpPr>
          <p:cNvPr id="3" name="表格版面配置區 2"/>
          <p:cNvSpPr>
            <a:spLocks noGrp="1"/>
          </p:cNvSpPr>
          <p:nvPr>
            <p:ph type="tbl" idx="1"/>
          </p:nvPr>
        </p:nvSpPr>
        <p:spPr>
          <a:xfrm>
            <a:off x="609600" y="1600206"/>
            <a:ext cx="10972800" cy="4525963"/>
          </a:xfrm>
        </p:spPr>
        <p:txBody>
          <a:bodyPr rtlCol="0">
            <a:normAutofit/>
          </a:bodyPr>
          <a:lstStyle>
            <a:lvl1pPr>
              <a:defRPr>
                <a:latin typeface="微軟正黑體" panose="020B0604030504040204" pitchFamily="34" charset="-120"/>
                <a:ea typeface="微軟正黑體" panose="020B0604030504040204" pitchFamily="34" charset="-120"/>
              </a:defRPr>
            </a:lvl1pPr>
          </a:lstStyle>
          <a:p>
            <a:pPr lvl="0"/>
            <a:endParaRPr lang="zh-TW" altLang="en-US" noProof="0" dirty="0"/>
          </a:p>
        </p:txBody>
      </p:sp>
      <p:sp>
        <p:nvSpPr>
          <p:cNvPr id="4" name="Date Placeholder 4"/>
          <p:cNvSpPr>
            <a:spLocks noGrp="1"/>
          </p:cNvSpPr>
          <p:nvPr>
            <p:ph type="dt" sz="half" idx="10"/>
          </p:nvPr>
        </p:nvSpPr>
        <p:spPr/>
        <p:txBody>
          <a:bodyPr/>
          <a:lstStyle>
            <a:lvl1pPr eaLnBrk="0" fontAlgn="base" hangingPunct="0">
              <a:spcBef>
                <a:spcPct val="0"/>
              </a:spcBef>
              <a:spcAft>
                <a:spcPct val="0"/>
              </a:spcAft>
              <a:defRPr kumimoji="1">
                <a:latin typeface="Arial"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054D688D-1CC6-47EE-8DB6-DD9C8AE5E850}" type="datetime1">
              <a:rPr kumimoji="1" lang="zh-TW" altLang="en-US" sz="1200" b="0" i="0" u="none" strike="noStrike" kern="1200" cap="none" spc="0" normalizeH="0" baseline="0" noProof="0" smtClean="0">
                <a:ln>
                  <a:noFill/>
                </a:ln>
                <a:solidFill>
                  <a:prstClr val="black">
                    <a:tint val="75000"/>
                  </a:prstClr>
                </a:solidFill>
                <a:effectLst/>
                <a:uLnTx/>
                <a:uFillTx/>
                <a:latin typeface="Arial" pitchFamily="34" charset="0"/>
                <a:ea typeface="新細明體" panose="02020500000000000000" pitchFamily="18" charset="-120"/>
                <a:cs typeface="+mn-cs"/>
              </a:rPr>
              <a:pPr marL="0" marR="0" lvl="0" indent="0" algn="l" defTabSz="914400" rtl="0" eaLnBrk="0" fontAlgn="base" latinLnBrk="0" hangingPunct="0">
                <a:lnSpc>
                  <a:spcPct val="100000"/>
                </a:lnSpc>
                <a:spcBef>
                  <a:spcPct val="0"/>
                </a:spcBef>
                <a:spcAft>
                  <a:spcPct val="0"/>
                </a:spcAft>
                <a:buClrTx/>
                <a:buSzTx/>
                <a:buFontTx/>
                <a:buNone/>
                <a:tabLst/>
                <a:defRPr/>
              </a:pPr>
              <a:t>2024/4/16</a:t>
            </a:fld>
            <a:endParaRPr kumimoji="1" lang="en-US" altLang="zh-TW" sz="1200" b="0" i="0" u="none" strike="noStrike" kern="1200" cap="none" spc="0" normalizeH="0" baseline="0" noProof="0" dirty="0">
              <a:ln>
                <a:noFill/>
              </a:ln>
              <a:solidFill>
                <a:prstClr val="black">
                  <a:tint val="75000"/>
                </a:prstClr>
              </a:solidFill>
              <a:effectLst/>
              <a:uLnTx/>
              <a:uFillTx/>
              <a:latin typeface="Arial" pitchFamily="34" charset="0"/>
              <a:ea typeface="新細明體" panose="02020500000000000000" pitchFamily="18" charset="-120"/>
              <a:cs typeface="+mn-cs"/>
            </a:endParaRPr>
          </a:p>
        </p:txBody>
      </p:sp>
      <p:sp>
        <p:nvSpPr>
          <p:cNvPr id="5" name="Footer Placeholder 5"/>
          <p:cNvSpPr>
            <a:spLocks noGrp="1"/>
          </p:cNvSpPr>
          <p:nvPr>
            <p:ph type="ftr" sz="quarter" idx="11"/>
          </p:nvPr>
        </p:nvSpPr>
        <p:spPr/>
        <p:txBody>
          <a:bodyPr/>
          <a:lstStyle>
            <a:lvl1pPr eaLnBrk="0" fontAlgn="base" hangingPunct="0">
              <a:spcBef>
                <a:spcPct val="0"/>
              </a:spcBef>
              <a:spcAft>
                <a:spcPct val="0"/>
              </a:spcAft>
              <a:defRPr kumimoji="1">
                <a:latin typeface="Arial"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zh-TW" sz="1200" b="0" i="0" u="none" strike="noStrike" kern="1200" cap="none" spc="0" normalizeH="0" baseline="0" noProof="0">
              <a:ln>
                <a:noFill/>
              </a:ln>
              <a:solidFill>
                <a:prstClr val="black">
                  <a:tint val="75000"/>
                </a:prstClr>
              </a:solidFill>
              <a:effectLst/>
              <a:uLnTx/>
              <a:uFillTx/>
              <a:latin typeface="Arial" pitchFamily="34" charset="0"/>
              <a:ea typeface="新細明體" panose="02020500000000000000" pitchFamily="18" charset="-120"/>
              <a:cs typeface="+mn-cs"/>
            </a:endParaRPr>
          </a:p>
        </p:txBody>
      </p:sp>
      <p:sp>
        <p:nvSpPr>
          <p:cNvPr id="6" name="Slide Number Placeholder 6"/>
          <p:cNvSpPr>
            <a:spLocks noGrp="1"/>
          </p:cNvSpPr>
          <p:nvPr>
            <p:ph type="sldNum" sz="quarter" idx="12"/>
          </p:nvPr>
        </p:nvSpPr>
        <p:spPr>
          <a:xfrm>
            <a:off x="10210800" y="6622288"/>
            <a:ext cx="640080" cy="237744"/>
          </a:xfrm>
        </p:spPr>
        <p:txBody>
          <a:bodyPr/>
          <a:lstStyle>
            <a:lvl1pPr eaLnBrk="0" fontAlgn="base" hangingPunct="0">
              <a:spcBef>
                <a:spcPct val="0"/>
              </a:spcBef>
              <a:spcAft>
                <a:spcPct val="0"/>
              </a:spcAft>
              <a:defRPr kumimoji="1" sz="1800" b="1">
                <a:latin typeface="Arial"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FB8AD0DE-A118-4F45-B9B6-089AA85C8FDD}" type="slidenum">
              <a:rPr kumimoji="1" lang="en-US" altLang="zh-TW" sz="1800" b="1" i="0" u="none" strike="noStrike" kern="1200" cap="none" spc="0" normalizeH="0" baseline="0" noProof="0" smtClean="0">
                <a:ln>
                  <a:noFill/>
                </a:ln>
                <a:solidFill>
                  <a:prstClr val="black">
                    <a:tint val="75000"/>
                  </a:prstClr>
                </a:solidFill>
                <a:effectLst/>
                <a:uLnTx/>
                <a:uFillTx/>
                <a:latin typeface="Arial" pitchFamily="34" charset="0"/>
                <a:ea typeface="新細明體" panose="02020500000000000000" pitchFamily="18" charset="-120"/>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zh-TW" sz="1800" b="1" i="0" u="none" strike="noStrike" kern="1200" cap="none" spc="0" normalizeH="0" baseline="0" noProof="0" dirty="0">
              <a:ln>
                <a:noFill/>
              </a:ln>
              <a:solidFill>
                <a:prstClr val="black">
                  <a:tint val="75000"/>
                </a:prstClr>
              </a:solidFill>
              <a:effectLst/>
              <a:uLnTx/>
              <a:uFillTx/>
              <a:latin typeface="Arial" pitchFamily="34" charset="0"/>
              <a:ea typeface="新細明體" panose="02020500000000000000" pitchFamily="18" charset="-120"/>
              <a:cs typeface="+mn-cs"/>
            </a:endParaRPr>
          </a:p>
        </p:txBody>
      </p:sp>
    </p:spTree>
    <p:extLst>
      <p:ext uri="{BB962C8B-B14F-4D97-AF65-F5344CB8AC3E}">
        <p14:creationId xmlns:p14="http://schemas.microsoft.com/office/powerpoint/2010/main" val="2847937897"/>
      </p:ext>
    </p:extLst>
  </p:cSld>
  <p:clrMapOvr>
    <a:masterClrMapping/>
  </p:clrMapOvr>
  <p:transition spd="med">
    <p:wipe dir="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2_標題及物件">
    <p:spTree>
      <p:nvGrpSpPr>
        <p:cNvPr id="1" name=""/>
        <p:cNvGrpSpPr/>
        <p:nvPr/>
      </p:nvGrpSpPr>
      <p:grpSpPr>
        <a:xfrm>
          <a:off x="0" y="0"/>
          <a:ext cx="0" cy="0"/>
          <a:chOff x="0" y="0"/>
          <a:chExt cx="0" cy="0"/>
        </a:xfrm>
      </p:grpSpPr>
      <p:sp>
        <p:nvSpPr>
          <p:cNvPr id="11" name="Freeform 6">
            <a:extLst>
              <a:ext uri="{FF2B5EF4-FFF2-40B4-BE49-F238E27FC236}">
                <a16:creationId xmlns:a16="http://schemas.microsoft.com/office/drawing/2014/main" id="{13C98EA7-AC6B-45BE-9E89-2625D9CCF390}"/>
              </a:ext>
            </a:extLst>
          </p:cNvPr>
          <p:cNvSpPr>
            <a:spLocks/>
          </p:cNvSpPr>
          <p:nvPr userDrawn="1"/>
        </p:nvSpPr>
        <p:spPr bwMode="auto">
          <a:xfrm>
            <a:off x="1" y="6116638"/>
            <a:ext cx="12187767" cy="741363"/>
          </a:xfrm>
          <a:custGeom>
            <a:avLst/>
            <a:gdLst>
              <a:gd name="T0" fmla="*/ 11516 w 11516"/>
              <a:gd name="T1" fmla="*/ 0 h 933"/>
              <a:gd name="T2" fmla="*/ 0 w 11516"/>
              <a:gd name="T3" fmla="*/ 507 h 933"/>
              <a:gd name="T4" fmla="*/ 0 w 11516"/>
              <a:gd name="T5" fmla="*/ 933 h 933"/>
              <a:gd name="T6" fmla="*/ 11516 w 11516"/>
              <a:gd name="T7" fmla="*/ 933 h 933"/>
              <a:gd name="T8" fmla="*/ 11516 w 11516"/>
              <a:gd name="T9" fmla="*/ 0 h 933"/>
            </a:gdLst>
            <a:ahLst/>
            <a:cxnLst>
              <a:cxn ang="0">
                <a:pos x="T0" y="T1"/>
              </a:cxn>
              <a:cxn ang="0">
                <a:pos x="T2" y="T3"/>
              </a:cxn>
              <a:cxn ang="0">
                <a:pos x="T4" y="T5"/>
              </a:cxn>
              <a:cxn ang="0">
                <a:pos x="T6" y="T7"/>
              </a:cxn>
              <a:cxn ang="0">
                <a:pos x="T8" y="T9"/>
              </a:cxn>
            </a:cxnLst>
            <a:rect l="0" t="0" r="r" b="b"/>
            <a:pathLst>
              <a:path w="11516" h="933">
                <a:moveTo>
                  <a:pt x="11516" y="0"/>
                </a:moveTo>
                <a:lnTo>
                  <a:pt x="0" y="507"/>
                </a:lnTo>
                <a:lnTo>
                  <a:pt x="0" y="933"/>
                </a:lnTo>
                <a:lnTo>
                  <a:pt x="11516" y="933"/>
                </a:lnTo>
                <a:lnTo>
                  <a:pt x="11516" y="0"/>
                </a:lnTo>
                <a:close/>
              </a:path>
            </a:pathLst>
          </a:custGeom>
          <a:solidFill>
            <a:srgbClr val="FB6E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4" name="群組 33"/>
          <p:cNvGrpSpPr/>
          <p:nvPr userDrawn="1"/>
        </p:nvGrpSpPr>
        <p:grpSpPr>
          <a:xfrm>
            <a:off x="382511" y="5877272"/>
            <a:ext cx="2875632" cy="896048"/>
            <a:chOff x="1560380" y="3933056"/>
            <a:chExt cx="6020066" cy="2501140"/>
          </a:xfrm>
        </p:grpSpPr>
        <p:sp>
          <p:nvSpPr>
            <p:cNvPr id="12" name="Freeform 6"/>
            <p:cNvSpPr>
              <a:spLocks/>
            </p:cNvSpPr>
            <p:nvPr userDrawn="1"/>
          </p:nvSpPr>
          <p:spPr bwMode="auto">
            <a:xfrm>
              <a:off x="2354263" y="4246725"/>
              <a:ext cx="4433888" cy="1230313"/>
            </a:xfrm>
            <a:custGeom>
              <a:avLst/>
              <a:gdLst>
                <a:gd name="T0" fmla="*/ 5557 w 5585"/>
                <a:gd name="T1" fmla="*/ 1506 h 1550"/>
                <a:gd name="T2" fmla="*/ 5471 w 5585"/>
                <a:gd name="T3" fmla="*/ 1380 h 1550"/>
                <a:gd name="T4" fmla="*/ 5377 w 5585"/>
                <a:gd name="T5" fmla="*/ 1256 h 1550"/>
                <a:gd name="T6" fmla="*/ 5279 w 5585"/>
                <a:gd name="T7" fmla="*/ 1138 h 1550"/>
                <a:gd name="T8" fmla="*/ 5176 w 5585"/>
                <a:gd name="T9" fmla="*/ 1024 h 1550"/>
                <a:gd name="T10" fmla="*/ 5067 w 5585"/>
                <a:gd name="T11" fmla="*/ 915 h 1550"/>
                <a:gd name="T12" fmla="*/ 4954 w 5585"/>
                <a:gd name="T13" fmla="*/ 812 h 1550"/>
                <a:gd name="T14" fmla="*/ 4836 w 5585"/>
                <a:gd name="T15" fmla="*/ 714 h 1550"/>
                <a:gd name="T16" fmla="*/ 4714 w 5585"/>
                <a:gd name="T17" fmla="*/ 620 h 1550"/>
                <a:gd name="T18" fmla="*/ 4586 w 5585"/>
                <a:gd name="T19" fmla="*/ 534 h 1550"/>
                <a:gd name="T20" fmla="*/ 4454 w 5585"/>
                <a:gd name="T21" fmla="*/ 452 h 1550"/>
                <a:gd name="T22" fmla="*/ 4320 w 5585"/>
                <a:gd name="T23" fmla="*/ 377 h 1550"/>
                <a:gd name="T24" fmla="*/ 4180 w 5585"/>
                <a:gd name="T25" fmla="*/ 308 h 1550"/>
                <a:gd name="T26" fmla="*/ 4037 w 5585"/>
                <a:gd name="T27" fmla="*/ 246 h 1550"/>
                <a:gd name="T28" fmla="*/ 3892 w 5585"/>
                <a:gd name="T29" fmla="*/ 189 h 1550"/>
                <a:gd name="T30" fmla="*/ 3743 w 5585"/>
                <a:gd name="T31" fmla="*/ 141 h 1550"/>
                <a:gd name="T32" fmla="*/ 3590 w 5585"/>
                <a:gd name="T33" fmla="*/ 98 h 1550"/>
                <a:gd name="T34" fmla="*/ 3435 w 5585"/>
                <a:gd name="T35" fmla="*/ 64 h 1550"/>
                <a:gd name="T36" fmla="*/ 3277 w 5585"/>
                <a:gd name="T37" fmla="*/ 37 h 1550"/>
                <a:gd name="T38" fmla="*/ 3117 w 5585"/>
                <a:gd name="T39" fmla="*/ 17 h 1550"/>
                <a:gd name="T40" fmla="*/ 2953 w 5585"/>
                <a:gd name="T41" fmla="*/ 5 h 1550"/>
                <a:gd name="T42" fmla="*/ 2789 w 5585"/>
                <a:gd name="T43" fmla="*/ 0 h 1550"/>
                <a:gd name="T44" fmla="*/ 2679 w 5585"/>
                <a:gd name="T45" fmla="*/ 3 h 1550"/>
                <a:gd name="T46" fmla="*/ 2517 w 5585"/>
                <a:gd name="T47" fmla="*/ 12 h 1550"/>
                <a:gd name="T48" fmla="*/ 2356 w 5585"/>
                <a:gd name="T49" fmla="*/ 29 h 1550"/>
                <a:gd name="T50" fmla="*/ 2198 w 5585"/>
                <a:gd name="T51" fmla="*/ 53 h 1550"/>
                <a:gd name="T52" fmla="*/ 2042 w 5585"/>
                <a:gd name="T53" fmla="*/ 86 h 1550"/>
                <a:gd name="T54" fmla="*/ 1889 w 5585"/>
                <a:gd name="T55" fmla="*/ 125 h 1550"/>
                <a:gd name="T56" fmla="*/ 1739 w 5585"/>
                <a:gd name="T57" fmla="*/ 172 h 1550"/>
                <a:gd name="T58" fmla="*/ 1593 w 5585"/>
                <a:gd name="T59" fmla="*/ 225 h 1550"/>
                <a:gd name="T60" fmla="*/ 1449 w 5585"/>
                <a:gd name="T61" fmla="*/ 285 h 1550"/>
                <a:gd name="T62" fmla="*/ 1310 w 5585"/>
                <a:gd name="T63" fmla="*/ 351 h 1550"/>
                <a:gd name="T64" fmla="*/ 1172 w 5585"/>
                <a:gd name="T65" fmla="*/ 423 h 1550"/>
                <a:gd name="T66" fmla="*/ 1040 w 5585"/>
                <a:gd name="T67" fmla="*/ 503 h 1550"/>
                <a:gd name="T68" fmla="*/ 912 w 5585"/>
                <a:gd name="T69" fmla="*/ 587 h 1550"/>
                <a:gd name="T70" fmla="*/ 788 w 5585"/>
                <a:gd name="T71" fmla="*/ 678 h 1550"/>
                <a:gd name="T72" fmla="*/ 669 w 5585"/>
                <a:gd name="T73" fmla="*/ 774 h 1550"/>
                <a:gd name="T74" fmla="*/ 554 w 5585"/>
                <a:gd name="T75" fmla="*/ 875 h 1550"/>
                <a:gd name="T76" fmla="*/ 443 w 5585"/>
                <a:gd name="T77" fmla="*/ 981 h 1550"/>
                <a:gd name="T78" fmla="*/ 338 w 5585"/>
                <a:gd name="T79" fmla="*/ 1093 h 1550"/>
                <a:gd name="T80" fmla="*/ 239 w 5585"/>
                <a:gd name="T81" fmla="*/ 1209 h 1550"/>
                <a:gd name="T82" fmla="*/ 145 w 5585"/>
                <a:gd name="T83" fmla="*/ 1330 h 1550"/>
                <a:gd name="T84" fmla="*/ 56 w 5585"/>
                <a:gd name="T85" fmla="*/ 1455 h 1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585" h="1550">
                  <a:moveTo>
                    <a:pt x="5585" y="1550"/>
                  </a:moveTo>
                  <a:lnTo>
                    <a:pt x="5585" y="1550"/>
                  </a:lnTo>
                  <a:lnTo>
                    <a:pt x="5557" y="1506"/>
                  </a:lnTo>
                  <a:lnTo>
                    <a:pt x="5528" y="1464"/>
                  </a:lnTo>
                  <a:lnTo>
                    <a:pt x="5499" y="1421"/>
                  </a:lnTo>
                  <a:lnTo>
                    <a:pt x="5471" y="1380"/>
                  </a:lnTo>
                  <a:lnTo>
                    <a:pt x="5439" y="1338"/>
                  </a:lnTo>
                  <a:lnTo>
                    <a:pt x="5409" y="1297"/>
                  </a:lnTo>
                  <a:lnTo>
                    <a:pt x="5377" y="1256"/>
                  </a:lnTo>
                  <a:lnTo>
                    <a:pt x="5345" y="1216"/>
                  </a:lnTo>
                  <a:lnTo>
                    <a:pt x="5313" y="1177"/>
                  </a:lnTo>
                  <a:lnTo>
                    <a:pt x="5279" y="1138"/>
                  </a:lnTo>
                  <a:lnTo>
                    <a:pt x="5246" y="1100"/>
                  </a:lnTo>
                  <a:lnTo>
                    <a:pt x="5211" y="1062"/>
                  </a:lnTo>
                  <a:lnTo>
                    <a:pt x="5176" y="1024"/>
                  </a:lnTo>
                  <a:lnTo>
                    <a:pt x="5141" y="987"/>
                  </a:lnTo>
                  <a:lnTo>
                    <a:pt x="5104" y="951"/>
                  </a:lnTo>
                  <a:lnTo>
                    <a:pt x="5067" y="915"/>
                  </a:lnTo>
                  <a:lnTo>
                    <a:pt x="5030" y="881"/>
                  </a:lnTo>
                  <a:lnTo>
                    <a:pt x="4992" y="846"/>
                  </a:lnTo>
                  <a:lnTo>
                    <a:pt x="4954" y="812"/>
                  </a:lnTo>
                  <a:lnTo>
                    <a:pt x="4915" y="778"/>
                  </a:lnTo>
                  <a:lnTo>
                    <a:pt x="4876" y="746"/>
                  </a:lnTo>
                  <a:lnTo>
                    <a:pt x="4836" y="714"/>
                  </a:lnTo>
                  <a:lnTo>
                    <a:pt x="4795" y="681"/>
                  </a:lnTo>
                  <a:lnTo>
                    <a:pt x="4755" y="651"/>
                  </a:lnTo>
                  <a:lnTo>
                    <a:pt x="4714" y="620"/>
                  </a:lnTo>
                  <a:lnTo>
                    <a:pt x="4671" y="590"/>
                  </a:lnTo>
                  <a:lnTo>
                    <a:pt x="4630" y="562"/>
                  </a:lnTo>
                  <a:lnTo>
                    <a:pt x="4586" y="534"/>
                  </a:lnTo>
                  <a:lnTo>
                    <a:pt x="4543" y="506"/>
                  </a:lnTo>
                  <a:lnTo>
                    <a:pt x="4499" y="479"/>
                  </a:lnTo>
                  <a:lnTo>
                    <a:pt x="4454" y="452"/>
                  </a:lnTo>
                  <a:lnTo>
                    <a:pt x="4411" y="427"/>
                  </a:lnTo>
                  <a:lnTo>
                    <a:pt x="4365" y="401"/>
                  </a:lnTo>
                  <a:lnTo>
                    <a:pt x="4320" y="377"/>
                  </a:lnTo>
                  <a:lnTo>
                    <a:pt x="4274" y="353"/>
                  </a:lnTo>
                  <a:lnTo>
                    <a:pt x="4228" y="330"/>
                  </a:lnTo>
                  <a:lnTo>
                    <a:pt x="4180" y="308"/>
                  </a:lnTo>
                  <a:lnTo>
                    <a:pt x="4133" y="286"/>
                  </a:lnTo>
                  <a:lnTo>
                    <a:pt x="4086" y="265"/>
                  </a:lnTo>
                  <a:lnTo>
                    <a:pt x="4037" y="246"/>
                  </a:lnTo>
                  <a:lnTo>
                    <a:pt x="3989" y="226"/>
                  </a:lnTo>
                  <a:lnTo>
                    <a:pt x="3941" y="208"/>
                  </a:lnTo>
                  <a:lnTo>
                    <a:pt x="3892" y="189"/>
                  </a:lnTo>
                  <a:lnTo>
                    <a:pt x="3843" y="173"/>
                  </a:lnTo>
                  <a:lnTo>
                    <a:pt x="3792" y="156"/>
                  </a:lnTo>
                  <a:lnTo>
                    <a:pt x="3743" y="141"/>
                  </a:lnTo>
                  <a:lnTo>
                    <a:pt x="3692" y="126"/>
                  </a:lnTo>
                  <a:lnTo>
                    <a:pt x="3641" y="112"/>
                  </a:lnTo>
                  <a:lnTo>
                    <a:pt x="3590" y="98"/>
                  </a:lnTo>
                  <a:lnTo>
                    <a:pt x="3539" y="87"/>
                  </a:lnTo>
                  <a:lnTo>
                    <a:pt x="3487" y="75"/>
                  </a:lnTo>
                  <a:lnTo>
                    <a:pt x="3435" y="64"/>
                  </a:lnTo>
                  <a:lnTo>
                    <a:pt x="3382" y="55"/>
                  </a:lnTo>
                  <a:lnTo>
                    <a:pt x="3330" y="45"/>
                  </a:lnTo>
                  <a:lnTo>
                    <a:pt x="3277" y="37"/>
                  </a:lnTo>
                  <a:lnTo>
                    <a:pt x="3224" y="29"/>
                  </a:lnTo>
                  <a:lnTo>
                    <a:pt x="3170" y="22"/>
                  </a:lnTo>
                  <a:lnTo>
                    <a:pt x="3117" y="17"/>
                  </a:lnTo>
                  <a:lnTo>
                    <a:pt x="3063" y="12"/>
                  </a:lnTo>
                  <a:lnTo>
                    <a:pt x="3009" y="9"/>
                  </a:lnTo>
                  <a:lnTo>
                    <a:pt x="2953" y="5"/>
                  </a:lnTo>
                  <a:lnTo>
                    <a:pt x="2899" y="3"/>
                  </a:lnTo>
                  <a:lnTo>
                    <a:pt x="2844" y="2"/>
                  </a:lnTo>
                  <a:lnTo>
                    <a:pt x="2789" y="0"/>
                  </a:lnTo>
                  <a:lnTo>
                    <a:pt x="2789" y="0"/>
                  </a:lnTo>
                  <a:lnTo>
                    <a:pt x="2735" y="2"/>
                  </a:lnTo>
                  <a:lnTo>
                    <a:pt x="2679" y="3"/>
                  </a:lnTo>
                  <a:lnTo>
                    <a:pt x="2625" y="5"/>
                  </a:lnTo>
                  <a:lnTo>
                    <a:pt x="2571" y="9"/>
                  </a:lnTo>
                  <a:lnTo>
                    <a:pt x="2517" y="12"/>
                  </a:lnTo>
                  <a:lnTo>
                    <a:pt x="2463" y="17"/>
                  </a:lnTo>
                  <a:lnTo>
                    <a:pt x="2410" y="22"/>
                  </a:lnTo>
                  <a:lnTo>
                    <a:pt x="2356" y="29"/>
                  </a:lnTo>
                  <a:lnTo>
                    <a:pt x="2303" y="36"/>
                  </a:lnTo>
                  <a:lnTo>
                    <a:pt x="2251" y="44"/>
                  </a:lnTo>
                  <a:lnTo>
                    <a:pt x="2198" y="53"/>
                  </a:lnTo>
                  <a:lnTo>
                    <a:pt x="2146" y="64"/>
                  </a:lnTo>
                  <a:lnTo>
                    <a:pt x="2094" y="74"/>
                  </a:lnTo>
                  <a:lnTo>
                    <a:pt x="2042" y="86"/>
                  </a:lnTo>
                  <a:lnTo>
                    <a:pt x="1990" y="98"/>
                  </a:lnTo>
                  <a:lnTo>
                    <a:pt x="1940" y="111"/>
                  </a:lnTo>
                  <a:lnTo>
                    <a:pt x="1889" y="125"/>
                  </a:lnTo>
                  <a:lnTo>
                    <a:pt x="1839" y="140"/>
                  </a:lnTo>
                  <a:lnTo>
                    <a:pt x="1789" y="156"/>
                  </a:lnTo>
                  <a:lnTo>
                    <a:pt x="1739" y="172"/>
                  </a:lnTo>
                  <a:lnTo>
                    <a:pt x="1690" y="188"/>
                  </a:lnTo>
                  <a:lnTo>
                    <a:pt x="1641" y="207"/>
                  </a:lnTo>
                  <a:lnTo>
                    <a:pt x="1593" y="225"/>
                  </a:lnTo>
                  <a:lnTo>
                    <a:pt x="1545" y="245"/>
                  </a:lnTo>
                  <a:lnTo>
                    <a:pt x="1496" y="264"/>
                  </a:lnTo>
                  <a:lnTo>
                    <a:pt x="1449" y="285"/>
                  </a:lnTo>
                  <a:lnTo>
                    <a:pt x="1402" y="306"/>
                  </a:lnTo>
                  <a:lnTo>
                    <a:pt x="1356" y="329"/>
                  </a:lnTo>
                  <a:lnTo>
                    <a:pt x="1310" y="351"/>
                  </a:lnTo>
                  <a:lnTo>
                    <a:pt x="1263" y="375"/>
                  </a:lnTo>
                  <a:lnTo>
                    <a:pt x="1217" y="399"/>
                  </a:lnTo>
                  <a:lnTo>
                    <a:pt x="1172" y="423"/>
                  </a:lnTo>
                  <a:lnTo>
                    <a:pt x="1129" y="450"/>
                  </a:lnTo>
                  <a:lnTo>
                    <a:pt x="1084" y="475"/>
                  </a:lnTo>
                  <a:lnTo>
                    <a:pt x="1040" y="503"/>
                  </a:lnTo>
                  <a:lnTo>
                    <a:pt x="997" y="530"/>
                  </a:lnTo>
                  <a:lnTo>
                    <a:pt x="955" y="558"/>
                  </a:lnTo>
                  <a:lnTo>
                    <a:pt x="912" y="587"/>
                  </a:lnTo>
                  <a:lnTo>
                    <a:pt x="871" y="617"/>
                  </a:lnTo>
                  <a:lnTo>
                    <a:pt x="829" y="647"/>
                  </a:lnTo>
                  <a:lnTo>
                    <a:pt x="788" y="678"/>
                  </a:lnTo>
                  <a:lnTo>
                    <a:pt x="747" y="709"/>
                  </a:lnTo>
                  <a:lnTo>
                    <a:pt x="708" y="741"/>
                  </a:lnTo>
                  <a:lnTo>
                    <a:pt x="669" y="774"/>
                  </a:lnTo>
                  <a:lnTo>
                    <a:pt x="630" y="807"/>
                  </a:lnTo>
                  <a:lnTo>
                    <a:pt x="592" y="840"/>
                  </a:lnTo>
                  <a:lnTo>
                    <a:pt x="554" y="875"/>
                  </a:lnTo>
                  <a:lnTo>
                    <a:pt x="517" y="910"/>
                  </a:lnTo>
                  <a:lnTo>
                    <a:pt x="480" y="945"/>
                  </a:lnTo>
                  <a:lnTo>
                    <a:pt x="443" y="981"/>
                  </a:lnTo>
                  <a:lnTo>
                    <a:pt x="409" y="1018"/>
                  </a:lnTo>
                  <a:lnTo>
                    <a:pt x="373" y="1055"/>
                  </a:lnTo>
                  <a:lnTo>
                    <a:pt x="338" y="1093"/>
                  </a:lnTo>
                  <a:lnTo>
                    <a:pt x="305" y="1131"/>
                  </a:lnTo>
                  <a:lnTo>
                    <a:pt x="272" y="1170"/>
                  </a:lnTo>
                  <a:lnTo>
                    <a:pt x="239" y="1209"/>
                  </a:lnTo>
                  <a:lnTo>
                    <a:pt x="207" y="1248"/>
                  </a:lnTo>
                  <a:lnTo>
                    <a:pt x="175" y="1289"/>
                  </a:lnTo>
                  <a:lnTo>
                    <a:pt x="145" y="1330"/>
                  </a:lnTo>
                  <a:lnTo>
                    <a:pt x="114" y="1370"/>
                  </a:lnTo>
                  <a:lnTo>
                    <a:pt x="85" y="1413"/>
                  </a:lnTo>
                  <a:lnTo>
                    <a:pt x="56" y="1455"/>
                  </a:lnTo>
                  <a:lnTo>
                    <a:pt x="27" y="1497"/>
                  </a:lnTo>
                  <a:lnTo>
                    <a:pt x="0" y="1541"/>
                  </a:lnTo>
                </a:path>
              </a:pathLst>
            </a:custGeom>
            <a:noFill/>
            <a:ln w="19050">
              <a:solidFill>
                <a:schemeClr val="bg1">
                  <a:lumMod val="8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3" name="Group 32">
              <a:extLst>
                <a:ext uri="{FF2B5EF4-FFF2-40B4-BE49-F238E27FC236}">
                  <a16:creationId xmlns:a16="http://schemas.microsoft.com/office/drawing/2014/main" id="{1262EE41-E7D2-42E4-AECF-FF2DC88EB42A}"/>
                </a:ext>
              </a:extLst>
            </p:cNvPr>
            <p:cNvGrpSpPr/>
            <p:nvPr userDrawn="1"/>
          </p:nvGrpSpPr>
          <p:grpSpPr>
            <a:xfrm>
              <a:off x="1560380" y="5699768"/>
              <a:ext cx="6020066" cy="734428"/>
              <a:chOff x="1995488" y="3649829"/>
              <a:chExt cx="5153025" cy="628651"/>
            </a:xfrm>
          </p:grpSpPr>
          <p:sp>
            <p:nvSpPr>
              <p:cNvPr id="14" name="Freeform 7">
                <a:extLst>
                  <a:ext uri="{FF2B5EF4-FFF2-40B4-BE49-F238E27FC236}">
                    <a16:creationId xmlns:a16="http://schemas.microsoft.com/office/drawing/2014/main" id="{C3A20DE2-68F2-4460-A8D9-8C3D160E62FE}"/>
                  </a:ext>
                </a:extLst>
              </p:cNvPr>
              <p:cNvSpPr>
                <a:spLocks/>
              </p:cNvSpPr>
              <p:nvPr userDrawn="1"/>
            </p:nvSpPr>
            <p:spPr bwMode="auto">
              <a:xfrm>
                <a:off x="2011363" y="3891129"/>
                <a:ext cx="5121275" cy="371475"/>
              </a:xfrm>
              <a:custGeom>
                <a:avLst/>
                <a:gdLst>
                  <a:gd name="T0" fmla="*/ 6451 w 6454"/>
                  <a:gd name="T1" fmla="*/ 390 h 467"/>
                  <a:gd name="T2" fmla="*/ 6451 w 6454"/>
                  <a:gd name="T3" fmla="*/ 390 h 467"/>
                  <a:gd name="T4" fmla="*/ 6454 w 6454"/>
                  <a:gd name="T5" fmla="*/ 393 h 467"/>
                  <a:gd name="T6" fmla="*/ 6454 w 6454"/>
                  <a:gd name="T7" fmla="*/ 396 h 467"/>
                  <a:gd name="T8" fmla="*/ 6454 w 6454"/>
                  <a:gd name="T9" fmla="*/ 396 h 467"/>
                  <a:gd name="T10" fmla="*/ 6451 w 6454"/>
                  <a:gd name="T11" fmla="*/ 399 h 467"/>
                  <a:gd name="T12" fmla="*/ 6449 w 6454"/>
                  <a:gd name="T13" fmla="*/ 400 h 467"/>
                  <a:gd name="T14" fmla="*/ 3518 w 6454"/>
                  <a:gd name="T15" fmla="*/ 400 h 467"/>
                  <a:gd name="T16" fmla="*/ 3518 w 6454"/>
                  <a:gd name="T17" fmla="*/ 400 h 467"/>
                  <a:gd name="T18" fmla="*/ 3516 w 6454"/>
                  <a:gd name="T19" fmla="*/ 400 h 467"/>
                  <a:gd name="T20" fmla="*/ 3514 w 6454"/>
                  <a:gd name="T21" fmla="*/ 401 h 467"/>
                  <a:gd name="T22" fmla="*/ 3514 w 6454"/>
                  <a:gd name="T23" fmla="*/ 401 h 467"/>
                  <a:gd name="T24" fmla="*/ 3507 w 6454"/>
                  <a:gd name="T25" fmla="*/ 408 h 467"/>
                  <a:gd name="T26" fmla="*/ 3498 w 6454"/>
                  <a:gd name="T27" fmla="*/ 415 h 467"/>
                  <a:gd name="T28" fmla="*/ 3486 w 6454"/>
                  <a:gd name="T29" fmla="*/ 420 h 467"/>
                  <a:gd name="T30" fmla="*/ 3473 w 6454"/>
                  <a:gd name="T31" fmla="*/ 427 h 467"/>
                  <a:gd name="T32" fmla="*/ 3460 w 6454"/>
                  <a:gd name="T33" fmla="*/ 433 h 467"/>
                  <a:gd name="T34" fmla="*/ 3444 w 6454"/>
                  <a:gd name="T35" fmla="*/ 438 h 467"/>
                  <a:gd name="T36" fmla="*/ 3426 w 6454"/>
                  <a:gd name="T37" fmla="*/ 443 h 467"/>
                  <a:gd name="T38" fmla="*/ 3409 w 6454"/>
                  <a:gd name="T39" fmla="*/ 448 h 467"/>
                  <a:gd name="T40" fmla="*/ 3369 w 6454"/>
                  <a:gd name="T41" fmla="*/ 456 h 467"/>
                  <a:gd name="T42" fmla="*/ 3325 w 6454"/>
                  <a:gd name="T43" fmla="*/ 462 h 467"/>
                  <a:gd name="T44" fmla="*/ 3277 w 6454"/>
                  <a:gd name="T45" fmla="*/ 465 h 467"/>
                  <a:gd name="T46" fmla="*/ 3227 w 6454"/>
                  <a:gd name="T47" fmla="*/ 467 h 467"/>
                  <a:gd name="T48" fmla="*/ 3227 w 6454"/>
                  <a:gd name="T49" fmla="*/ 467 h 467"/>
                  <a:gd name="T50" fmla="*/ 3176 w 6454"/>
                  <a:gd name="T51" fmla="*/ 465 h 467"/>
                  <a:gd name="T52" fmla="*/ 3129 w 6454"/>
                  <a:gd name="T53" fmla="*/ 462 h 467"/>
                  <a:gd name="T54" fmla="*/ 3085 w 6454"/>
                  <a:gd name="T55" fmla="*/ 456 h 467"/>
                  <a:gd name="T56" fmla="*/ 3045 w 6454"/>
                  <a:gd name="T57" fmla="*/ 448 h 467"/>
                  <a:gd name="T58" fmla="*/ 3027 w 6454"/>
                  <a:gd name="T59" fmla="*/ 443 h 467"/>
                  <a:gd name="T60" fmla="*/ 3010 w 6454"/>
                  <a:gd name="T61" fmla="*/ 438 h 467"/>
                  <a:gd name="T62" fmla="*/ 2994 w 6454"/>
                  <a:gd name="T63" fmla="*/ 433 h 467"/>
                  <a:gd name="T64" fmla="*/ 2981 w 6454"/>
                  <a:gd name="T65" fmla="*/ 427 h 467"/>
                  <a:gd name="T66" fmla="*/ 2968 w 6454"/>
                  <a:gd name="T67" fmla="*/ 420 h 467"/>
                  <a:gd name="T68" fmla="*/ 2956 w 6454"/>
                  <a:gd name="T69" fmla="*/ 415 h 467"/>
                  <a:gd name="T70" fmla="*/ 2947 w 6454"/>
                  <a:gd name="T71" fmla="*/ 408 h 467"/>
                  <a:gd name="T72" fmla="*/ 2940 w 6454"/>
                  <a:gd name="T73" fmla="*/ 401 h 467"/>
                  <a:gd name="T74" fmla="*/ 2940 w 6454"/>
                  <a:gd name="T75" fmla="*/ 401 h 467"/>
                  <a:gd name="T76" fmla="*/ 2938 w 6454"/>
                  <a:gd name="T77" fmla="*/ 400 h 467"/>
                  <a:gd name="T78" fmla="*/ 2936 w 6454"/>
                  <a:gd name="T79" fmla="*/ 400 h 467"/>
                  <a:gd name="T80" fmla="*/ 5 w 6454"/>
                  <a:gd name="T81" fmla="*/ 400 h 467"/>
                  <a:gd name="T82" fmla="*/ 5 w 6454"/>
                  <a:gd name="T83" fmla="*/ 400 h 467"/>
                  <a:gd name="T84" fmla="*/ 3 w 6454"/>
                  <a:gd name="T85" fmla="*/ 399 h 467"/>
                  <a:gd name="T86" fmla="*/ 0 w 6454"/>
                  <a:gd name="T87" fmla="*/ 396 h 467"/>
                  <a:gd name="T88" fmla="*/ 0 w 6454"/>
                  <a:gd name="T89" fmla="*/ 396 h 467"/>
                  <a:gd name="T90" fmla="*/ 0 w 6454"/>
                  <a:gd name="T91" fmla="*/ 393 h 467"/>
                  <a:gd name="T92" fmla="*/ 3 w 6454"/>
                  <a:gd name="T93" fmla="*/ 390 h 467"/>
                  <a:gd name="T94" fmla="*/ 325 w 6454"/>
                  <a:gd name="T95" fmla="*/ 185 h 467"/>
                  <a:gd name="T96" fmla="*/ 2428 w 6454"/>
                  <a:gd name="T97" fmla="*/ 0 h 467"/>
                  <a:gd name="T98" fmla="*/ 3227 w 6454"/>
                  <a:gd name="T99" fmla="*/ 185 h 467"/>
                  <a:gd name="T100" fmla="*/ 3956 w 6454"/>
                  <a:gd name="T101" fmla="*/ 28 h 467"/>
                  <a:gd name="T102" fmla="*/ 6129 w 6454"/>
                  <a:gd name="T103" fmla="*/ 185 h 467"/>
                  <a:gd name="T104" fmla="*/ 6451 w 6454"/>
                  <a:gd name="T105" fmla="*/ 390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454" h="467">
                    <a:moveTo>
                      <a:pt x="6451" y="390"/>
                    </a:moveTo>
                    <a:lnTo>
                      <a:pt x="6451" y="390"/>
                    </a:lnTo>
                    <a:lnTo>
                      <a:pt x="6454" y="393"/>
                    </a:lnTo>
                    <a:lnTo>
                      <a:pt x="6454" y="396"/>
                    </a:lnTo>
                    <a:lnTo>
                      <a:pt x="6454" y="396"/>
                    </a:lnTo>
                    <a:lnTo>
                      <a:pt x="6451" y="399"/>
                    </a:lnTo>
                    <a:lnTo>
                      <a:pt x="6449" y="400"/>
                    </a:lnTo>
                    <a:lnTo>
                      <a:pt x="3518" y="400"/>
                    </a:lnTo>
                    <a:lnTo>
                      <a:pt x="3518" y="400"/>
                    </a:lnTo>
                    <a:lnTo>
                      <a:pt x="3516" y="400"/>
                    </a:lnTo>
                    <a:lnTo>
                      <a:pt x="3514" y="401"/>
                    </a:lnTo>
                    <a:lnTo>
                      <a:pt x="3514" y="401"/>
                    </a:lnTo>
                    <a:lnTo>
                      <a:pt x="3507" y="408"/>
                    </a:lnTo>
                    <a:lnTo>
                      <a:pt x="3498" y="415"/>
                    </a:lnTo>
                    <a:lnTo>
                      <a:pt x="3486" y="420"/>
                    </a:lnTo>
                    <a:lnTo>
                      <a:pt x="3473" y="427"/>
                    </a:lnTo>
                    <a:lnTo>
                      <a:pt x="3460" y="433"/>
                    </a:lnTo>
                    <a:lnTo>
                      <a:pt x="3444" y="438"/>
                    </a:lnTo>
                    <a:lnTo>
                      <a:pt x="3426" y="443"/>
                    </a:lnTo>
                    <a:lnTo>
                      <a:pt x="3409" y="448"/>
                    </a:lnTo>
                    <a:lnTo>
                      <a:pt x="3369" y="456"/>
                    </a:lnTo>
                    <a:lnTo>
                      <a:pt x="3325" y="462"/>
                    </a:lnTo>
                    <a:lnTo>
                      <a:pt x="3277" y="465"/>
                    </a:lnTo>
                    <a:lnTo>
                      <a:pt x="3227" y="467"/>
                    </a:lnTo>
                    <a:lnTo>
                      <a:pt x="3227" y="467"/>
                    </a:lnTo>
                    <a:lnTo>
                      <a:pt x="3176" y="465"/>
                    </a:lnTo>
                    <a:lnTo>
                      <a:pt x="3129" y="462"/>
                    </a:lnTo>
                    <a:lnTo>
                      <a:pt x="3085" y="456"/>
                    </a:lnTo>
                    <a:lnTo>
                      <a:pt x="3045" y="448"/>
                    </a:lnTo>
                    <a:lnTo>
                      <a:pt x="3027" y="443"/>
                    </a:lnTo>
                    <a:lnTo>
                      <a:pt x="3010" y="438"/>
                    </a:lnTo>
                    <a:lnTo>
                      <a:pt x="2994" y="433"/>
                    </a:lnTo>
                    <a:lnTo>
                      <a:pt x="2981" y="427"/>
                    </a:lnTo>
                    <a:lnTo>
                      <a:pt x="2968" y="420"/>
                    </a:lnTo>
                    <a:lnTo>
                      <a:pt x="2956" y="415"/>
                    </a:lnTo>
                    <a:lnTo>
                      <a:pt x="2947" y="408"/>
                    </a:lnTo>
                    <a:lnTo>
                      <a:pt x="2940" y="401"/>
                    </a:lnTo>
                    <a:lnTo>
                      <a:pt x="2940" y="401"/>
                    </a:lnTo>
                    <a:lnTo>
                      <a:pt x="2938" y="400"/>
                    </a:lnTo>
                    <a:lnTo>
                      <a:pt x="2936" y="400"/>
                    </a:lnTo>
                    <a:lnTo>
                      <a:pt x="5" y="400"/>
                    </a:lnTo>
                    <a:lnTo>
                      <a:pt x="5" y="400"/>
                    </a:lnTo>
                    <a:lnTo>
                      <a:pt x="3" y="399"/>
                    </a:lnTo>
                    <a:lnTo>
                      <a:pt x="0" y="396"/>
                    </a:lnTo>
                    <a:lnTo>
                      <a:pt x="0" y="396"/>
                    </a:lnTo>
                    <a:lnTo>
                      <a:pt x="0" y="393"/>
                    </a:lnTo>
                    <a:lnTo>
                      <a:pt x="3" y="390"/>
                    </a:lnTo>
                    <a:lnTo>
                      <a:pt x="325" y="185"/>
                    </a:lnTo>
                    <a:lnTo>
                      <a:pt x="2428" y="0"/>
                    </a:lnTo>
                    <a:lnTo>
                      <a:pt x="3227" y="185"/>
                    </a:lnTo>
                    <a:lnTo>
                      <a:pt x="3956" y="28"/>
                    </a:lnTo>
                    <a:lnTo>
                      <a:pt x="6129" y="185"/>
                    </a:lnTo>
                    <a:lnTo>
                      <a:pt x="6451" y="390"/>
                    </a:lnTo>
                    <a:close/>
                  </a:path>
                </a:pathLst>
              </a:custGeom>
              <a:solidFill>
                <a:srgbClr val="646D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8">
                <a:extLst>
                  <a:ext uri="{FF2B5EF4-FFF2-40B4-BE49-F238E27FC236}">
                    <a16:creationId xmlns:a16="http://schemas.microsoft.com/office/drawing/2014/main" id="{94152503-0CEB-4A16-8A75-26C442E39506}"/>
                  </a:ext>
                </a:extLst>
              </p:cNvPr>
              <p:cNvSpPr>
                <a:spLocks noEditPoints="1"/>
              </p:cNvSpPr>
              <p:nvPr userDrawn="1"/>
            </p:nvSpPr>
            <p:spPr bwMode="auto">
              <a:xfrm>
                <a:off x="1995488" y="3876842"/>
                <a:ext cx="5153025" cy="401638"/>
              </a:xfrm>
              <a:custGeom>
                <a:avLst/>
                <a:gdLst>
                  <a:gd name="T0" fmla="*/ 3246 w 6492"/>
                  <a:gd name="T1" fmla="*/ 506 h 506"/>
                  <a:gd name="T2" fmla="*/ 3149 w 6492"/>
                  <a:gd name="T3" fmla="*/ 500 h 506"/>
                  <a:gd name="T4" fmla="*/ 3064 w 6492"/>
                  <a:gd name="T5" fmla="*/ 488 h 506"/>
                  <a:gd name="T6" fmla="*/ 3027 w 6492"/>
                  <a:gd name="T7" fmla="*/ 477 h 506"/>
                  <a:gd name="T8" fmla="*/ 2996 w 6492"/>
                  <a:gd name="T9" fmla="*/ 466 h 506"/>
                  <a:gd name="T10" fmla="*/ 2970 w 6492"/>
                  <a:gd name="T11" fmla="*/ 453 h 506"/>
                  <a:gd name="T12" fmla="*/ 2950 w 6492"/>
                  <a:gd name="T13" fmla="*/ 438 h 506"/>
                  <a:gd name="T14" fmla="*/ 24 w 6492"/>
                  <a:gd name="T15" fmla="*/ 438 h 506"/>
                  <a:gd name="T16" fmla="*/ 10 w 6492"/>
                  <a:gd name="T17" fmla="*/ 434 h 506"/>
                  <a:gd name="T18" fmla="*/ 1 w 6492"/>
                  <a:gd name="T19" fmla="*/ 421 h 506"/>
                  <a:gd name="T20" fmla="*/ 0 w 6492"/>
                  <a:gd name="T21" fmla="*/ 413 h 506"/>
                  <a:gd name="T22" fmla="*/ 5 w 6492"/>
                  <a:gd name="T23" fmla="*/ 399 h 506"/>
                  <a:gd name="T24" fmla="*/ 338 w 6492"/>
                  <a:gd name="T25" fmla="*/ 187 h 506"/>
                  <a:gd name="T26" fmla="*/ 2448 w 6492"/>
                  <a:gd name="T27" fmla="*/ 0 h 506"/>
                  <a:gd name="T28" fmla="*/ 3974 w 6492"/>
                  <a:gd name="T29" fmla="*/ 28 h 506"/>
                  <a:gd name="T30" fmla="*/ 6154 w 6492"/>
                  <a:gd name="T31" fmla="*/ 187 h 506"/>
                  <a:gd name="T32" fmla="*/ 6481 w 6492"/>
                  <a:gd name="T33" fmla="*/ 394 h 506"/>
                  <a:gd name="T34" fmla="*/ 6490 w 6492"/>
                  <a:gd name="T35" fmla="*/ 406 h 506"/>
                  <a:gd name="T36" fmla="*/ 6491 w 6492"/>
                  <a:gd name="T37" fmla="*/ 421 h 506"/>
                  <a:gd name="T38" fmla="*/ 6490 w 6492"/>
                  <a:gd name="T39" fmla="*/ 424 h 506"/>
                  <a:gd name="T40" fmla="*/ 6481 w 6492"/>
                  <a:gd name="T41" fmla="*/ 436 h 506"/>
                  <a:gd name="T42" fmla="*/ 6454 w 6492"/>
                  <a:gd name="T43" fmla="*/ 452 h 506"/>
                  <a:gd name="T44" fmla="*/ 3529 w 6492"/>
                  <a:gd name="T45" fmla="*/ 452 h 506"/>
                  <a:gd name="T46" fmla="*/ 3513 w 6492"/>
                  <a:gd name="T47" fmla="*/ 462 h 506"/>
                  <a:gd name="T48" fmla="*/ 3490 w 6492"/>
                  <a:gd name="T49" fmla="*/ 472 h 506"/>
                  <a:gd name="T50" fmla="*/ 3426 w 6492"/>
                  <a:gd name="T51" fmla="*/ 489 h 506"/>
                  <a:gd name="T52" fmla="*/ 3343 w 6492"/>
                  <a:gd name="T53" fmla="*/ 502 h 506"/>
                  <a:gd name="T54" fmla="*/ 3246 w 6492"/>
                  <a:gd name="T55" fmla="*/ 506 h 506"/>
                  <a:gd name="T56" fmla="*/ 71 w 6492"/>
                  <a:gd name="T57" fmla="*/ 401 h 506"/>
                  <a:gd name="T58" fmla="*/ 2955 w 6492"/>
                  <a:gd name="T59" fmla="*/ 401 h 506"/>
                  <a:gd name="T60" fmla="*/ 2964 w 6492"/>
                  <a:gd name="T61" fmla="*/ 402 h 506"/>
                  <a:gd name="T62" fmla="*/ 2972 w 6492"/>
                  <a:gd name="T63" fmla="*/ 408 h 506"/>
                  <a:gd name="T64" fmla="*/ 2979 w 6492"/>
                  <a:gd name="T65" fmla="*/ 414 h 506"/>
                  <a:gd name="T66" fmla="*/ 2996 w 6492"/>
                  <a:gd name="T67" fmla="*/ 424 h 506"/>
                  <a:gd name="T68" fmla="*/ 3020 w 6492"/>
                  <a:gd name="T69" fmla="*/ 435 h 506"/>
                  <a:gd name="T70" fmla="*/ 3068 w 6492"/>
                  <a:gd name="T71" fmla="*/ 449 h 506"/>
                  <a:gd name="T72" fmla="*/ 3148 w 6492"/>
                  <a:gd name="T73" fmla="*/ 462 h 506"/>
                  <a:gd name="T74" fmla="*/ 3221 w 6492"/>
                  <a:gd name="T75" fmla="*/ 468 h 506"/>
                  <a:gd name="T76" fmla="*/ 3246 w 6492"/>
                  <a:gd name="T77" fmla="*/ 468 h 506"/>
                  <a:gd name="T78" fmla="*/ 3297 w 6492"/>
                  <a:gd name="T79" fmla="*/ 467 h 506"/>
                  <a:gd name="T80" fmla="*/ 3386 w 6492"/>
                  <a:gd name="T81" fmla="*/ 457 h 506"/>
                  <a:gd name="T82" fmla="*/ 3458 w 6492"/>
                  <a:gd name="T83" fmla="*/ 440 h 506"/>
                  <a:gd name="T84" fmla="*/ 3484 w 6492"/>
                  <a:gd name="T85" fmla="*/ 430 h 506"/>
                  <a:gd name="T86" fmla="*/ 3505 w 6492"/>
                  <a:gd name="T87" fmla="*/ 420 h 506"/>
                  <a:gd name="T88" fmla="*/ 3520 w 6492"/>
                  <a:gd name="T89" fmla="*/ 408 h 506"/>
                  <a:gd name="T90" fmla="*/ 3524 w 6492"/>
                  <a:gd name="T91" fmla="*/ 405 h 506"/>
                  <a:gd name="T92" fmla="*/ 3533 w 6492"/>
                  <a:gd name="T93" fmla="*/ 401 h 506"/>
                  <a:gd name="T94" fmla="*/ 6421 w 6492"/>
                  <a:gd name="T95" fmla="*/ 401 h 506"/>
                  <a:gd name="T96" fmla="*/ 3976 w 6492"/>
                  <a:gd name="T97" fmla="*/ 66 h 506"/>
                  <a:gd name="T98" fmla="*/ 2446 w 6492"/>
                  <a:gd name="T99" fmla="*/ 38 h 506"/>
                  <a:gd name="T100" fmla="*/ 71 w 6492"/>
                  <a:gd name="T101" fmla="*/ 401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492" h="506">
                    <a:moveTo>
                      <a:pt x="3246" y="506"/>
                    </a:moveTo>
                    <a:lnTo>
                      <a:pt x="3246" y="506"/>
                    </a:lnTo>
                    <a:lnTo>
                      <a:pt x="3196" y="504"/>
                    </a:lnTo>
                    <a:lnTo>
                      <a:pt x="3149" y="500"/>
                    </a:lnTo>
                    <a:lnTo>
                      <a:pt x="3106" y="495"/>
                    </a:lnTo>
                    <a:lnTo>
                      <a:pt x="3064" y="488"/>
                    </a:lnTo>
                    <a:lnTo>
                      <a:pt x="3046" y="483"/>
                    </a:lnTo>
                    <a:lnTo>
                      <a:pt x="3027" y="477"/>
                    </a:lnTo>
                    <a:lnTo>
                      <a:pt x="3011" y="472"/>
                    </a:lnTo>
                    <a:lnTo>
                      <a:pt x="2996" y="466"/>
                    </a:lnTo>
                    <a:lnTo>
                      <a:pt x="2982" y="460"/>
                    </a:lnTo>
                    <a:lnTo>
                      <a:pt x="2970" y="453"/>
                    </a:lnTo>
                    <a:lnTo>
                      <a:pt x="2959" y="446"/>
                    </a:lnTo>
                    <a:lnTo>
                      <a:pt x="2950" y="438"/>
                    </a:lnTo>
                    <a:lnTo>
                      <a:pt x="24" y="438"/>
                    </a:lnTo>
                    <a:lnTo>
                      <a:pt x="24" y="438"/>
                    </a:lnTo>
                    <a:lnTo>
                      <a:pt x="17" y="437"/>
                    </a:lnTo>
                    <a:lnTo>
                      <a:pt x="10" y="434"/>
                    </a:lnTo>
                    <a:lnTo>
                      <a:pt x="4" y="428"/>
                    </a:lnTo>
                    <a:lnTo>
                      <a:pt x="1" y="421"/>
                    </a:lnTo>
                    <a:lnTo>
                      <a:pt x="1" y="421"/>
                    </a:lnTo>
                    <a:lnTo>
                      <a:pt x="0" y="413"/>
                    </a:lnTo>
                    <a:lnTo>
                      <a:pt x="2" y="406"/>
                    </a:lnTo>
                    <a:lnTo>
                      <a:pt x="5" y="399"/>
                    </a:lnTo>
                    <a:lnTo>
                      <a:pt x="11" y="394"/>
                    </a:lnTo>
                    <a:lnTo>
                      <a:pt x="338" y="187"/>
                    </a:lnTo>
                    <a:lnTo>
                      <a:pt x="343" y="187"/>
                    </a:lnTo>
                    <a:lnTo>
                      <a:pt x="2448" y="0"/>
                    </a:lnTo>
                    <a:lnTo>
                      <a:pt x="3246" y="186"/>
                    </a:lnTo>
                    <a:lnTo>
                      <a:pt x="3974" y="28"/>
                    </a:lnTo>
                    <a:lnTo>
                      <a:pt x="3976" y="28"/>
                    </a:lnTo>
                    <a:lnTo>
                      <a:pt x="6154" y="187"/>
                    </a:lnTo>
                    <a:lnTo>
                      <a:pt x="6481" y="394"/>
                    </a:lnTo>
                    <a:lnTo>
                      <a:pt x="6481" y="394"/>
                    </a:lnTo>
                    <a:lnTo>
                      <a:pt x="6487" y="399"/>
                    </a:lnTo>
                    <a:lnTo>
                      <a:pt x="6490" y="406"/>
                    </a:lnTo>
                    <a:lnTo>
                      <a:pt x="6492" y="413"/>
                    </a:lnTo>
                    <a:lnTo>
                      <a:pt x="6491" y="421"/>
                    </a:lnTo>
                    <a:lnTo>
                      <a:pt x="6491" y="421"/>
                    </a:lnTo>
                    <a:lnTo>
                      <a:pt x="6490" y="424"/>
                    </a:lnTo>
                    <a:lnTo>
                      <a:pt x="6488" y="428"/>
                    </a:lnTo>
                    <a:lnTo>
                      <a:pt x="6481" y="436"/>
                    </a:lnTo>
                    <a:lnTo>
                      <a:pt x="6470" y="443"/>
                    </a:lnTo>
                    <a:lnTo>
                      <a:pt x="6454" y="452"/>
                    </a:lnTo>
                    <a:lnTo>
                      <a:pt x="3529" y="452"/>
                    </a:lnTo>
                    <a:lnTo>
                      <a:pt x="3529" y="452"/>
                    </a:lnTo>
                    <a:lnTo>
                      <a:pt x="3522" y="457"/>
                    </a:lnTo>
                    <a:lnTo>
                      <a:pt x="3513" y="462"/>
                    </a:lnTo>
                    <a:lnTo>
                      <a:pt x="3503" y="467"/>
                    </a:lnTo>
                    <a:lnTo>
                      <a:pt x="3490" y="472"/>
                    </a:lnTo>
                    <a:lnTo>
                      <a:pt x="3461" y="481"/>
                    </a:lnTo>
                    <a:lnTo>
                      <a:pt x="3426" y="489"/>
                    </a:lnTo>
                    <a:lnTo>
                      <a:pt x="3386" y="496"/>
                    </a:lnTo>
                    <a:lnTo>
                      <a:pt x="3343" y="502"/>
                    </a:lnTo>
                    <a:lnTo>
                      <a:pt x="3296" y="504"/>
                    </a:lnTo>
                    <a:lnTo>
                      <a:pt x="3246" y="506"/>
                    </a:lnTo>
                    <a:lnTo>
                      <a:pt x="3246" y="506"/>
                    </a:lnTo>
                    <a:close/>
                    <a:moveTo>
                      <a:pt x="71" y="401"/>
                    </a:moveTo>
                    <a:lnTo>
                      <a:pt x="2955" y="401"/>
                    </a:lnTo>
                    <a:lnTo>
                      <a:pt x="2955" y="401"/>
                    </a:lnTo>
                    <a:lnTo>
                      <a:pt x="2959" y="401"/>
                    </a:lnTo>
                    <a:lnTo>
                      <a:pt x="2964" y="402"/>
                    </a:lnTo>
                    <a:lnTo>
                      <a:pt x="2968" y="405"/>
                    </a:lnTo>
                    <a:lnTo>
                      <a:pt x="2972" y="408"/>
                    </a:lnTo>
                    <a:lnTo>
                      <a:pt x="2972" y="408"/>
                    </a:lnTo>
                    <a:lnTo>
                      <a:pt x="2979" y="414"/>
                    </a:lnTo>
                    <a:lnTo>
                      <a:pt x="2986" y="420"/>
                    </a:lnTo>
                    <a:lnTo>
                      <a:pt x="2996" y="424"/>
                    </a:lnTo>
                    <a:lnTo>
                      <a:pt x="3008" y="430"/>
                    </a:lnTo>
                    <a:lnTo>
                      <a:pt x="3020" y="435"/>
                    </a:lnTo>
                    <a:lnTo>
                      <a:pt x="3034" y="440"/>
                    </a:lnTo>
                    <a:lnTo>
                      <a:pt x="3068" y="449"/>
                    </a:lnTo>
                    <a:lnTo>
                      <a:pt x="3106" y="457"/>
                    </a:lnTo>
                    <a:lnTo>
                      <a:pt x="3148" y="462"/>
                    </a:lnTo>
                    <a:lnTo>
                      <a:pt x="3195" y="467"/>
                    </a:lnTo>
                    <a:lnTo>
                      <a:pt x="3221" y="468"/>
                    </a:lnTo>
                    <a:lnTo>
                      <a:pt x="3246" y="468"/>
                    </a:lnTo>
                    <a:lnTo>
                      <a:pt x="3246" y="468"/>
                    </a:lnTo>
                    <a:lnTo>
                      <a:pt x="3271" y="468"/>
                    </a:lnTo>
                    <a:lnTo>
                      <a:pt x="3297" y="467"/>
                    </a:lnTo>
                    <a:lnTo>
                      <a:pt x="3344" y="462"/>
                    </a:lnTo>
                    <a:lnTo>
                      <a:pt x="3386" y="457"/>
                    </a:lnTo>
                    <a:lnTo>
                      <a:pt x="3424" y="449"/>
                    </a:lnTo>
                    <a:lnTo>
                      <a:pt x="3458" y="440"/>
                    </a:lnTo>
                    <a:lnTo>
                      <a:pt x="3472" y="435"/>
                    </a:lnTo>
                    <a:lnTo>
                      <a:pt x="3484" y="430"/>
                    </a:lnTo>
                    <a:lnTo>
                      <a:pt x="3496" y="424"/>
                    </a:lnTo>
                    <a:lnTo>
                      <a:pt x="3505" y="420"/>
                    </a:lnTo>
                    <a:lnTo>
                      <a:pt x="3513" y="414"/>
                    </a:lnTo>
                    <a:lnTo>
                      <a:pt x="3520" y="408"/>
                    </a:lnTo>
                    <a:lnTo>
                      <a:pt x="3520" y="408"/>
                    </a:lnTo>
                    <a:lnTo>
                      <a:pt x="3524" y="405"/>
                    </a:lnTo>
                    <a:lnTo>
                      <a:pt x="3528" y="402"/>
                    </a:lnTo>
                    <a:lnTo>
                      <a:pt x="3533" y="401"/>
                    </a:lnTo>
                    <a:lnTo>
                      <a:pt x="3537" y="401"/>
                    </a:lnTo>
                    <a:lnTo>
                      <a:pt x="6421" y="401"/>
                    </a:lnTo>
                    <a:lnTo>
                      <a:pt x="6142" y="224"/>
                    </a:lnTo>
                    <a:lnTo>
                      <a:pt x="3976" y="66"/>
                    </a:lnTo>
                    <a:lnTo>
                      <a:pt x="3246" y="225"/>
                    </a:lnTo>
                    <a:lnTo>
                      <a:pt x="2446" y="38"/>
                    </a:lnTo>
                    <a:lnTo>
                      <a:pt x="350" y="224"/>
                    </a:lnTo>
                    <a:lnTo>
                      <a:pt x="71" y="401"/>
                    </a:lnTo>
                    <a:close/>
                  </a:path>
                </a:pathLst>
              </a:custGeom>
              <a:solidFill>
                <a:srgbClr val="A9B2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Freeform 9">
                <a:extLst>
                  <a:ext uri="{FF2B5EF4-FFF2-40B4-BE49-F238E27FC236}">
                    <a16:creationId xmlns:a16="http://schemas.microsoft.com/office/drawing/2014/main" id="{D2060BC1-FA3B-4FCB-AA9D-3B50C59D1E36}"/>
                  </a:ext>
                </a:extLst>
              </p:cNvPr>
              <p:cNvSpPr>
                <a:spLocks/>
              </p:cNvSpPr>
              <p:nvPr userDrawn="1"/>
            </p:nvSpPr>
            <p:spPr bwMode="auto">
              <a:xfrm>
                <a:off x="2089151" y="3649829"/>
                <a:ext cx="4965700" cy="544513"/>
              </a:xfrm>
              <a:custGeom>
                <a:avLst/>
                <a:gdLst>
                  <a:gd name="T0" fmla="*/ 5789 w 6256"/>
                  <a:gd name="T1" fmla="*/ 656 h 686"/>
                  <a:gd name="T2" fmla="*/ 5139 w 6256"/>
                  <a:gd name="T3" fmla="*/ 624 h 686"/>
                  <a:gd name="T4" fmla="*/ 4789 w 6256"/>
                  <a:gd name="T5" fmla="*/ 585 h 686"/>
                  <a:gd name="T6" fmla="*/ 4443 w 6256"/>
                  <a:gd name="T7" fmla="*/ 524 h 686"/>
                  <a:gd name="T8" fmla="*/ 4193 w 6256"/>
                  <a:gd name="T9" fmla="*/ 466 h 686"/>
                  <a:gd name="T10" fmla="*/ 3943 w 6256"/>
                  <a:gd name="T11" fmla="*/ 443 h 686"/>
                  <a:gd name="T12" fmla="*/ 3750 w 6256"/>
                  <a:gd name="T13" fmla="*/ 466 h 686"/>
                  <a:gd name="T14" fmla="*/ 3605 w 6256"/>
                  <a:gd name="T15" fmla="*/ 519 h 686"/>
                  <a:gd name="T16" fmla="*/ 3505 w 6256"/>
                  <a:gd name="T17" fmla="*/ 584 h 686"/>
                  <a:gd name="T18" fmla="*/ 3423 w 6256"/>
                  <a:gd name="T19" fmla="*/ 669 h 686"/>
                  <a:gd name="T20" fmla="*/ 3412 w 6256"/>
                  <a:gd name="T21" fmla="*/ 683 h 686"/>
                  <a:gd name="T22" fmla="*/ 3389 w 6256"/>
                  <a:gd name="T23" fmla="*/ 669 h 686"/>
                  <a:gd name="T24" fmla="*/ 3236 w 6256"/>
                  <a:gd name="T25" fmla="*/ 616 h 686"/>
                  <a:gd name="T26" fmla="*/ 3128 w 6256"/>
                  <a:gd name="T27" fmla="*/ 606 h 686"/>
                  <a:gd name="T28" fmla="*/ 3038 w 6256"/>
                  <a:gd name="T29" fmla="*/ 613 h 686"/>
                  <a:gd name="T30" fmla="*/ 2918 w 6256"/>
                  <a:gd name="T31" fmla="*/ 645 h 686"/>
                  <a:gd name="T32" fmla="*/ 2845 w 6256"/>
                  <a:gd name="T33" fmla="*/ 685 h 686"/>
                  <a:gd name="T34" fmla="*/ 2838 w 6256"/>
                  <a:gd name="T35" fmla="*/ 685 h 686"/>
                  <a:gd name="T36" fmla="*/ 2800 w 6256"/>
                  <a:gd name="T37" fmla="*/ 634 h 686"/>
                  <a:gd name="T38" fmla="*/ 2712 w 6256"/>
                  <a:gd name="T39" fmla="*/ 558 h 686"/>
                  <a:gd name="T40" fmla="*/ 2596 w 6256"/>
                  <a:gd name="T41" fmla="*/ 496 h 686"/>
                  <a:gd name="T42" fmla="*/ 2434 w 6256"/>
                  <a:gd name="T43" fmla="*/ 454 h 686"/>
                  <a:gd name="T44" fmla="*/ 2218 w 6256"/>
                  <a:gd name="T45" fmla="*/ 447 h 686"/>
                  <a:gd name="T46" fmla="*/ 1946 w 6256"/>
                  <a:gd name="T47" fmla="*/ 493 h 686"/>
                  <a:gd name="T48" fmla="*/ 1677 w 6256"/>
                  <a:gd name="T49" fmla="*/ 551 h 686"/>
                  <a:gd name="T50" fmla="*/ 1327 w 6256"/>
                  <a:gd name="T51" fmla="*/ 603 h 686"/>
                  <a:gd name="T52" fmla="*/ 843 w 6256"/>
                  <a:gd name="T53" fmla="*/ 644 h 686"/>
                  <a:gd name="T54" fmla="*/ 157 w 6256"/>
                  <a:gd name="T55" fmla="*/ 660 h 686"/>
                  <a:gd name="T56" fmla="*/ 512 w 6256"/>
                  <a:gd name="T57" fmla="*/ 409 h 686"/>
                  <a:gd name="T58" fmla="*/ 1026 w 6256"/>
                  <a:gd name="T59" fmla="*/ 363 h 686"/>
                  <a:gd name="T60" fmla="*/ 1397 w 6256"/>
                  <a:gd name="T61" fmla="*/ 282 h 686"/>
                  <a:gd name="T62" fmla="*/ 1667 w 6256"/>
                  <a:gd name="T63" fmla="*/ 187 h 686"/>
                  <a:gd name="T64" fmla="*/ 1957 w 6256"/>
                  <a:gd name="T65" fmla="*/ 64 h 686"/>
                  <a:gd name="T66" fmla="*/ 2158 w 6256"/>
                  <a:gd name="T67" fmla="*/ 10 h 686"/>
                  <a:gd name="T68" fmla="*/ 2346 w 6256"/>
                  <a:gd name="T69" fmla="*/ 1 h 686"/>
                  <a:gd name="T70" fmla="*/ 2572 w 6256"/>
                  <a:gd name="T71" fmla="*/ 38 h 686"/>
                  <a:gd name="T72" fmla="*/ 2762 w 6256"/>
                  <a:gd name="T73" fmla="*/ 112 h 686"/>
                  <a:gd name="T74" fmla="*/ 2913 w 6256"/>
                  <a:gd name="T75" fmla="*/ 206 h 686"/>
                  <a:gd name="T76" fmla="*/ 3043 w 6256"/>
                  <a:gd name="T77" fmla="*/ 318 h 686"/>
                  <a:gd name="T78" fmla="*/ 3128 w 6256"/>
                  <a:gd name="T79" fmla="*/ 413 h 686"/>
                  <a:gd name="T80" fmla="*/ 3250 w 6256"/>
                  <a:gd name="T81" fmla="*/ 282 h 686"/>
                  <a:gd name="T82" fmla="*/ 3370 w 6256"/>
                  <a:gd name="T83" fmla="*/ 187 h 686"/>
                  <a:gd name="T84" fmla="*/ 3530 w 6256"/>
                  <a:gd name="T85" fmla="*/ 95 h 686"/>
                  <a:gd name="T86" fmla="*/ 3726 w 6256"/>
                  <a:gd name="T87" fmla="*/ 26 h 686"/>
                  <a:gd name="T88" fmla="*/ 3959 w 6256"/>
                  <a:gd name="T89" fmla="*/ 0 h 686"/>
                  <a:gd name="T90" fmla="*/ 4140 w 6256"/>
                  <a:gd name="T91" fmla="*/ 17 h 686"/>
                  <a:gd name="T92" fmla="*/ 4338 w 6256"/>
                  <a:gd name="T93" fmla="*/ 79 h 686"/>
                  <a:gd name="T94" fmla="*/ 4637 w 6256"/>
                  <a:gd name="T95" fmla="*/ 206 h 686"/>
                  <a:gd name="T96" fmla="*/ 4923 w 6256"/>
                  <a:gd name="T97" fmla="*/ 300 h 686"/>
                  <a:gd name="T98" fmla="*/ 5319 w 6256"/>
                  <a:gd name="T99" fmla="*/ 375 h 686"/>
                  <a:gd name="T100" fmla="*/ 5869 w 6256"/>
                  <a:gd name="T101" fmla="*/ 412 h 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256" h="686">
                    <a:moveTo>
                      <a:pt x="6256" y="660"/>
                    </a:moveTo>
                    <a:lnTo>
                      <a:pt x="6256" y="660"/>
                    </a:lnTo>
                    <a:lnTo>
                      <a:pt x="6099" y="660"/>
                    </a:lnTo>
                    <a:lnTo>
                      <a:pt x="5901" y="659"/>
                    </a:lnTo>
                    <a:lnTo>
                      <a:pt x="5789" y="656"/>
                    </a:lnTo>
                    <a:lnTo>
                      <a:pt x="5670" y="654"/>
                    </a:lnTo>
                    <a:lnTo>
                      <a:pt x="5544" y="649"/>
                    </a:lnTo>
                    <a:lnTo>
                      <a:pt x="5413" y="644"/>
                    </a:lnTo>
                    <a:lnTo>
                      <a:pt x="5277" y="634"/>
                    </a:lnTo>
                    <a:lnTo>
                      <a:pt x="5139" y="624"/>
                    </a:lnTo>
                    <a:lnTo>
                      <a:pt x="5070" y="618"/>
                    </a:lnTo>
                    <a:lnTo>
                      <a:pt x="4999" y="610"/>
                    </a:lnTo>
                    <a:lnTo>
                      <a:pt x="4929" y="603"/>
                    </a:lnTo>
                    <a:lnTo>
                      <a:pt x="4859" y="594"/>
                    </a:lnTo>
                    <a:lnTo>
                      <a:pt x="4789" y="585"/>
                    </a:lnTo>
                    <a:lnTo>
                      <a:pt x="4718" y="575"/>
                    </a:lnTo>
                    <a:lnTo>
                      <a:pt x="4648" y="563"/>
                    </a:lnTo>
                    <a:lnTo>
                      <a:pt x="4579" y="551"/>
                    </a:lnTo>
                    <a:lnTo>
                      <a:pt x="4510" y="538"/>
                    </a:lnTo>
                    <a:lnTo>
                      <a:pt x="4443" y="524"/>
                    </a:lnTo>
                    <a:lnTo>
                      <a:pt x="4375" y="509"/>
                    </a:lnTo>
                    <a:lnTo>
                      <a:pt x="4310" y="493"/>
                    </a:lnTo>
                    <a:lnTo>
                      <a:pt x="4310" y="493"/>
                    </a:lnTo>
                    <a:lnTo>
                      <a:pt x="4250" y="478"/>
                    </a:lnTo>
                    <a:lnTo>
                      <a:pt x="4193" y="466"/>
                    </a:lnTo>
                    <a:lnTo>
                      <a:pt x="4139" y="457"/>
                    </a:lnTo>
                    <a:lnTo>
                      <a:pt x="4086" y="451"/>
                    </a:lnTo>
                    <a:lnTo>
                      <a:pt x="4037" y="447"/>
                    </a:lnTo>
                    <a:lnTo>
                      <a:pt x="3989" y="444"/>
                    </a:lnTo>
                    <a:lnTo>
                      <a:pt x="3943" y="443"/>
                    </a:lnTo>
                    <a:lnTo>
                      <a:pt x="3901" y="445"/>
                    </a:lnTo>
                    <a:lnTo>
                      <a:pt x="3859" y="448"/>
                    </a:lnTo>
                    <a:lnTo>
                      <a:pt x="3821" y="454"/>
                    </a:lnTo>
                    <a:lnTo>
                      <a:pt x="3784" y="459"/>
                    </a:lnTo>
                    <a:lnTo>
                      <a:pt x="3750" y="466"/>
                    </a:lnTo>
                    <a:lnTo>
                      <a:pt x="3716" y="475"/>
                    </a:lnTo>
                    <a:lnTo>
                      <a:pt x="3687" y="485"/>
                    </a:lnTo>
                    <a:lnTo>
                      <a:pt x="3657" y="496"/>
                    </a:lnTo>
                    <a:lnTo>
                      <a:pt x="3630" y="507"/>
                    </a:lnTo>
                    <a:lnTo>
                      <a:pt x="3605" y="519"/>
                    </a:lnTo>
                    <a:lnTo>
                      <a:pt x="3582" y="532"/>
                    </a:lnTo>
                    <a:lnTo>
                      <a:pt x="3560" y="545"/>
                    </a:lnTo>
                    <a:lnTo>
                      <a:pt x="3540" y="557"/>
                    </a:lnTo>
                    <a:lnTo>
                      <a:pt x="3522" y="570"/>
                    </a:lnTo>
                    <a:lnTo>
                      <a:pt x="3505" y="584"/>
                    </a:lnTo>
                    <a:lnTo>
                      <a:pt x="3490" y="596"/>
                    </a:lnTo>
                    <a:lnTo>
                      <a:pt x="3476" y="609"/>
                    </a:lnTo>
                    <a:lnTo>
                      <a:pt x="3453" y="632"/>
                    </a:lnTo>
                    <a:lnTo>
                      <a:pt x="3435" y="653"/>
                    </a:lnTo>
                    <a:lnTo>
                      <a:pt x="3423" y="669"/>
                    </a:lnTo>
                    <a:lnTo>
                      <a:pt x="3416" y="681"/>
                    </a:lnTo>
                    <a:lnTo>
                      <a:pt x="3416" y="681"/>
                    </a:lnTo>
                    <a:lnTo>
                      <a:pt x="3414" y="682"/>
                    </a:lnTo>
                    <a:lnTo>
                      <a:pt x="3412" y="683"/>
                    </a:lnTo>
                    <a:lnTo>
                      <a:pt x="3412" y="683"/>
                    </a:lnTo>
                    <a:lnTo>
                      <a:pt x="3410" y="683"/>
                    </a:lnTo>
                    <a:lnTo>
                      <a:pt x="3408" y="682"/>
                    </a:lnTo>
                    <a:lnTo>
                      <a:pt x="3408" y="682"/>
                    </a:lnTo>
                    <a:lnTo>
                      <a:pt x="3400" y="676"/>
                    </a:lnTo>
                    <a:lnTo>
                      <a:pt x="3389" y="669"/>
                    </a:lnTo>
                    <a:lnTo>
                      <a:pt x="3364" y="656"/>
                    </a:lnTo>
                    <a:lnTo>
                      <a:pt x="3333" y="644"/>
                    </a:lnTo>
                    <a:lnTo>
                      <a:pt x="3296" y="631"/>
                    </a:lnTo>
                    <a:lnTo>
                      <a:pt x="3257" y="621"/>
                    </a:lnTo>
                    <a:lnTo>
                      <a:pt x="3236" y="616"/>
                    </a:lnTo>
                    <a:lnTo>
                      <a:pt x="3216" y="613"/>
                    </a:lnTo>
                    <a:lnTo>
                      <a:pt x="3194" y="609"/>
                    </a:lnTo>
                    <a:lnTo>
                      <a:pt x="3172" y="607"/>
                    </a:lnTo>
                    <a:lnTo>
                      <a:pt x="3150" y="606"/>
                    </a:lnTo>
                    <a:lnTo>
                      <a:pt x="3128" y="606"/>
                    </a:lnTo>
                    <a:lnTo>
                      <a:pt x="3128" y="606"/>
                    </a:lnTo>
                    <a:lnTo>
                      <a:pt x="3105" y="606"/>
                    </a:lnTo>
                    <a:lnTo>
                      <a:pt x="3083" y="607"/>
                    </a:lnTo>
                    <a:lnTo>
                      <a:pt x="3060" y="609"/>
                    </a:lnTo>
                    <a:lnTo>
                      <a:pt x="3038" y="613"/>
                    </a:lnTo>
                    <a:lnTo>
                      <a:pt x="3016" y="617"/>
                    </a:lnTo>
                    <a:lnTo>
                      <a:pt x="2996" y="622"/>
                    </a:lnTo>
                    <a:lnTo>
                      <a:pt x="2975" y="626"/>
                    </a:lnTo>
                    <a:lnTo>
                      <a:pt x="2955" y="632"/>
                    </a:lnTo>
                    <a:lnTo>
                      <a:pt x="2918" y="645"/>
                    </a:lnTo>
                    <a:lnTo>
                      <a:pt x="2887" y="659"/>
                    </a:lnTo>
                    <a:lnTo>
                      <a:pt x="2875" y="666"/>
                    </a:lnTo>
                    <a:lnTo>
                      <a:pt x="2863" y="671"/>
                    </a:lnTo>
                    <a:lnTo>
                      <a:pt x="2853" y="678"/>
                    </a:lnTo>
                    <a:lnTo>
                      <a:pt x="2845" y="685"/>
                    </a:lnTo>
                    <a:lnTo>
                      <a:pt x="2845" y="685"/>
                    </a:lnTo>
                    <a:lnTo>
                      <a:pt x="2842" y="686"/>
                    </a:lnTo>
                    <a:lnTo>
                      <a:pt x="2840" y="686"/>
                    </a:lnTo>
                    <a:lnTo>
                      <a:pt x="2840" y="686"/>
                    </a:lnTo>
                    <a:lnTo>
                      <a:pt x="2838" y="685"/>
                    </a:lnTo>
                    <a:lnTo>
                      <a:pt x="2837" y="684"/>
                    </a:lnTo>
                    <a:lnTo>
                      <a:pt x="2837" y="684"/>
                    </a:lnTo>
                    <a:lnTo>
                      <a:pt x="2829" y="672"/>
                    </a:lnTo>
                    <a:lnTo>
                      <a:pt x="2817" y="655"/>
                    </a:lnTo>
                    <a:lnTo>
                      <a:pt x="2800" y="634"/>
                    </a:lnTo>
                    <a:lnTo>
                      <a:pt x="2777" y="610"/>
                    </a:lnTo>
                    <a:lnTo>
                      <a:pt x="2763" y="598"/>
                    </a:lnTo>
                    <a:lnTo>
                      <a:pt x="2748" y="585"/>
                    </a:lnTo>
                    <a:lnTo>
                      <a:pt x="2731" y="572"/>
                    </a:lnTo>
                    <a:lnTo>
                      <a:pt x="2712" y="558"/>
                    </a:lnTo>
                    <a:lnTo>
                      <a:pt x="2693" y="546"/>
                    </a:lnTo>
                    <a:lnTo>
                      <a:pt x="2671" y="533"/>
                    </a:lnTo>
                    <a:lnTo>
                      <a:pt x="2648" y="520"/>
                    </a:lnTo>
                    <a:lnTo>
                      <a:pt x="2622" y="508"/>
                    </a:lnTo>
                    <a:lnTo>
                      <a:pt x="2596" y="496"/>
                    </a:lnTo>
                    <a:lnTo>
                      <a:pt x="2567" y="486"/>
                    </a:lnTo>
                    <a:lnTo>
                      <a:pt x="2537" y="477"/>
                    </a:lnTo>
                    <a:lnTo>
                      <a:pt x="2504" y="467"/>
                    </a:lnTo>
                    <a:lnTo>
                      <a:pt x="2469" y="460"/>
                    </a:lnTo>
                    <a:lnTo>
                      <a:pt x="2434" y="454"/>
                    </a:lnTo>
                    <a:lnTo>
                      <a:pt x="2394" y="449"/>
                    </a:lnTo>
                    <a:lnTo>
                      <a:pt x="2354" y="445"/>
                    </a:lnTo>
                    <a:lnTo>
                      <a:pt x="2312" y="444"/>
                    </a:lnTo>
                    <a:lnTo>
                      <a:pt x="2265" y="444"/>
                    </a:lnTo>
                    <a:lnTo>
                      <a:pt x="2218" y="447"/>
                    </a:lnTo>
                    <a:lnTo>
                      <a:pt x="2169" y="451"/>
                    </a:lnTo>
                    <a:lnTo>
                      <a:pt x="2117" y="457"/>
                    </a:lnTo>
                    <a:lnTo>
                      <a:pt x="2063" y="466"/>
                    </a:lnTo>
                    <a:lnTo>
                      <a:pt x="2005" y="478"/>
                    </a:lnTo>
                    <a:lnTo>
                      <a:pt x="1946" y="493"/>
                    </a:lnTo>
                    <a:lnTo>
                      <a:pt x="1946" y="493"/>
                    </a:lnTo>
                    <a:lnTo>
                      <a:pt x="1881" y="509"/>
                    </a:lnTo>
                    <a:lnTo>
                      <a:pt x="1814" y="524"/>
                    </a:lnTo>
                    <a:lnTo>
                      <a:pt x="1746" y="538"/>
                    </a:lnTo>
                    <a:lnTo>
                      <a:pt x="1677" y="551"/>
                    </a:lnTo>
                    <a:lnTo>
                      <a:pt x="1608" y="563"/>
                    </a:lnTo>
                    <a:lnTo>
                      <a:pt x="1538" y="575"/>
                    </a:lnTo>
                    <a:lnTo>
                      <a:pt x="1467" y="585"/>
                    </a:lnTo>
                    <a:lnTo>
                      <a:pt x="1397" y="594"/>
                    </a:lnTo>
                    <a:lnTo>
                      <a:pt x="1327" y="603"/>
                    </a:lnTo>
                    <a:lnTo>
                      <a:pt x="1257" y="610"/>
                    </a:lnTo>
                    <a:lnTo>
                      <a:pt x="1186" y="618"/>
                    </a:lnTo>
                    <a:lnTo>
                      <a:pt x="1117" y="624"/>
                    </a:lnTo>
                    <a:lnTo>
                      <a:pt x="979" y="634"/>
                    </a:lnTo>
                    <a:lnTo>
                      <a:pt x="843" y="644"/>
                    </a:lnTo>
                    <a:lnTo>
                      <a:pt x="713" y="649"/>
                    </a:lnTo>
                    <a:lnTo>
                      <a:pt x="586" y="654"/>
                    </a:lnTo>
                    <a:lnTo>
                      <a:pt x="467" y="656"/>
                    </a:lnTo>
                    <a:lnTo>
                      <a:pt x="355" y="659"/>
                    </a:lnTo>
                    <a:lnTo>
                      <a:pt x="157" y="660"/>
                    </a:lnTo>
                    <a:lnTo>
                      <a:pt x="0" y="660"/>
                    </a:lnTo>
                    <a:lnTo>
                      <a:pt x="256" y="413"/>
                    </a:lnTo>
                    <a:lnTo>
                      <a:pt x="256" y="413"/>
                    </a:lnTo>
                    <a:lnTo>
                      <a:pt x="387" y="412"/>
                    </a:lnTo>
                    <a:lnTo>
                      <a:pt x="512" y="409"/>
                    </a:lnTo>
                    <a:lnTo>
                      <a:pt x="628" y="403"/>
                    </a:lnTo>
                    <a:lnTo>
                      <a:pt x="737" y="395"/>
                    </a:lnTo>
                    <a:lnTo>
                      <a:pt x="840" y="386"/>
                    </a:lnTo>
                    <a:lnTo>
                      <a:pt x="937" y="375"/>
                    </a:lnTo>
                    <a:lnTo>
                      <a:pt x="1026" y="363"/>
                    </a:lnTo>
                    <a:lnTo>
                      <a:pt x="1110" y="349"/>
                    </a:lnTo>
                    <a:lnTo>
                      <a:pt x="1190" y="334"/>
                    </a:lnTo>
                    <a:lnTo>
                      <a:pt x="1264" y="318"/>
                    </a:lnTo>
                    <a:lnTo>
                      <a:pt x="1333" y="300"/>
                    </a:lnTo>
                    <a:lnTo>
                      <a:pt x="1397" y="282"/>
                    </a:lnTo>
                    <a:lnTo>
                      <a:pt x="1458" y="263"/>
                    </a:lnTo>
                    <a:lnTo>
                      <a:pt x="1515" y="245"/>
                    </a:lnTo>
                    <a:lnTo>
                      <a:pt x="1569" y="225"/>
                    </a:lnTo>
                    <a:lnTo>
                      <a:pt x="1619" y="206"/>
                    </a:lnTo>
                    <a:lnTo>
                      <a:pt x="1667" y="187"/>
                    </a:lnTo>
                    <a:lnTo>
                      <a:pt x="1713" y="168"/>
                    </a:lnTo>
                    <a:lnTo>
                      <a:pt x="1798" y="130"/>
                    </a:lnTo>
                    <a:lnTo>
                      <a:pt x="1879" y="95"/>
                    </a:lnTo>
                    <a:lnTo>
                      <a:pt x="1918" y="79"/>
                    </a:lnTo>
                    <a:lnTo>
                      <a:pt x="1957" y="64"/>
                    </a:lnTo>
                    <a:lnTo>
                      <a:pt x="1995" y="50"/>
                    </a:lnTo>
                    <a:lnTo>
                      <a:pt x="2034" y="38"/>
                    </a:lnTo>
                    <a:lnTo>
                      <a:pt x="2074" y="26"/>
                    </a:lnTo>
                    <a:lnTo>
                      <a:pt x="2116" y="17"/>
                    </a:lnTo>
                    <a:lnTo>
                      <a:pt x="2158" y="10"/>
                    </a:lnTo>
                    <a:lnTo>
                      <a:pt x="2202" y="4"/>
                    </a:lnTo>
                    <a:lnTo>
                      <a:pt x="2248" y="1"/>
                    </a:lnTo>
                    <a:lnTo>
                      <a:pt x="2298" y="0"/>
                    </a:lnTo>
                    <a:lnTo>
                      <a:pt x="2298" y="0"/>
                    </a:lnTo>
                    <a:lnTo>
                      <a:pt x="2346" y="1"/>
                    </a:lnTo>
                    <a:lnTo>
                      <a:pt x="2394" y="4"/>
                    </a:lnTo>
                    <a:lnTo>
                      <a:pt x="2442" y="10"/>
                    </a:lnTo>
                    <a:lnTo>
                      <a:pt x="2487" y="17"/>
                    </a:lnTo>
                    <a:lnTo>
                      <a:pt x="2530" y="26"/>
                    </a:lnTo>
                    <a:lnTo>
                      <a:pt x="2572" y="38"/>
                    </a:lnTo>
                    <a:lnTo>
                      <a:pt x="2613" y="50"/>
                    </a:lnTo>
                    <a:lnTo>
                      <a:pt x="2652" y="64"/>
                    </a:lnTo>
                    <a:lnTo>
                      <a:pt x="2690" y="79"/>
                    </a:lnTo>
                    <a:lnTo>
                      <a:pt x="2727" y="95"/>
                    </a:lnTo>
                    <a:lnTo>
                      <a:pt x="2762" y="112"/>
                    </a:lnTo>
                    <a:lnTo>
                      <a:pt x="2795" y="130"/>
                    </a:lnTo>
                    <a:lnTo>
                      <a:pt x="2826" y="148"/>
                    </a:lnTo>
                    <a:lnTo>
                      <a:pt x="2857" y="168"/>
                    </a:lnTo>
                    <a:lnTo>
                      <a:pt x="2886" y="187"/>
                    </a:lnTo>
                    <a:lnTo>
                      <a:pt x="2913" y="206"/>
                    </a:lnTo>
                    <a:lnTo>
                      <a:pt x="2939" y="225"/>
                    </a:lnTo>
                    <a:lnTo>
                      <a:pt x="2962" y="245"/>
                    </a:lnTo>
                    <a:lnTo>
                      <a:pt x="2985" y="263"/>
                    </a:lnTo>
                    <a:lnTo>
                      <a:pt x="3006" y="282"/>
                    </a:lnTo>
                    <a:lnTo>
                      <a:pt x="3043" y="318"/>
                    </a:lnTo>
                    <a:lnTo>
                      <a:pt x="3074" y="349"/>
                    </a:lnTo>
                    <a:lnTo>
                      <a:pt x="3097" y="375"/>
                    </a:lnTo>
                    <a:lnTo>
                      <a:pt x="3114" y="395"/>
                    </a:lnTo>
                    <a:lnTo>
                      <a:pt x="3128" y="413"/>
                    </a:lnTo>
                    <a:lnTo>
                      <a:pt x="3128" y="413"/>
                    </a:lnTo>
                    <a:lnTo>
                      <a:pt x="3142" y="395"/>
                    </a:lnTo>
                    <a:lnTo>
                      <a:pt x="3159" y="375"/>
                    </a:lnTo>
                    <a:lnTo>
                      <a:pt x="3182" y="349"/>
                    </a:lnTo>
                    <a:lnTo>
                      <a:pt x="3213" y="318"/>
                    </a:lnTo>
                    <a:lnTo>
                      <a:pt x="3250" y="282"/>
                    </a:lnTo>
                    <a:lnTo>
                      <a:pt x="3271" y="263"/>
                    </a:lnTo>
                    <a:lnTo>
                      <a:pt x="3294" y="245"/>
                    </a:lnTo>
                    <a:lnTo>
                      <a:pt x="3317" y="225"/>
                    </a:lnTo>
                    <a:lnTo>
                      <a:pt x="3343" y="206"/>
                    </a:lnTo>
                    <a:lnTo>
                      <a:pt x="3370" y="187"/>
                    </a:lnTo>
                    <a:lnTo>
                      <a:pt x="3399" y="168"/>
                    </a:lnTo>
                    <a:lnTo>
                      <a:pt x="3430" y="148"/>
                    </a:lnTo>
                    <a:lnTo>
                      <a:pt x="3461" y="130"/>
                    </a:lnTo>
                    <a:lnTo>
                      <a:pt x="3494" y="112"/>
                    </a:lnTo>
                    <a:lnTo>
                      <a:pt x="3530" y="95"/>
                    </a:lnTo>
                    <a:lnTo>
                      <a:pt x="3566" y="79"/>
                    </a:lnTo>
                    <a:lnTo>
                      <a:pt x="3604" y="64"/>
                    </a:lnTo>
                    <a:lnTo>
                      <a:pt x="3643" y="50"/>
                    </a:lnTo>
                    <a:lnTo>
                      <a:pt x="3684" y="38"/>
                    </a:lnTo>
                    <a:lnTo>
                      <a:pt x="3726" y="26"/>
                    </a:lnTo>
                    <a:lnTo>
                      <a:pt x="3769" y="17"/>
                    </a:lnTo>
                    <a:lnTo>
                      <a:pt x="3816" y="10"/>
                    </a:lnTo>
                    <a:lnTo>
                      <a:pt x="3862" y="4"/>
                    </a:lnTo>
                    <a:lnTo>
                      <a:pt x="3910" y="1"/>
                    </a:lnTo>
                    <a:lnTo>
                      <a:pt x="3959" y="0"/>
                    </a:lnTo>
                    <a:lnTo>
                      <a:pt x="3959" y="0"/>
                    </a:lnTo>
                    <a:lnTo>
                      <a:pt x="4008" y="1"/>
                    </a:lnTo>
                    <a:lnTo>
                      <a:pt x="4054" y="4"/>
                    </a:lnTo>
                    <a:lnTo>
                      <a:pt x="4099" y="10"/>
                    </a:lnTo>
                    <a:lnTo>
                      <a:pt x="4140" y="17"/>
                    </a:lnTo>
                    <a:lnTo>
                      <a:pt x="4182" y="26"/>
                    </a:lnTo>
                    <a:lnTo>
                      <a:pt x="4222" y="38"/>
                    </a:lnTo>
                    <a:lnTo>
                      <a:pt x="4261" y="50"/>
                    </a:lnTo>
                    <a:lnTo>
                      <a:pt x="4299" y="64"/>
                    </a:lnTo>
                    <a:lnTo>
                      <a:pt x="4338" y="79"/>
                    </a:lnTo>
                    <a:lnTo>
                      <a:pt x="4377" y="95"/>
                    </a:lnTo>
                    <a:lnTo>
                      <a:pt x="4458" y="130"/>
                    </a:lnTo>
                    <a:lnTo>
                      <a:pt x="4543" y="168"/>
                    </a:lnTo>
                    <a:lnTo>
                      <a:pt x="4589" y="187"/>
                    </a:lnTo>
                    <a:lnTo>
                      <a:pt x="4637" y="206"/>
                    </a:lnTo>
                    <a:lnTo>
                      <a:pt x="4687" y="225"/>
                    </a:lnTo>
                    <a:lnTo>
                      <a:pt x="4741" y="245"/>
                    </a:lnTo>
                    <a:lnTo>
                      <a:pt x="4798" y="263"/>
                    </a:lnTo>
                    <a:lnTo>
                      <a:pt x="4859" y="282"/>
                    </a:lnTo>
                    <a:lnTo>
                      <a:pt x="4923" y="300"/>
                    </a:lnTo>
                    <a:lnTo>
                      <a:pt x="4992" y="318"/>
                    </a:lnTo>
                    <a:lnTo>
                      <a:pt x="5066" y="334"/>
                    </a:lnTo>
                    <a:lnTo>
                      <a:pt x="5146" y="349"/>
                    </a:lnTo>
                    <a:lnTo>
                      <a:pt x="5230" y="363"/>
                    </a:lnTo>
                    <a:lnTo>
                      <a:pt x="5319" y="375"/>
                    </a:lnTo>
                    <a:lnTo>
                      <a:pt x="5416" y="386"/>
                    </a:lnTo>
                    <a:lnTo>
                      <a:pt x="5519" y="395"/>
                    </a:lnTo>
                    <a:lnTo>
                      <a:pt x="5628" y="403"/>
                    </a:lnTo>
                    <a:lnTo>
                      <a:pt x="5744" y="409"/>
                    </a:lnTo>
                    <a:lnTo>
                      <a:pt x="5869" y="412"/>
                    </a:lnTo>
                    <a:lnTo>
                      <a:pt x="6001" y="413"/>
                    </a:lnTo>
                    <a:lnTo>
                      <a:pt x="6256" y="660"/>
                    </a:lnTo>
                    <a:close/>
                  </a:path>
                </a:pathLst>
              </a:custGeom>
              <a:solidFill>
                <a:srgbClr val="F7F2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0">
                <a:extLst>
                  <a:ext uri="{FF2B5EF4-FFF2-40B4-BE49-F238E27FC236}">
                    <a16:creationId xmlns:a16="http://schemas.microsoft.com/office/drawing/2014/main" id="{448781EC-A8F4-4B13-BAC7-10FD433D5702}"/>
                  </a:ext>
                </a:extLst>
              </p:cNvPr>
              <p:cNvSpPr>
                <a:spLocks/>
              </p:cNvSpPr>
              <p:nvPr userDrawn="1"/>
            </p:nvSpPr>
            <p:spPr bwMode="auto">
              <a:xfrm>
                <a:off x="4325938" y="4114967"/>
                <a:ext cx="492125" cy="109538"/>
              </a:xfrm>
              <a:custGeom>
                <a:avLst/>
                <a:gdLst>
                  <a:gd name="T0" fmla="*/ 19 w 620"/>
                  <a:gd name="T1" fmla="*/ 137 h 137"/>
                  <a:gd name="T2" fmla="*/ 7 w 620"/>
                  <a:gd name="T3" fmla="*/ 133 h 137"/>
                  <a:gd name="T4" fmla="*/ 4 w 620"/>
                  <a:gd name="T5" fmla="*/ 130 h 137"/>
                  <a:gd name="T6" fmla="*/ 1 w 620"/>
                  <a:gd name="T7" fmla="*/ 123 h 137"/>
                  <a:gd name="T8" fmla="*/ 0 w 620"/>
                  <a:gd name="T9" fmla="*/ 116 h 137"/>
                  <a:gd name="T10" fmla="*/ 3 w 620"/>
                  <a:gd name="T11" fmla="*/ 109 h 137"/>
                  <a:gd name="T12" fmla="*/ 5 w 620"/>
                  <a:gd name="T13" fmla="*/ 106 h 137"/>
                  <a:gd name="T14" fmla="*/ 23 w 620"/>
                  <a:gd name="T15" fmla="*/ 90 h 137"/>
                  <a:gd name="T16" fmla="*/ 51 w 620"/>
                  <a:gd name="T17" fmla="*/ 71 h 137"/>
                  <a:gd name="T18" fmla="*/ 84 w 620"/>
                  <a:gd name="T19" fmla="*/ 54 h 137"/>
                  <a:gd name="T20" fmla="*/ 123 w 620"/>
                  <a:gd name="T21" fmla="*/ 38 h 137"/>
                  <a:gd name="T22" fmla="*/ 167 w 620"/>
                  <a:gd name="T23" fmla="*/ 23 h 137"/>
                  <a:gd name="T24" fmla="*/ 214 w 620"/>
                  <a:gd name="T25" fmla="*/ 12 h 137"/>
                  <a:gd name="T26" fmla="*/ 262 w 620"/>
                  <a:gd name="T27" fmla="*/ 3 h 137"/>
                  <a:gd name="T28" fmla="*/ 310 w 620"/>
                  <a:gd name="T29" fmla="*/ 0 h 137"/>
                  <a:gd name="T30" fmla="*/ 334 w 620"/>
                  <a:gd name="T31" fmla="*/ 1 h 137"/>
                  <a:gd name="T32" fmla="*/ 381 w 620"/>
                  <a:gd name="T33" fmla="*/ 7 h 137"/>
                  <a:gd name="T34" fmla="*/ 429 w 620"/>
                  <a:gd name="T35" fmla="*/ 17 h 137"/>
                  <a:gd name="T36" fmla="*/ 474 w 620"/>
                  <a:gd name="T37" fmla="*/ 31 h 137"/>
                  <a:gd name="T38" fmla="*/ 515 w 620"/>
                  <a:gd name="T39" fmla="*/ 47 h 137"/>
                  <a:gd name="T40" fmla="*/ 552 w 620"/>
                  <a:gd name="T41" fmla="*/ 65 h 137"/>
                  <a:gd name="T42" fmla="*/ 582 w 620"/>
                  <a:gd name="T43" fmla="*/ 82 h 137"/>
                  <a:gd name="T44" fmla="*/ 606 w 620"/>
                  <a:gd name="T45" fmla="*/ 98 h 137"/>
                  <a:gd name="T46" fmla="*/ 614 w 620"/>
                  <a:gd name="T47" fmla="*/ 105 h 137"/>
                  <a:gd name="T48" fmla="*/ 619 w 620"/>
                  <a:gd name="T49" fmla="*/ 111 h 137"/>
                  <a:gd name="T50" fmla="*/ 620 w 620"/>
                  <a:gd name="T51" fmla="*/ 119 h 137"/>
                  <a:gd name="T52" fmla="*/ 619 w 620"/>
                  <a:gd name="T53" fmla="*/ 126 h 137"/>
                  <a:gd name="T54" fmla="*/ 615 w 620"/>
                  <a:gd name="T55" fmla="*/ 131 h 137"/>
                  <a:gd name="T56" fmla="*/ 612 w 620"/>
                  <a:gd name="T57" fmla="*/ 134 h 137"/>
                  <a:gd name="T58" fmla="*/ 605 w 620"/>
                  <a:gd name="T59" fmla="*/ 137 h 137"/>
                  <a:gd name="T60" fmla="*/ 598 w 620"/>
                  <a:gd name="T61" fmla="*/ 137 h 137"/>
                  <a:gd name="T62" fmla="*/ 591 w 620"/>
                  <a:gd name="T63" fmla="*/ 135 h 137"/>
                  <a:gd name="T64" fmla="*/ 589 w 620"/>
                  <a:gd name="T65" fmla="*/ 133 h 137"/>
                  <a:gd name="T66" fmla="*/ 573 w 620"/>
                  <a:gd name="T67" fmla="*/ 120 h 137"/>
                  <a:gd name="T68" fmla="*/ 517 w 620"/>
                  <a:gd name="T69" fmla="*/ 90 h 137"/>
                  <a:gd name="T70" fmla="*/ 462 w 620"/>
                  <a:gd name="T71" fmla="*/ 67 h 137"/>
                  <a:gd name="T72" fmla="*/ 421 w 620"/>
                  <a:gd name="T73" fmla="*/ 54 h 137"/>
                  <a:gd name="T74" fmla="*/ 377 w 620"/>
                  <a:gd name="T75" fmla="*/ 44 h 137"/>
                  <a:gd name="T76" fmla="*/ 332 w 620"/>
                  <a:gd name="T77" fmla="*/ 39 h 137"/>
                  <a:gd name="T78" fmla="*/ 310 w 620"/>
                  <a:gd name="T79" fmla="*/ 38 h 137"/>
                  <a:gd name="T80" fmla="*/ 260 w 620"/>
                  <a:gd name="T81" fmla="*/ 43 h 137"/>
                  <a:gd name="T82" fmla="*/ 211 w 620"/>
                  <a:gd name="T83" fmla="*/ 54 h 137"/>
                  <a:gd name="T84" fmla="*/ 163 w 620"/>
                  <a:gd name="T85" fmla="*/ 70 h 137"/>
                  <a:gd name="T86" fmla="*/ 120 w 620"/>
                  <a:gd name="T87" fmla="*/ 88 h 137"/>
                  <a:gd name="T88" fmla="*/ 54 w 620"/>
                  <a:gd name="T89" fmla="*/ 120 h 137"/>
                  <a:gd name="T90" fmla="*/ 34 w 620"/>
                  <a:gd name="T91" fmla="*/ 131 h 137"/>
                  <a:gd name="T92" fmla="*/ 34 w 620"/>
                  <a:gd name="T93" fmla="*/ 131 h 137"/>
                  <a:gd name="T94" fmla="*/ 30 w 620"/>
                  <a:gd name="T95" fmla="*/ 134 h 137"/>
                  <a:gd name="T96" fmla="*/ 23 w 620"/>
                  <a:gd name="T97" fmla="*/ 137 h 137"/>
                  <a:gd name="T98" fmla="*/ 19 w 620"/>
                  <a:gd name="T99"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20" h="137">
                    <a:moveTo>
                      <a:pt x="19" y="137"/>
                    </a:moveTo>
                    <a:lnTo>
                      <a:pt x="19" y="137"/>
                    </a:lnTo>
                    <a:lnTo>
                      <a:pt x="13" y="136"/>
                    </a:lnTo>
                    <a:lnTo>
                      <a:pt x="7" y="133"/>
                    </a:lnTo>
                    <a:lnTo>
                      <a:pt x="7" y="133"/>
                    </a:lnTo>
                    <a:lnTo>
                      <a:pt x="4" y="130"/>
                    </a:lnTo>
                    <a:lnTo>
                      <a:pt x="3" y="127"/>
                    </a:lnTo>
                    <a:lnTo>
                      <a:pt x="1" y="123"/>
                    </a:lnTo>
                    <a:lnTo>
                      <a:pt x="0" y="120"/>
                    </a:lnTo>
                    <a:lnTo>
                      <a:pt x="0" y="116"/>
                    </a:lnTo>
                    <a:lnTo>
                      <a:pt x="1" y="113"/>
                    </a:lnTo>
                    <a:lnTo>
                      <a:pt x="3" y="109"/>
                    </a:lnTo>
                    <a:lnTo>
                      <a:pt x="5" y="106"/>
                    </a:lnTo>
                    <a:lnTo>
                      <a:pt x="5" y="106"/>
                    </a:lnTo>
                    <a:lnTo>
                      <a:pt x="13" y="98"/>
                    </a:lnTo>
                    <a:lnTo>
                      <a:pt x="23" y="90"/>
                    </a:lnTo>
                    <a:lnTo>
                      <a:pt x="36" y="81"/>
                    </a:lnTo>
                    <a:lnTo>
                      <a:pt x="51" y="71"/>
                    </a:lnTo>
                    <a:lnTo>
                      <a:pt x="67" y="63"/>
                    </a:lnTo>
                    <a:lnTo>
                      <a:pt x="84" y="54"/>
                    </a:lnTo>
                    <a:lnTo>
                      <a:pt x="104" y="46"/>
                    </a:lnTo>
                    <a:lnTo>
                      <a:pt x="123" y="38"/>
                    </a:lnTo>
                    <a:lnTo>
                      <a:pt x="145" y="30"/>
                    </a:lnTo>
                    <a:lnTo>
                      <a:pt x="167" y="23"/>
                    </a:lnTo>
                    <a:lnTo>
                      <a:pt x="190" y="16"/>
                    </a:lnTo>
                    <a:lnTo>
                      <a:pt x="214" y="12"/>
                    </a:lnTo>
                    <a:lnTo>
                      <a:pt x="237" y="7"/>
                    </a:lnTo>
                    <a:lnTo>
                      <a:pt x="262" y="3"/>
                    </a:lnTo>
                    <a:lnTo>
                      <a:pt x="286" y="1"/>
                    </a:lnTo>
                    <a:lnTo>
                      <a:pt x="310" y="0"/>
                    </a:lnTo>
                    <a:lnTo>
                      <a:pt x="310" y="0"/>
                    </a:lnTo>
                    <a:lnTo>
                      <a:pt x="334" y="1"/>
                    </a:lnTo>
                    <a:lnTo>
                      <a:pt x="357" y="3"/>
                    </a:lnTo>
                    <a:lnTo>
                      <a:pt x="381" y="7"/>
                    </a:lnTo>
                    <a:lnTo>
                      <a:pt x="406" y="12"/>
                    </a:lnTo>
                    <a:lnTo>
                      <a:pt x="429" y="17"/>
                    </a:lnTo>
                    <a:lnTo>
                      <a:pt x="452" y="24"/>
                    </a:lnTo>
                    <a:lnTo>
                      <a:pt x="474" y="31"/>
                    </a:lnTo>
                    <a:lnTo>
                      <a:pt x="494" y="39"/>
                    </a:lnTo>
                    <a:lnTo>
                      <a:pt x="515" y="47"/>
                    </a:lnTo>
                    <a:lnTo>
                      <a:pt x="533" y="56"/>
                    </a:lnTo>
                    <a:lnTo>
                      <a:pt x="552" y="65"/>
                    </a:lnTo>
                    <a:lnTo>
                      <a:pt x="568" y="74"/>
                    </a:lnTo>
                    <a:lnTo>
                      <a:pt x="582" y="82"/>
                    </a:lnTo>
                    <a:lnTo>
                      <a:pt x="594" y="90"/>
                    </a:lnTo>
                    <a:lnTo>
                      <a:pt x="606" y="98"/>
                    </a:lnTo>
                    <a:lnTo>
                      <a:pt x="614" y="105"/>
                    </a:lnTo>
                    <a:lnTo>
                      <a:pt x="614" y="105"/>
                    </a:lnTo>
                    <a:lnTo>
                      <a:pt x="616" y="108"/>
                    </a:lnTo>
                    <a:lnTo>
                      <a:pt x="619" y="111"/>
                    </a:lnTo>
                    <a:lnTo>
                      <a:pt x="620" y="114"/>
                    </a:lnTo>
                    <a:lnTo>
                      <a:pt x="620" y="119"/>
                    </a:lnTo>
                    <a:lnTo>
                      <a:pt x="620" y="122"/>
                    </a:lnTo>
                    <a:lnTo>
                      <a:pt x="619" y="126"/>
                    </a:lnTo>
                    <a:lnTo>
                      <a:pt x="617" y="129"/>
                    </a:lnTo>
                    <a:lnTo>
                      <a:pt x="615" y="131"/>
                    </a:lnTo>
                    <a:lnTo>
                      <a:pt x="615" y="131"/>
                    </a:lnTo>
                    <a:lnTo>
                      <a:pt x="612" y="134"/>
                    </a:lnTo>
                    <a:lnTo>
                      <a:pt x="608" y="136"/>
                    </a:lnTo>
                    <a:lnTo>
                      <a:pt x="605" y="137"/>
                    </a:lnTo>
                    <a:lnTo>
                      <a:pt x="601" y="137"/>
                    </a:lnTo>
                    <a:lnTo>
                      <a:pt x="598" y="137"/>
                    </a:lnTo>
                    <a:lnTo>
                      <a:pt x="594" y="136"/>
                    </a:lnTo>
                    <a:lnTo>
                      <a:pt x="591" y="135"/>
                    </a:lnTo>
                    <a:lnTo>
                      <a:pt x="589" y="133"/>
                    </a:lnTo>
                    <a:lnTo>
                      <a:pt x="589" y="133"/>
                    </a:lnTo>
                    <a:lnTo>
                      <a:pt x="582" y="127"/>
                    </a:lnTo>
                    <a:lnTo>
                      <a:pt x="573" y="120"/>
                    </a:lnTo>
                    <a:lnTo>
                      <a:pt x="548" y="106"/>
                    </a:lnTo>
                    <a:lnTo>
                      <a:pt x="517" y="90"/>
                    </a:lnTo>
                    <a:lnTo>
                      <a:pt x="482" y="75"/>
                    </a:lnTo>
                    <a:lnTo>
                      <a:pt x="462" y="67"/>
                    </a:lnTo>
                    <a:lnTo>
                      <a:pt x="441" y="60"/>
                    </a:lnTo>
                    <a:lnTo>
                      <a:pt x="421" y="54"/>
                    </a:lnTo>
                    <a:lnTo>
                      <a:pt x="399" y="48"/>
                    </a:lnTo>
                    <a:lnTo>
                      <a:pt x="377" y="44"/>
                    </a:lnTo>
                    <a:lnTo>
                      <a:pt x="355" y="42"/>
                    </a:lnTo>
                    <a:lnTo>
                      <a:pt x="332" y="39"/>
                    </a:lnTo>
                    <a:lnTo>
                      <a:pt x="310" y="38"/>
                    </a:lnTo>
                    <a:lnTo>
                      <a:pt x="310" y="38"/>
                    </a:lnTo>
                    <a:lnTo>
                      <a:pt x="286" y="39"/>
                    </a:lnTo>
                    <a:lnTo>
                      <a:pt x="260" y="43"/>
                    </a:lnTo>
                    <a:lnTo>
                      <a:pt x="235" y="47"/>
                    </a:lnTo>
                    <a:lnTo>
                      <a:pt x="211" y="54"/>
                    </a:lnTo>
                    <a:lnTo>
                      <a:pt x="187" y="61"/>
                    </a:lnTo>
                    <a:lnTo>
                      <a:pt x="163" y="70"/>
                    </a:lnTo>
                    <a:lnTo>
                      <a:pt x="141" y="78"/>
                    </a:lnTo>
                    <a:lnTo>
                      <a:pt x="120" y="88"/>
                    </a:lnTo>
                    <a:lnTo>
                      <a:pt x="83" y="106"/>
                    </a:lnTo>
                    <a:lnTo>
                      <a:pt x="54" y="120"/>
                    </a:lnTo>
                    <a:lnTo>
                      <a:pt x="37" y="130"/>
                    </a:lnTo>
                    <a:lnTo>
                      <a:pt x="34" y="131"/>
                    </a:lnTo>
                    <a:lnTo>
                      <a:pt x="32" y="131"/>
                    </a:lnTo>
                    <a:lnTo>
                      <a:pt x="34" y="131"/>
                    </a:lnTo>
                    <a:lnTo>
                      <a:pt x="34" y="131"/>
                    </a:lnTo>
                    <a:lnTo>
                      <a:pt x="30" y="134"/>
                    </a:lnTo>
                    <a:lnTo>
                      <a:pt x="27" y="136"/>
                    </a:lnTo>
                    <a:lnTo>
                      <a:pt x="23" y="137"/>
                    </a:lnTo>
                    <a:lnTo>
                      <a:pt x="19" y="137"/>
                    </a:lnTo>
                    <a:lnTo>
                      <a:pt x="19" y="137"/>
                    </a:lnTo>
                    <a:close/>
                  </a:path>
                </a:pathLst>
              </a:custGeom>
              <a:solidFill>
                <a:srgbClr val="A9B2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1">
                <a:extLst>
                  <a:ext uri="{FF2B5EF4-FFF2-40B4-BE49-F238E27FC236}">
                    <a16:creationId xmlns:a16="http://schemas.microsoft.com/office/drawing/2014/main" id="{E8C2653E-6A6E-406E-9453-0E07130E98E6}"/>
                  </a:ext>
                </a:extLst>
              </p:cNvPr>
              <p:cNvSpPr>
                <a:spLocks/>
              </p:cNvSpPr>
              <p:nvPr userDrawn="1"/>
            </p:nvSpPr>
            <p:spPr bwMode="auto">
              <a:xfrm>
                <a:off x="2414588" y="3829217"/>
                <a:ext cx="2033588" cy="301625"/>
              </a:xfrm>
              <a:custGeom>
                <a:avLst/>
                <a:gdLst>
                  <a:gd name="T0" fmla="*/ 0 w 2563"/>
                  <a:gd name="T1" fmla="*/ 381 h 382"/>
                  <a:gd name="T2" fmla="*/ 172 w 2563"/>
                  <a:gd name="T3" fmla="*/ 375 h 382"/>
                  <a:gd name="T4" fmla="*/ 341 w 2563"/>
                  <a:gd name="T5" fmla="*/ 364 h 382"/>
                  <a:gd name="T6" fmla="*/ 426 w 2563"/>
                  <a:gd name="T7" fmla="*/ 358 h 382"/>
                  <a:gd name="T8" fmla="*/ 596 w 2563"/>
                  <a:gd name="T9" fmla="*/ 339 h 382"/>
                  <a:gd name="T10" fmla="*/ 680 w 2563"/>
                  <a:gd name="T11" fmla="*/ 326 h 382"/>
                  <a:gd name="T12" fmla="*/ 848 w 2563"/>
                  <a:gd name="T13" fmla="*/ 295 h 382"/>
                  <a:gd name="T14" fmla="*/ 930 w 2563"/>
                  <a:gd name="T15" fmla="*/ 276 h 382"/>
                  <a:gd name="T16" fmla="*/ 1012 w 2563"/>
                  <a:gd name="T17" fmla="*/ 254 h 382"/>
                  <a:gd name="T18" fmla="*/ 1053 w 2563"/>
                  <a:gd name="T19" fmla="*/ 241 h 382"/>
                  <a:gd name="T20" fmla="*/ 1133 w 2563"/>
                  <a:gd name="T21" fmla="*/ 215 h 382"/>
                  <a:gd name="T22" fmla="*/ 1213 w 2563"/>
                  <a:gd name="T23" fmla="*/ 185 h 382"/>
                  <a:gd name="T24" fmla="*/ 1330 w 2563"/>
                  <a:gd name="T25" fmla="*/ 135 h 382"/>
                  <a:gd name="T26" fmla="*/ 1409 w 2563"/>
                  <a:gd name="T27" fmla="*/ 101 h 382"/>
                  <a:gd name="T28" fmla="*/ 1488 w 2563"/>
                  <a:gd name="T29" fmla="*/ 68 h 382"/>
                  <a:gd name="T30" fmla="*/ 1569 w 2563"/>
                  <a:gd name="T31" fmla="*/ 40 h 382"/>
                  <a:gd name="T32" fmla="*/ 1653 w 2563"/>
                  <a:gd name="T33" fmla="*/ 18 h 382"/>
                  <a:gd name="T34" fmla="*/ 1695 w 2563"/>
                  <a:gd name="T35" fmla="*/ 10 h 382"/>
                  <a:gd name="T36" fmla="*/ 1781 w 2563"/>
                  <a:gd name="T37" fmla="*/ 2 h 382"/>
                  <a:gd name="T38" fmla="*/ 1824 w 2563"/>
                  <a:gd name="T39" fmla="*/ 0 h 382"/>
                  <a:gd name="T40" fmla="*/ 1911 w 2563"/>
                  <a:gd name="T41" fmla="*/ 5 h 382"/>
                  <a:gd name="T42" fmla="*/ 1996 w 2563"/>
                  <a:gd name="T43" fmla="*/ 19 h 382"/>
                  <a:gd name="T44" fmla="*/ 2037 w 2563"/>
                  <a:gd name="T45" fmla="*/ 28 h 382"/>
                  <a:gd name="T46" fmla="*/ 2120 w 2563"/>
                  <a:gd name="T47" fmla="*/ 53 h 382"/>
                  <a:gd name="T48" fmla="*/ 2200 w 2563"/>
                  <a:gd name="T49" fmla="*/ 87 h 382"/>
                  <a:gd name="T50" fmla="*/ 2276 w 2563"/>
                  <a:gd name="T51" fmla="*/ 126 h 382"/>
                  <a:gd name="T52" fmla="*/ 2348 w 2563"/>
                  <a:gd name="T53" fmla="*/ 173 h 382"/>
                  <a:gd name="T54" fmla="*/ 2416 w 2563"/>
                  <a:gd name="T55" fmla="*/ 225 h 382"/>
                  <a:gd name="T56" fmla="*/ 2478 w 2563"/>
                  <a:gd name="T57" fmla="*/ 284 h 382"/>
                  <a:gd name="T58" fmla="*/ 2536 w 2563"/>
                  <a:gd name="T59" fmla="*/ 347 h 382"/>
                  <a:gd name="T60" fmla="*/ 2563 w 2563"/>
                  <a:gd name="T61" fmla="*/ 381 h 382"/>
                  <a:gd name="T62" fmla="*/ 2506 w 2563"/>
                  <a:gd name="T63" fmla="*/ 317 h 382"/>
                  <a:gd name="T64" fmla="*/ 2444 w 2563"/>
                  <a:gd name="T65" fmla="*/ 258 h 382"/>
                  <a:gd name="T66" fmla="*/ 2377 w 2563"/>
                  <a:gd name="T67" fmla="*/ 207 h 382"/>
                  <a:gd name="T68" fmla="*/ 2306 w 2563"/>
                  <a:gd name="T69" fmla="*/ 159 h 382"/>
                  <a:gd name="T70" fmla="*/ 2269 w 2563"/>
                  <a:gd name="T71" fmla="*/ 138 h 382"/>
                  <a:gd name="T72" fmla="*/ 2194 w 2563"/>
                  <a:gd name="T73" fmla="*/ 99 h 382"/>
                  <a:gd name="T74" fmla="*/ 2115 w 2563"/>
                  <a:gd name="T75" fmla="*/ 70 h 382"/>
                  <a:gd name="T76" fmla="*/ 2034 w 2563"/>
                  <a:gd name="T77" fmla="*/ 46 h 382"/>
                  <a:gd name="T78" fmla="*/ 1992 w 2563"/>
                  <a:gd name="T79" fmla="*/ 37 h 382"/>
                  <a:gd name="T80" fmla="*/ 1908 w 2563"/>
                  <a:gd name="T81" fmla="*/ 26 h 382"/>
                  <a:gd name="T82" fmla="*/ 1824 w 2563"/>
                  <a:gd name="T83" fmla="*/ 22 h 382"/>
                  <a:gd name="T84" fmla="*/ 1740 w 2563"/>
                  <a:gd name="T85" fmla="*/ 27 h 382"/>
                  <a:gd name="T86" fmla="*/ 1657 w 2563"/>
                  <a:gd name="T87" fmla="*/ 40 h 382"/>
                  <a:gd name="T88" fmla="*/ 1616 w 2563"/>
                  <a:gd name="T89" fmla="*/ 49 h 382"/>
                  <a:gd name="T90" fmla="*/ 1536 w 2563"/>
                  <a:gd name="T91" fmla="*/ 75 h 382"/>
                  <a:gd name="T92" fmla="*/ 1457 w 2563"/>
                  <a:gd name="T93" fmla="*/ 106 h 382"/>
                  <a:gd name="T94" fmla="*/ 1341 w 2563"/>
                  <a:gd name="T95" fmla="*/ 158 h 382"/>
                  <a:gd name="T96" fmla="*/ 1261 w 2563"/>
                  <a:gd name="T97" fmla="*/ 192 h 382"/>
                  <a:gd name="T98" fmla="*/ 1182 w 2563"/>
                  <a:gd name="T99" fmla="*/ 223 h 382"/>
                  <a:gd name="T100" fmla="*/ 1100 w 2563"/>
                  <a:gd name="T101" fmla="*/ 250 h 382"/>
                  <a:gd name="T102" fmla="*/ 1018 w 2563"/>
                  <a:gd name="T103" fmla="*/ 276 h 382"/>
                  <a:gd name="T104" fmla="*/ 977 w 2563"/>
                  <a:gd name="T105" fmla="*/ 287 h 382"/>
                  <a:gd name="T106" fmla="*/ 894 w 2563"/>
                  <a:gd name="T107" fmla="*/ 307 h 382"/>
                  <a:gd name="T108" fmla="*/ 810 w 2563"/>
                  <a:gd name="T109" fmla="*/ 325 h 382"/>
                  <a:gd name="T110" fmla="*/ 726 w 2563"/>
                  <a:gd name="T111" fmla="*/ 339 h 382"/>
                  <a:gd name="T112" fmla="*/ 683 w 2563"/>
                  <a:gd name="T113" fmla="*/ 346 h 382"/>
                  <a:gd name="T114" fmla="*/ 513 w 2563"/>
                  <a:gd name="T115" fmla="*/ 364 h 382"/>
                  <a:gd name="T116" fmla="*/ 342 w 2563"/>
                  <a:gd name="T117" fmla="*/ 377 h 382"/>
                  <a:gd name="T118" fmla="*/ 257 w 2563"/>
                  <a:gd name="T119" fmla="*/ 379 h 382"/>
                  <a:gd name="T120" fmla="*/ 87 w 2563"/>
                  <a:gd name="T121" fmla="*/ 382 h 382"/>
                  <a:gd name="T122" fmla="*/ 0 w 2563"/>
                  <a:gd name="T123" fmla="*/ 381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63" h="382">
                    <a:moveTo>
                      <a:pt x="0" y="381"/>
                    </a:moveTo>
                    <a:lnTo>
                      <a:pt x="0" y="381"/>
                    </a:lnTo>
                    <a:lnTo>
                      <a:pt x="87" y="378"/>
                    </a:lnTo>
                    <a:lnTo>
                      <a:pt x="172" y="375"/>
                    </a:lnTo>
                    <a:lnTo>
                      <a:pt x="257" y="370"/>
                    </a:lnTo>
                    <a:lnTo>
                      <a:pt x="341" y="364"/>
                    </a:lnTo>
                    <a:lnTo>
                      <a:pt x="341" y="364"/>
                    </a:lnTo>
                    <a:lnTo>
                      <a:pt x="426" y="358"/>
                    </a:lnTo>
                    <a:lnTo>
                      <a:pt x="512" y="350"/>
                    </a:lnTo>
                    <a:lnTo>
                      <a:pt x="596" y="339"/>
                    </a:lnTo>
                    <a:lnTo>
                      <a:pt x="680" y="326"/>
                    </a:lnTo>
                    <a:lnTo>
                      <a:pt x="680" y="326"/>
                    </a:lnTo>
                    <a:lnTo>
                      <a:pt x="764" y="311"/>
                    </a:lnTo>
                    <a:lnTo>
                      <a:pt x="848" y="295"/>
                    </a:lnTo>
                    <a:lnTo>
                      <a:pt x="889" y="286"/>
                    </a:lnTo>
                    <a:lnTo>
                      <a:pt x="930" y="276"/>
                    </a:lnTo>
                    <a:lnTo>
                      <a:pt x="971" y="265"/>
                    </a:lnTo>
                    <a:lnTo>
                      <a:pt x="1012" y="254"/>
                    </a:lnTo>
                    <a:lnTo>
                      <a:pt x="1012" y="254"/>
                    </a:lnTo>
                    <a:lnTo>
                      <a:pt x="1053" y="241"/>
                    </a:lnTo>
                    <a:lnTo>
                      <a:pt x="1093" y="229"/>
                    </a:lnTo>
                    <a:lnTo>
                      <a:pt x="1133" y="215"/>
                    </a:lnTo>
                    <a:lnTo>
                      <a:pt x="1173" y="200"/>
                    </a:lnTo>
                    <a:lnTo>
                      <a:pt x="1213" y="185"/>
                    </a:lnTo>
                    <a:lnTo>
                      <a:pt x="1252" y="169"/>
                    </a:lnTo>
                    <a:lnTo>
                      <a:pt x="1330" y="135"/>
                    </a:lnTo>
                    <a:lnTo>
                      <a:pt x="1330" y="135"/>
                    </a:lnTo>
                    <a:lnTo>
                      <a:pt x="1409" y="101"/>
                    </a:lnTo>
                    <a:lnTo>
                      <a:pt x="1448" y="85"/>
                    </a:lnTo>
                    <a:lnTo>
                      <a:pt x="1488" y="68"/>
                    </a:lnTo>
                    <a:lnTo>
                      <a:pt x="1528" y="52"/>
                    </a:lnTo>
                    <a:lnTo>
                      <a:pt x="1569" y="40"/>
                    </a:lnTo>
                    <a:lnTo>
                      <a:pt x="1610" y="27"/>
                    </a:lnTo>
                    <a:lnTo>
                      <a:pt x="1653" y="18"/>
                    </a:lnTo>
                    <a:lnTo>
                      <a:pt x="1653" y="18"/>
                    </a:lnTo>
                    <a:lnTo>
                      <a:pt x="1695" y="10"/>
                    </a:lnTo>
                    <a:lnTo>
                      <a:pt x="1738" y="4"/>
                    </a:lnTo>
                    <a:lnTo>
                      <a:pt x="1781" y="2"/>
                    </a:lnTo>
                    <a:lnTo>
                      <a:pt x="1824" y="0"/>
                    </a:lnTo>
                    <a:lnTo>
                      <a:pt x="1824" y="0"/>
                    </a:lnTo>
                    <a:lnTo>
                      <a:pt x="1867" y="2"/>
                    </a:lnTo>
                    <a:lnTo>
                      <a:pt x="1911" y="5"/>
                    </a:lnTo>
                    <a:lnTo>
                      <a:pt x="1953" y="11"/>
                    </a:lnTo>
                    <a:lnTo>
                      <a:pt x="1996" y="19"/>
                    </a:lnTo>
                    <a:lnTo>
                      <a:pt x="1996" y="19"/>
                    </a:lnTo>
                    <a:lnTo>
                      <a:pt x="2037" y="28"/>
                    </a:lnTo>
                    <a:lnTo>
                      <a:pt x="2079" y="40"/>
                    </a:lnTo>
                    <a:lnTo>
                      <a:pt x="2120" y="53"/>
                    </a:lnTo>
                    <a:lnTo>
                      <a:pt x="2161" y="70"/>
                    </a:lnTo>
                    <a:lnTo>
                      <a:pt x="2200" y="87"/>
                    </a:lnTo>
                    <a:lnTo>
                      <a:pt x="2238" y="105"/>
                    </a:lnTo>
                    <a:lnTo>
                      <a:pt x="2276" y="126"/>
                    </a:lnTo>
                    <a:lnTo>
                      <a:pt x="2313" y="149"/>
                    </a:lnTo>
                    <a:lnTo>
                      <a:pt x="2348" y="173"/>
                    </a:lnTo>
                    <a:lnTo>
                      <a:pt x="2383" y="199"/>
                    </a:lnTo>
                    <a:lnTo>
                      <a:pt x="2416" y="225"/>
                    </a:lnTo>
                    <a:lnTo>
                      <a:pt x="2449" y="254"/>
                    </a:lnTo>
                    <a:lnTo>
                      <a:pt x="2478" y="284"/>
                    </a:lnTo>
                    <a:lnTo>
                      <a:pt x="2508" y="315"/>
                    </a:lnTo>
                    <a:lnTo>
                      <a:pt x="2536" y="347"/>
                    </a:lnTo>
                    <a:lnTo>
                      <a:pt x="2563" y="381"/>
                    </a:lnTo>
                    <a:lnTo>
                      <a:pt x="2563" y="381"/>
                    </a:lnTo>
                    <a:lnTo>
                      <a:pt x="2535" y="348"/>
                    </a:lnTo>
                    <a:lnTo>
                      <a:pt x="2506" y="317"/>
                    </a:lnTo>
                    <a:lnTo>
                      <a:pt x="2475" y="287"/>
                    </a:lnTo>
                    <a:lnTo>
                      <a:pt x="2444" y="258"/>
                    </a:lnTo>
                    <a:lnTo>
                      <a:pt x="2411" y="232"/>
                    </a:lnTo>
                    <a:lnTo>
                      <a:pt x="2377" y="207"/>
                    </a:lnTo>
                    <a:lnTo>
                      <a:pt x="2341" y="182"/>
                    </a:lnTo>
                    <a:lnTo>
                      <a:pt x="2306" y="159"/>
                    </a:lnTo>
                    <a:lnTo>
                      <a:pt x="2306" y="159"/>
                    </a:lnTo>
                    <a:lnTo>
                      <a:pt x="2269" y="138"/>
                    </a:lnTo>
                    <a:lnTo>
                      <a:pt x="2232" y="118"/>
                    </a:lnTo>
                    <a:lnTo>
                      <a:pt x="2194" y="99"/>
                    </a:lnTo>
                    <a:lnTo>
                      <a:pt x="2155" y="83"/>
                    </a:lnTo>
                    <a:lnTo>
                      <a:pt x="2115" y="70"/>
                    </a:lnTo>
                    <a:lnTo>
                      <a:pt x="2074" y="57"/>
                    </a:lnTo>
                    <a:lnTo>
                      <a:pt x="2034" y="46"/>
                    </a:lnTo>
                    <a:lnTo>
                      <a:pt x="1992" y="37"/>
                    </a:lnTo>
                    <a:lnTo>
                      <a:pt x="1992" y="37"/>
                    </a:lnTo>
                    <a:lnTo>
                      <a:pt x="1951" y="32"/>
                    </a:lnTo>
                    <a:lnTo>
                      <a:pt x="1908" y="26"/>
                    </a:lnTo>
                    <a:lnTo>
                      <a:pt x="1867" y="23"/>
                    </a:lnTo>
                    <a:lnTo>
                      <a:pt x="1824" y="22"/>
                    </a:lnTo>
                    <a:lnTo>
                      <a:pt x="1782" y="23"/>
                    </a:lnTo>
                    <a:lnTo>
                      <a:pt x="1740" y="27"/>
                    </a:lnTo>
                    <a:lnTo>
                      <a:pt x="1699" y="32"/>
                    </a:lnTo>
                    <a:lnTo>
                      <a:pt x="1657" y="40"/>
                    </a:lnTo>
                    <a:lnTo>
                      <a:pt x="1657" y="40"/>
                    </a:lnTo>
                    <a:lnTo>
                      <a:pt x="1616" y="49"/>
                    </a:lnTo>
                    <a:lnTo>
                      <a:pt x="1576" y="61"/>
                    </a:lnTo>
                    <a:lnTo>
                      <a:pt x="1536" y="75"/>
                    </a:lnTo>
                    <a:lnTo>
                      <a:pt x="1496" y="90"/>
                    </a:lnTo>
                    <a:lnTo>
                      <a:pt x="1457" y="106"/>
                    </a:lnTo>
                    <a:lnTo>
                      <a:pt x="1418" y="124"/>
                    </a:lnTo>
                    <a:lnTo>
                      <a:pt x="1341" y="158"/>
                    </a:lnTo>
                    <a:lnTo>
                      <a:pt x="1341" y="158"/>
                    </a:lnTo>
                    <a:lnTo>
                      <a:pt x="1261" y="192"/>
                    </a:lnTo>
                    <a:lnTo>
                      <a:pt x="1221" y="207"/>
                    </a:lnTo>
                    <a:lnTo>
                      <a:pt x="1182" y="223"/>
                    </a:lnTo>
                    <a:lnTo>
                      <a:pt x="1141" y="237"/>
                    </a:lnTo>
                    <a:lnTo>
                      <a:pt x="1100" y="250"/>
                    </a:lnTo>
                    <a:lnTo>
                      <a:pt x="1060" y="263"/>
                    </a:lnTo>
                    <a:lnTo>
                      <a:pt x="1018" y="276"/>
                    </a:lnTo>
                    <a:lnTo>
                      <a:pt x="1018" y="276"/>
                    </a:lnTo>
                    <a:lnTo>
                      <a:pt x="977" y="287"/>
                    </a:lnTo>
                    <a:lnTo>
                      <a:pt x="935" y="298"/>
                    </a:lnTo>
                    <a:lnTo>
                      <a:pt x="894" y="307"/>
                    </a:lnTo>
                    <a:lnTo>
                      <a:pt x="851" y="316"/>
                    </a:lnTo>
                    <a:lnTo>
                      <a:pt x="810" y="325"/>
                    </a:lnTo>
                    <a:lnTo>
                      <a:pt x="767" y="332"/>
                    </a:lnTo>
                    <a:lnTo>
                      <a:pt x="726" y="339"/>
                    </a:lnTo>
                    <a:lnTo>
                      <a:pt x="683" y="346"/>
                    </a:lnTo>
                    <a:lnTo>
                      <a:pt x="683" y="346"/>
                    </a:lnTo>
                    <a:lnTo>
                      <a:pt x="598" y="356"/>
                    </a:lnTo>
                    <a:lnTo>
                      <a:pt x="513" y="364"/>
                    </a:lnTo>
                    <a:lnTo>
                      <a:pt x="427" y="371"/>
                    </a:lnTo>
                    <a:lnTo>
                      <a:pt x="342" y="377"/>
                    </a:lnTo>
                    <a:lnTo>
                      <a:pt x="342" y="377"/>
                    </a:lnTo>
                    <a:lnTo>
                      <a:pt x="257" y="379"/>
                    </a:lnTo>
                    <a:lnTo>
                      <a:pt x="172" y="382"/>
                    </a:lnTo>
                    <a:lnTo>
                      <a:pt x="87" y="382"/>
                    </a:lnTo>
                    <a:lnTo>
                      <a:pt x="0" y="381"/>
                    </a:lnTo>
                    <a:lnTo>
                      <a:pt x="0" y="381"/>
                    </a:lnTo>
                    <a:close/>
                  </a:path>
                </a:pathLst>
              </a:custGeom>
              <a:solidFill>
                <a:srgbClr val="EAE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2">
                <a:extLst>
                  <a:ext uri="{FF2B5EF4-FFF2-40B4-BE49-F238E27FC236}">
                    <a16:creationId xmlns:a16="http://schemas.microsoft.com/office/drawing/2014/main" id="{05CD8190-0ED2-48DB-964D-8906AF5E16C3}"/>
                  </a:ext>
                </a:extLst>
              </p:cNvPr>
              <p:cNvSpPr>
                <a:spLocks/>
              </p:cNvSpPr>
              <p:nvPr userDrawn="1"/>
            </p:nvSpPr>
            <p:spPr bwMode="auto">
              <a:xfrm>
                <a:off x="3424238" y="3735554"/>
                <a:ext cx="1023938" cy="303213"/>
              </a:xfrm>
              <a:custGeom>
                <a:avLst/>
                <a:gdLst>
                  <a:gd name="T0" fmla="*/ 0 w 1291"/>
                  <a:gd name="T1" fmla="*/ 174 h 381"/>
                  <a:gd name="T2" fmla="*/ 162 w 1291"/>
                  <a:gd name="T3" fmla="*/ 97 h 381"/>
                  <a:gd name="T4" fmla="*/ 245 w 1291"/>
                  <a:gd name="T5" fmla="*/ 61 h 381"/>
                  <a:gd name="T6" fmla="*/ 330 w 1291"/>
                  <a:gd name="T7" fmla="*/ 32 h 381"/>
                  <a:gd name="T8" fmla="*/ 352 w 1291"/>
                  <a:gd name="T9" fmla="*/ 25 h 381"/>
                  <a:gd name="T10" fmla="*/ 419 w 1291"/>
                  <a:gd name="T11" fmla="*/ 11 h 381"/>
                  <a:gd name="T12" fmla="*/ 509 w 1291"/>
                  <a:gd name="T13" fmla="*/ 1 h 381"/>
                  <a:gd name="T14" fmla="*/ 555 w 1291"/>
                  <a:gd name="T15" fmla="*/ 0 h 381"/>
                  <a:gd name="T16" fmla="*/ 644 w 1291"/>
                  <a:gd name="T17" fmla="*/ 4 h 381"/>
                  <a:gd name="T18" fmla="*/ 691 w 1291"/>
                  <a:gd name="T19" fmla="*/ 10 h 381"/>
                  <a:gd name="T20" fmla="*/ 779 w 1291"/>
                  <a:gd name="T21" fmla="*/ 29 h 381"/>
                  <a:gd name="T22" fmla="*/ 866 w 1291"/>
                  <a:gd name="T23" fmla="*/ 56 h 381"/>
                  <a:gd name="T24" fmla="*/ 907 w 1291"/>
                  <a:gd name="T25" fmla="*/ 74 h 381"/>
                  <a:gd name="T26" fmla="*/ 989 w 1291"/>
                  <a:gd name="T27" fmla="*/ 114 h 381"/>
                  <a:gd name="T28" fmla="*/ 1028 w 1291"/>
                  <a:gd name="T29" fmla="*/ 137 h 381"/>
                  <a:gd name="T30" fmla="*/ 1102 w 1291"/>
                  <a:gd name="T31" fmla="*/ 189 h 381"/>
                  <a:gd name="T32" fmla="*/ 1171 w 1291"/>
                  <a:gd name="T33" fmla="*/ 246 h 381"/>
                  <a:gd name="T34" fmla="*/ 1234 w 1291"/>
                  <a:gd name="T35" fmla="*/ 311 h 381"/>
                  <a:gd name="T36" fmla="*/ 1291 w 1291"/>
                  <a:gd name="T37" fmla="*/ 381 h 381"/>
                  <a:gd name="T38" fmla="*/ 1261 w 1291"/>
                  <a:gd name="T39" fmla="*/ 347 h 381"/>
                  <a:gd name="T40" fmla="*/ 1197 w 1291"/>
                  <a:gd name="T41" fmla="*/ 284 h 381"/>
                  <a:gd name="T42" fmla="*/ 1163 w 1291"/>
                  <a:gd name="T43" fmla="*/ 256 h 381"/>
                  <a:gd name="T44" fmla="*/ 1092 w 1291"/>
                  <a:gd name="T45" fmla="*/ 202 h 381"/>
                  <a:gd name="T46" fmla="*/ 1018 w 1291"/>
                  <a:gd name="T47" fmla="*/ 154 h 381"/>
                  <a:gd name="T48" fmla="*/ 978 w 1291"/>
                  <a:gd name="T49" fmla="*/ 132 h 381"/>
                  <a:gd name="T50" fmla="*/ 899 w 1291"/>
                  <a:gd name="T51" fmla="*/ 94 h 381"/>
                  <a:gd name="T52" fmla="*/ 815 w 1291"/>
                  <a:gd name="T53" fmla="*/ 64 h 381"/>
                  <a:gd name="T54" fmla="*/ 730 w 1291"/>
                  <a:gd name="T55" fmla="*/ 42 h 381"/>
                  <a:gd name="T56" fmla="*/ 686 w 1291"/>
                  <a:gd name="T57" fmla="*/ 34 h 381"/>
                  <a:gd name="T58" fmla="*/ 598 w 1291"/>
                  <a:gd name="T59" fmla="*/ 25 h 381"/>
                  <a:gd name="T60" fmla="*/ 510 w 1291"/>
                  <a:gd name="T61" fmla="*/ 24 h 381"/>
                  <a:gd name="T62" fmla="*/ 422 w 1291"/>
                  <a:gd name="T63" fmla="*/ 33 h 381"/>
                  <a:gd name="T64" fmla="*/ 335 w 1291"/>
                  <a:gd name="T65" fmla="*/ 51 h 381"/>
                  <a:gd name="T66" fmla="*/ 292 w 1291"/>
                  <a:gd name="T67" fmla="*/ 62 h 381"/>
                  <a:gd name="T68" fmla="*/ 208 w 1291"/>
                  <a:gd name="T69" fmla="*/ 92 h 381"/>
                  <a:gd name="T70" fmla="*/ 167 w 1291"/>
                  <a:gd name="T71" fmla="*/ 108 h 381"/>
                  <a:gd name="T72" fmla="*/ 42 w 1291"/>
                  <a:gd name="T73" fmla="*/ 158 h 381"/>
                  <a:gd name="T74" fmla="*/ 0 w 1291"/>
                  <a:gd name="T75" fmla="*/ 174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91" h="381">
                    <a:moveTo>
                      <a:pt x="0" y="174"/>
                    </a:moveTo>
                    <a:lnTo>
                      <a:pt x="0" y="174"/>
                    </a:lnTo>
                    <a:lnTo>
                      <a:pt x="81" y="136"/>
                    </a:lnTo>
                    <a:lnTo>
                      <a:pt x="162" y="97"/>
                    </a:lnTo>
                    <a:lnTo>
                      <a:pt x="203" y="78"/>
                    </a:lnTo>
                    <a:lnTo>
                      <a:pt x="245" y="61"/>
                    </a:lnTo>
                    <a:lnTo>
                      <a:pt x="286" y="46"/>
                    </a:lnTo>
                    <a:lnTo>
                      <a:pt x="330" y="32"/>
                    </a:lnTo>
                    <a:lnTo>
                      <a:pt x="330" y="32"/>
                    </a:lnTo>
                    <a:lnTo>
                      <a:pt x="352" y="25"/>
                    </a:lnTo>
                    <a:lnTo>
                      <a:pt x="374" y="19"/>
                    </a:lnTo>
                    <a:lnTo>
                      <a:pt x="419" y="11"/>
                    </a:lnTo>
                    <a:lnTo>
                      <a:pt x="464" y="4"/>
                    </a:lnTo>
                    <a:lnTo>
                      <a:pt x="509" y="1"/>
                    </a:lnTo>
                    <a:lnTo>
                      <a:pt x="509" y="1"/>
                    </a:lnTo>
                    <a:lnTo>
                      <a:pt x="555" y="0"/>
                    </a:lnTo>
                    <a:lnTo>
                      <a:pt x="600" y="1"/>
                    </a:lnTo>
                    <a:lnTo>
                      <a:pt x="644" y="4"/>
                    </a:lnTo>
                    <a:lnTo>
                      <a:pt x="691" y="10"/>
                    </a:lnTo>
                    <a:lnTo>
                      <a:pt x="691" y="10"/>
                    </a:lnTo>
                    <a:lnTo>
                      <a:pt x="734" y="18"/>
                    </a:lnTo>
                    <a:lnTo>
                      <a:pt x="779" y="29"/>
                    </a:lnTo>
                    <a:lnTo>
                      <a:pt x="823" y="41"/>
                    </a:lnTo>
                    <a:lnTo>
                      <a:pt x="866" y="56"/>
                    </a:lnTo>
                    <a:lnTo>
                      <a:pt x="866" y="56"/>
                    </a:lnTo>
                    <a:lnTo>
                      <a:pt x="907" y="74"/>
                    </a:lnTo>
                    <a:lnTo>
                      <a:pt x="949" y="93"/>
                    </a:lnTo>
                    <a:lnTo>
                      <a:pt x="989" y="114"/>
                    </a:lnTo>
                    <a:lnTo>
                      <a:pt x="1028" y="137"/>
                    </a:lnTo>
                    <a:lnTo>
                      <a:pt x="1028" y="137"/>
                    </a:lnTo>
                    <a:lnTo>
                      <a:pt x="1066" y="162"/>
                    </a:lnTo>
                    <a:lnTo>
                      <a:pt x="1102" y="189"/>
                    </a:lnTo>
                    <a:lnTo>
                      <a:pt x="1137" y="216"/>
                    </a:lnTo>
                    <a:lnTo>
                      <a:pt x="1171" y="246"/>
                    </a:lnTo>
                    <a:lnTo>
                      <a:pt x="1204" y="278"/>
                    </a:lnTo>
                    <a:lnTo>
                      <a:pt x="1234" y="311"/>
                    </a:lnTo>
                    <a:lnTo>
                      <a:pt x="1264" y="344"/>
                    </a:lnTo>
                    <a:lnTo>
                      <a:pt x="1291" y="381"/>
                    </a:lnTo>
                    <a:lnTo>
                      <a:pt x="1291" y="381"/>
                    </a:lnTo>
                    <a:lnTo>
                      <a:pt x="1261" y="347"/>
                    </a:lnTo>
                    <a:lnTo>
                      <a:pt x="1229" y="316"/>
                    </a:lnTo>
                    <a:lnTo>
                      <a:pt x="1197" y="284"/>
                    </a:lnTo>
                    <a:lnTo>
                      <a:pt x="1163" y="256"/>
                    </a:lnTo>
                    <a:lnTo>
                      <a:pt x="1163" y="256"/>
                    </a:lnTo>
                    <a:lnTo>
                      <a:pt x="1128" y="228"/>
                    </a:lnTo>
                    <a:lnTo>
                      <a:pt x="1092" y="202"/>
                    </a:lnTo>
                    <a:lnTo>
                      <a:pt x="1056" y="177"/>
                    </a:lnTo>
                    <a:lnTo>
                      <a:pt x="1018" y="154"/>
                    </a:lnTo>
                    <a:lnTo>
                      <a:pt x="1018" y="154"/>
                    </a:lnTo>
                    <a:lnTo>
                      <a:pt x="978" y="132"/>
                    </a:lnTo>
                    <a:lnTo>
                      <a:pt x="939" y="113"/>
                    </a:lnTo>
                    <a:lnTo>
                      <a:pt x="899" y="94"/>
                    </a:lnTo>
                    <a:lnTo>
                      <a:pt x="858" y="78"/>
                    </a:lnTo>
                    <a:lnTo>
                      <a:pt x="815" y="64"/>
                    </a:lnTo>
                    <a:lnTo>
                      <a:pt x="772" y="53"/>
                    </a:lnTo>
                    <a:lnTo>
                      <a:pt x="730" y="42"/>
                    </a:lnTo>
                    <a:lnTo>
                      <a:pt x="686" y="34"/>
                    </a:lnTo>
                    <a:lnTo>
                      <a:pt x="686" y="34"/>
                    </a:lnTo>
                    <a:lnTo>
                      <a:pt x="642" y="29"/>
                    </a:lnTo>
                    <a:lnTo>
                      <a:pt x="598" y="25"/>
                    </a:lnTo>
                    <a:lnTo>
                      <a:pt x="554" y="24"/>
                    </a:lnTo>
                    <a:lnTo>
                      <a:pt x="510" y="24"/>
                    </a:lnTo>
                    <a:lnTo>
                      <a:pt x="466" y="28"/>
                    </a:lnTo>
                    <a:lnTo>
                      <a:pt x="422" y="33"/>
                    </a:lnTo>
                    <a:lnTo>
                      <a:pt x="378" y="40"/>
                    </a:lnTo>
                    <a:lnTo>
                      <a:pt x="335" y="51"/>
                    </a:lnTo>
                    <a:lnTo>
                      <a:pt x="335" y="51"/>
                    </a:lnTo>
                    <a:lnTo>
                      <a:pt x="292" y="62"/>
                    </a:lnTo>
                    <a:lnTo>
                      <a:pt x="251" y="77"/>
                    </a:lnTo>
                    <a:lnTo>
                      <a:pt x="208" y="92"/>
                    </a:lnTo>
                    <a:lnTo>
                      <a:pt x="167" y="108"/>
                    </a:lnTo>
                    <a:lnTo>
                      <a:pt x="167" y="108"/>
                    </a:lnTo>
                    <a:lnTo>
                      <a:pt x="84" y="142"/>
                    </a:lnTo>
                    <a:lnTo>
                      <a:pt x="42" y="158"/>
                    </a:lnTo>
                    <a:lnTo>
                      <a:pt x="0" y="174"/>
                    </a:lnTo>
                    <a:lnTo>
                      <a:pt x="0" y="174"/>
                    </a:lnTo>
                    <a:close/>
                  </a:path>
                </a:pathLst>
              </a:custGeom>
              <a:solidFill>
                <a:srgbClr val="EAE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13">
                <a:extLst>
                  <a:ext uri="{FF2B5EF4-FFF2-40B4-BE49-F238E27FC236}">
                    <a16:creationId xmlns:a16="http://schemas.microsoft.com/office/drawing/2014/main" id="{F7E2FE2F-8AE2-414F-AA1E-42DDA3DC981A}"/>
                  </a:ext>
                </a:extLst>
              </p:cNvPr>
              <p:cNvSpPr>
                <a:spLocks/>
              </p:cNvSpPr>
              <p:nvPr userDrawn="1"/>
            </p:nvSpPr>
            <p:spPr bwMode="auto">
              <a:xfrm>
                <a:off x="2354263" y="3905417"/>
                <a:ext cx="1069975" cy="165100"/>
              </a:xfrm>
              <a:custGeom>
                <a:avLst/>
                <a:gdLst>
                  <a:gd name="T0" fmla="*/ 0 w 1348"/>
                  <a:gd name="T1" fmla="*/ 206 h 210"/>
                  <a:gd name="T2" fmla="*/ 0 w 1348"/>
                  <a:gd name="T3" fmla="*/ 206 h 210"/>
                  <a:gd name="T4" fmla="*/ 171 w 1348"/>
                  <a:gd name="T5" fmla="*/ 198 h 210"/>
                  <a:gd name="T6" fmla="*/ 257 w 1348"/>
                  <a:gd name="T7" fmla="*/ 192 h 210"/>
                  <a:gd name="T8" fmla="*/ 342 w 1348"/>
                  <a:gd name="T9" fmla="*/ 187 h 210"/>
                  <a:gd name="T10" fmla="*/ 342 w 1348"/>
                  <a:gd name="T11" fmla="*/ 187 h 210"/>
                  <a:gd name="T12" fmla="*/ 427 w 1348"/>
                  <a:gd name="T13" fmla="*/ 181 h 210"/>
                  <a:gd name="T14" fmla="*/ 513 w 1348"/>
                  <a:gd name="T15" fmla="*/ 173 h 210"/>
                  <a:gd name="T16" fmla="*/ 598 w 1348"/>
                  <a:gd name="T17" fmla="*/ 164 h 210"/>
                  <a:gd name="T18" fmla="*/ 682 w 1348"/>
                  <a:gd name="T19" fmla="*/ 153 h 210"/>
                  <a:gd name="T20" fmla="*/ 682 w 1348"/>
                  <a:gd name="T21" fmla="*/ 153 h 210"/>
                  <a:gd name="T22" fmla="*/ 767 w 1348"/>
                  <a:gd name="T23" fmla="*/ 141 h 210"/>
                  <a:gd name="T24" fmla="*/ 851 w 1348"/>
                  <a:gd name="T25" fmla="*/ 127 h 210"/>
                  <a:gd name="T26" fmla="*/ 935 w 1348"/>
                  <a:gd name="T27" fmla="*/ 112 h 210"/>
                  <a:gd name="T28" fmla="*/ 1019 w 1348"/>
                  <a:gd name="T29" fmla="*/ 95 h 210"/>
                  <a:gd name="T30" fmla="*/ 1019 w 1348"/>
                  <a:gd name="T31" fmla="*/ 95 h 210"/>
                  <a:gd name="T32" fmla="*/ 1102 w 1348"/>
                  <a:gd name="T33" fmla="*/ 75 h 210"/>
                  <a:gd name="T34" fmla="*/ 1185 w 1348"/>
                  <a:gd name="T35" fmla="*/ 52 h 210"/>
                  <a:gd name="T36" fmla="*/ 1226 w 1348"/>
                  <a:gd name="T37" fmla="*/ 40 h 210"/>
                  <a:gd name="T38" fmla="*/ 1267 w 1348"/>
                  <a:gd name="T39" fmla="*/ 28 h 210"/>
                  <a:gd name="T40" fmla="*/ 1307 w 1348"/>
                  <a:gd name="T41" fmla="*/ 14 h 210"/>
                  <a:gd name="T42" fmla="*/ 1348 w 1348"/>
                  <a:gd name="T43" fmla="*/ 0 h 210"/>
                  <a:gd name="T44" fmla="*/ 1348 w 1348"/>
                  <a:gd name="T45" fmla="*/ 0 h 210"/>
                  <a:gd name="T46" fmla="*/ 1308 w 1348"/>
                  <a:gd name="T47" fmla="*/ 17 h 210"/>
                  <a:gd name="T48" fmla="*/ 1269 w 1348"/>
                  <a:gd name="T49" fmla="*/ 33 h 210"/>
                  <a:gd name="T50" fmla="*/ 1229 w 1348"/>
                  <a:gd name="T51" fmla="*/ 50 h 210"/>
                  <a:gd name="T52" fmla="*/ 1189 w 1348"/>
                  <a:gd name="T53" fmla="*/ 65 h 210"/>
                  <a:gd name="T54" fmla="*/ 1147 w 1348"/>
                  <a:gd name="T55" fmla="*/ 77 h 210"/>
                  <a:gd name="T56" fmla="*/ 1107 w 1348"/>
                  <a:gd name="T57" fmla="*/ 90 h 210"/>
                  <a:gd name="T58" fmla="*/ 1065 w 1348"/>
                  <a:gd name="T59" fmla="*/ 103 h 210"/>
                  <a:gd name="T60" fmla="*/ 1024 w 1348"/>
                  <a:gd name="T61" fmla="*/ 113 h 210"/>
                  <a:gd name="T62" fmla="*/ 1024 w 1348"/>
                  <a:gd name="T63" fmla="*/ 113 h 210"/>
                  <a:gd name="T64" fmla="*/ 981 w 1348"/>
                  <a:gd name="T65" fmla="*/ 123 h 210"/>
                  <a:gd name="T66" fmla="*/ 940 w 1348"/>
                  <a:gd name="T67" fmla="*/ 134 h 210"/>
                  <a:gd name="T68" fmla="*/ 856 w 1348"/>
                  <a:gd name="T69" fmla="*/ 151 h 210"/>
                  <a:gd name="T70" fmla="*/ 771 w 1348"/>
                  <a:gd name="T71" fmla="*/ 165 h 210"/>
                  <a:gd name="T72" fmla="*/ 685 w 1348"/>
                  <a:gd name="T73" fmla="*/ 177 h 210"/>
                  <a:gd name="T74" fmla="*/ 685 w 1348"/>
                  <a:gd name="T75" fmla="*/ 177 h 210"/>
                  <a:gd name="T76" fmla="*/ 600 w 1348"/>
                  <a:gd name="T77" fmla="*/ 188 h 210"/>
                  <a:gd name="T78" fmla="*/ 515 w 1348"/>
                  <a:gd name="T79" fmla="*/ 196 h 210"/>
                  <a:gd name="T80" fmla="*/ 429 w 1348"/>
                  <a:gd name="T81" fmla="*/ 203 h 210"/>
                  <a:gd name="T82" fmla="*/ 343 w 1348"/>
                  <a:gd name="T83" fmla="*/ 206 h 210"/>
                  <a:gd name="T84" fmla="*/ 343 w 1348"/>
                  <a:gd name="T85" fmla="*/ 206 h 210"/>
                  <a:gd name="T86" fmla="*/ 257 w 1348"/>
                  <a:gd name="T87" fmla="*/ 210 h 210"/>
                  <a:gd name="T88" fmla="*/ 172 w 1348"/>
                  <a:gd name="T89" fmla="*/ 210 h 210"/>
                  <a:gd name="T90" fmla="*/ 85 w 1348"/>
                  <a:gd name="T91" fmla="*/ 209 h 210"/>
                  <a:gd name="T92" fmla="*/ 0 w 1348"/>
                  <a:gd name="T93" fmla="*/ 206 h 210"/>
                  <a:gd name="T94" fmla="*/ 0 w 1348"/>
                  <a:gd name="T95" fmla="*/ 206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48" h="210">
                    <a:moveTo>
                      <a:pt x="0" y="206"/>
                    </a:moveTo>
                    <a:lnTo>
                      <a:pt x="0" y="206"/>
                    </a:lnTo>
                    <a:lnTo>
                      <a:pt x="171" y="198"/>
                    </a:lnTo>
                    <a:lnTo>
                      <a:pt x="257" y="192"/>
                    </a:lnTo>
                    <a:lnTo>
                      <a:pt x="342" y="187"/>
                    </a:lnTo>
                    <a:lnTo>
                      <a:pt x="342" y="187"/>
                    </a:lnTo>
                    <a:lnTo>
                      <a:pt x="427" y="181"/>
                    </a:lnTo>
                    <a:lnTo>
                      <a:pt x="513" y="173"/>
                    </a:lnTo>
                    <a:lnTo>
                      <a:pt x="598" y="164"/>
                    </a:lnTo>
                    <a:lnTo>
                      <a:pt x="682" y="153"/>
                    </a:lnTo>
                    <a:lnTo>
                      <a:pt x="682" y="153"/>
                    </a:lnTo>
                    <a:lnTo>
                      <a:pt x="767" y="141"/>
                    </a:lnTo>
                    <a:lnTo>
                      <a:pt x="851" y="127"/>
                    </a:lnTo>
                    <a:lnTo>
                      <a:pt x="935" y="112"/>
                    </a:lnTo>
                    <a:lnTo>
                      <a:pt x="1019" y="95"/>
                    </a:lnTo>
                    <a:lnTo>
                      <a:pt x="1019" y="95"/>
                    </a:lnTo>
                    <a:lnTo>
                      <a:pt x="1102" y="75"/>
                    </a:lnTo>
                    <a:lnTo>
                      <a:pt x="1185" y="52"/>
                    </a:lnTo>
                    <a:lnTo>
                      <a:pt x="1226" y="40"/>
                    </a:lnTo>
                    <a:lnTo>
                      <a:pt x="1267" y="28"/>
                    </a:lnTo>
                    <a:lnTo>
                      <a:pt x="1307" y="14"/>
                    </a:lnTo>
                    <a:lnTo>
                      <a:pt x="1348" y="0"/>
                    </a:lnTo>
                    <a:lnTo>
                      <a:pt x="1348" y="0"/>
                    </a:lnTo>
                    <a:lnTo>
                      <a:pt x="1308" y="17"/>
                    </a:lnTo>
                    <a:lnTo>
                      <a:pt x="1269" y="33"/>
                    </a:lnTo>
                    <a:lnTo>
                      <a:pt x="1229" y="50"/>
                    </a:lnTo>
                    <a:lnTo>
                      <a:pt x="1189" y="65"/>
                    </a:lnTo>
                    <a:lnTo>
                      <a:pt x="1147" y="77"/>
                    </a:lnTo>
                    <a:lnTo>
                      <a:pt x="1107" y="90"/>
                    </a:lnTo>
                    <a:lnTo>
                      <a:pt x="1065" y="103"/>
                    </a:lnTo>
                    <a:lnTo>
                      <a:pt x="1024" y="113"/>
                    </a:lnTo>
                    <a:lnTo>
                      <a:pt x="1024" y="113"/>
                    </a:lnTo>
                    <a:lnTo>
                      <a:pt x="981" y="123"/>
                    </a:lnTo>
                    <a:lnTo>
                      <a:pt x="940" y="134"/>
                    </a:lnTo>
                    <a:lnTo>
                      <a:pt x="856" y="151"/>
                    </a:lnTo>
                    <a:lnTo>
                      <a:pt x="771" y="165"/>
                    </a:lnTo>
                    <a:lnTo>
                      <a:pt x="685" y="177"/>
                    </a:lnTo>
                    <a:lnTo>
                      <a:pt x="685" y="177"/>
                    </a:lnTo>
                    <a:lnTo>
                      <a:pt x="600" y="188"/>
                    </a:lnTo>
                    <a:lnTo>
                      <a:pt x="515" y="196"/>
                    </a:lnTo>
                    <a:lnTo>
                      <a:pt x="429" y="203"/>
                    </a:lnTo>
                    <a:lnTo>
                      <a:pt x="343" y="206"/>
                    </a:lnTo>
                    <a:lnTo>
                      <a:pt x="343" y="206"/>
                    </a:lnTo>
                    <a:lnTo>
                      <a:pt x="257" y="210"/>
                    </a:lnTo>
                    <a:lnTo>
                      <a:pt x="172" y="210"/>
                    </a:lnTo>
                    <a:lnTo>
                      <a:pt x="85" y="209"/>
                    </a:lnTo>
                    <a:lnTo>
                      <a:pt x="0" y="206"/>
                    </a:lnTo>
                    <a:lnTo>
                      <a:pt x="0" y="206"/>
                    </a:lnTo>
                    <a:close/>
                  </a:path>
                </a:pathLst>
              </a:custGeom>
              <a:solidFill>
                <a:srgbClr val="EAE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14">
                <a:extLst>
                  <a:ext uri="{FF2B5EF4-FFF2-40B4-BE49-F238E27FC236}">
                    <a16:creationId xmlns:a16="http://schemas.microsoft.com/office/drawing/2014/main" id="{DD692941-4ADD-4C85-9E1D-3F327297431F}"/>
                  </a:ext>
                </a:extLst>
              </p:cNvPr>
              <p:cNvSpPr>
                <a:spLocks/>
              </p:cNvSpPr>
              <p:nvPr userDrawn="1"/>
            </p:nvSpPr>
            <p:spPr bwMode="auto">
              <a:xfrm>
                <a:off x="4695826" y="3829217"/>
                <a:ext cx="2033588" cy="301625"/>
              </a:xfrm>
              <a:custGeom>
                <a:avLst/>
                <a:gdLst>
                  <a:gd name="T0" fmla="*/ 2563 w 2563"/>
                  <a:gd name="T1" fmla="*/ 381 h 382"/>
                  <a:gd name="T2" fmla="*/ 2391 w 2563"/>
                  <a:gd name="T3" fmla="*/ 382 h 382"/>
                  <a:gd name="T4" fmla="*/ 2221 w 2563"/>
                  <a:gd name="T5" fmla="*/ 377 h 382"/>
                  <a:gd name="T6" fmla="*/ 2136 w 2563"/>
                  <a:gd name="T7" fmla="*/ 371 h 382"/>
                  <a:gd name="T8" fmla="*/ 1965 w 2563"/>
                  <a:gd name="T9" fmla="*/ 356 h 382"/>
                  <a:gd name="T10" fmla="*/ 1880 w 2563"/>
                  <a:gd name="T11" fmla="*/ 346 h 382"/>
                  <a:gd name="T12" fmla="*/ 1796 w 2563"/>
                  <a:gd name="T13" fmla="*/ 332 h 382"/>
                  <a:gd name="T14" fmla="*/ 1712 w 2563"/>
                  <a:gd name="T15" fmla="*/ 316 h 382"/>
                  <a:gd name="T16" fmla="*/ 1628 w 2563"/>
                  <a:gd name="T17" fmla="*/ 298 h 382"/>
                  <a:gd name="T18" fmla="*/ 1545 w 2563"/>
                  <a:gd name="T19" fmla="*/ 276 h 382"/>
                  <a:gd name="T20" fmla="*/ 1503 w 2563"/>
                  <a:gd name="T21" fmla="*/ 263 h 382"/>
                  <a:gd name="T22" fmla="*/ 1422 w 2563"/>
                  <a:gd name="T23" fmla="*/ 237 h 382"/>
                  <a:gd name="T24" fmla="*/ 1342 w 2563"/>
                  <a:gd name="T25" fmla="*/ 207 h 382"/>
                  <a:gd name="T26" fmla="*/ 1222 w 2563"/>
                  <a:gd name="T27" fmla="*/ 158 h 382"/>
                  <a:gd name="T28" fmla="*/ 1145 w 2563"/>
                  <a:gd name="T29" fmla="*/ 124 h 382"/>
                  <a:gd name="T30" fmla="*/ 1067 w 2563"/>
                  <a:gd name="T31" fmla="*/ 90 h 382"/>
                  <a:gd name="T32" fmla="*/ 987 w 2563"/>
                  <a:gd name="T33" fmla="*/ 61 h 382"/>
                  <a:gd name="T34" fmla="*/ 906 w 2563"/>
                  <a:gd name="T35" fmla="*/ 40 h 382"/>
                  <a:gd name="T36" fmla="*/ 864 w 2563"/>
                  <a:gd name="T37" fmla="*/ 32 h 382"/>
                  <a:gd name="T38" fmla="*/ 781 w 2563"/>
                  <a:gd name="T39" fmla="*/ 23 h 382"/>
                  <a:gd name="T40" fmla="*/ 696 w 2563"/>
                  <a:gd name="T41" fmla="*/ 23 h 382"/>
                  <a:gd name="T42" fmla="*/ 612 w 2563"/>
                  <a:gd name="T43" fmla="*/ 32 h 382"/>
                  <a:gd name="T44" fmla="*/ 571 w 2563"/>
                  <a:gd name="T45" fmla="*/ 37 h 382"/>
                  <a:gd name="T46" fmla="*/ 489 w 2563"/>
                  <a:gd name="T47" fmla="*/ 57 h 382"/>
                  <a:gd name="T48" fmla="*/ 408 w 2563"/>
                  <a:gd name="T49" fmla="*/ 83 h 382"/>
                  <a:gd name="T50" fmla="*/ 331 w 2563"/>
                  <a:gd name="T51" fmla="*/ 118 h 382"/>
                  <a:gd name="T52" fmla="*/ 257 w 2563"/>
                  <a:gd name="T53" fmla="*/ 159 h 382"/>
                  <a:gd name="T54" fmla="*/ 222 w 2563"/>
                  <a:gd name="T55" fmla="*/ 182 h 382"/>
                  <a:gd name="T56" fmla="*/ 152 w 2563"/>
                  <a:gd name="T57" fmla="*/ 232 h 382"/>
                  <a:gd name="T58" fmla="*/ 88 w 2563"/>
                  <a:gd name="T59" fmla="*/ 287 h 382"/>
                  <a:gd name="T60" fmla="*/ 28 w 2563"/>
                  <a:gd name="T61" fmla="*/ 348 h 382"/>
                  <a:gd name="T62" fmla="*/ 0 w 2563"/>
                  <a:gd name="T63" fmla="*/ 381 h 382"/>
                  <a:gd name="T64" fmla="*/ 55 w 2563"/>
                  <a:gd name="T65" fmla="*/ 315 h 382"/>
                  <a:gd name="T66" fmla="*/ 114 w 2563"/>
                  <a:gd name="T67" fmla="*/ 254 h 382"/>
                  <a:gd name="T68" fmla="*/ 180 w 2563"/>
                  <a:gd name="T69" fmla="*/ 199 h 382"/>
                  <a:gd name="T70" fmla="*/ 250 w 2563"/>
                  <a:gd name="T71" fmla="*/ 149 h 382"/>
                  <a:gd name="T72" fmla="*/ 325 w 2563"/>
                  <a:gd name="T73" fmla="*/ 105 h 382"/>
                  <a:gd name="T74" fmla="*/ 402 w 2563"/>
                  <a:gd name="T75" fmla="*/ 70 h 382"/>
                  <a:gd name="T76" fmla="*/ 484 w 2563"/>
                  <a:gd name="T77" fmla="*/ 40 h 382"/>
                  <a:gd name="T78" fmla="*/ 567 w 2563"/>
                  <a:gd name="T79" fmla="*/ 19 h 382"/>
                  <a:gd name="T80" fmla="*/ 610 w 2563"/>
                  <a:gd name="T81" fmla="*/ 11 h 382"/>
                  <a:gd name="T82" fmla="*/ 696 w 2563"/>
                  <a:gd name="T83" fmla="*/ 2 h 382"/>
                  <a:gd name="T84" fmla="*/ 739 w 2563"/>
                  <a:gd name="T85" fmla="*/ 0 h 382"/>
                  <a:gd name="T86" fmla="*/ 825 w 2563"/>
                  <a:gd name="T87" fmla="*/ 4 h 382"/>
                  <a:gd name="T88" fmla="*/ 910 w 2563"/>
                  <a:gd name="T89" fmla="*/ 18 h 382"/>
                  <a:gd name="T90" fmla="*/ 953 w 2563"/>
                  <a:gd name="T91" fmla="*/ 27 h 382"/>
                  <a:gd name="T92" fmla="*/ 1035 w 2563"/>
                  <a:gd name="T93" fmla="*/ 52 h 382"/>
                  <a:gd name="T94" fmla="*/ 1115 w 2563"/>
                  <a:gd name="T95" fmla="*/ 85 h 382"/>
                  <a:gd name="T96" fmla="*/ 1233 w 2563"/>
                  <a:gd name="T97" fmla="*/ 135 h 382"/>
                  <a:gd name="T98" fmla="*/ 1311 w 2563"/>
                  <a:gd name="T99" fmla="*/ 169 h 382"/>
                  <a:gd name="T100" fmla="*/ 1390 w 2563"/>
                  <a:gd name="T101" fmla="*/ 200 h 382"/>
                  <a:gd name="T102" fmla="*/ 1470 w 2563"/>
                  <a:gd name="T103" fmla="*/ 229 h 382"/>
                  <a:gd name="T104" fmla="*/ 1551 w 2563"/>
                  <a:gd name="T105" fmla="*/ 254 h 382"/>
                  <a:gd name="T106" fmla="*/ 1592 w 2563"/>
                  <a:gd name="T107" fmla="*/ 265 h 382"/>
                  <a:gd name="T108" fmla="*/ 1674 w 2563"/>
                  <a:gd name="T109" fmla="*/ 286 h 382"/>
                  <a:gd name="T110" fmla="*/ 1799 w 2563"/>
                  <a:gd name="T111" fmla="*/ 311 h 382"/>
                  <a:gd name="T112" fmla="*/ 1883 w 2563"/>
                  <a:gd name="T113" fmla="*/ 326 h 382"/>
                  <a:gd name="T114" fmla="*/ 2051 w 2563"/>
                  <a:gd name="T115" fmla="*/ 350 h 382"/>
                  <a:gd name="T116" fmla="*/ 2222 w 2563"/>
                  <a:gd name="T117" fmla="*/ 364 h 382"/>
                  <a:gd name="T118" fmla="*/ 2306 w 2563"/>
                  <a:gd name="T119" fmla="*/ 370 h 382"/>
                  <a:gd name="T120" fmla="*/ 2476 w 2563"/>
                  <a:gd name="T121" fmla="*/ 378 h 382"/>
                  <a:gd name="T122" fmla="*/ 2563 w 2563"/>
                  <a:gd name="T123" fmla="*/ 381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63" h="382">
                    <a:moveTo>
                      <a:pt x="2563" y="381"/>
                    </a:moveTo>
                    <a:lnTo>
                      <a:pt x="2563" y="381"/>
                    </a:lnTo>
                    <a:lnTo>
                      <a:pt x="2476" y="382"/>
                    </a:lnTo>
                    <a:lnTo>
                      <a:pt x="2391" y="382"/>
                    </a:lnTo>
                    <a:lnTo>
                      <a:pt x="2306" y="379"/>
                    </a:lnTo>
                    <a:lnTo>
                      <a:pt x="2221" y="377"/>
                    </a:lnTo>
                    <a:lnTo>
                      <a:pt x="2221" y="377"/>
                    </a:lnTo>
                    <a:lnTo>
                      <a:pt x="2136" y="371"/>
                    </a:lnTo>
                    <a:lnTo>
                      <a:pt x="2050" y="364"/>
                    </a:lnTo>
                    <a:lnTo>
                      <a:pt x="1965" y="356"/>
                    </a:lnTo>
                    <a:lnTo>
                      <a:pt x="1880" y="346"/>
                    </a:lnTo>
                    <a:lnTo>
                      <a:pt x="1880" y="346"/>
                    </a:lnTo>
                    <a:lnTo>
                      <a:pt x="1837" y="339"/>
                    </a:lnTo>
                    <a:lnTo>
                      <a:pt x="1796" y="332"/>
                    </a:lnTo>
                    <a:lnTo>
                      <a:pt x="1753" y="325"/>
                    </a:lnTo>
                    <a:lnTo>
                      <a:pt x="1712" y="316"/>
                    </a:lnTo>
                    <a:lnTo>
                      <a:pt x="1669" y="307"/>
                    </a:lnTo>
                    <a:lnTo>
                      <a:pt x="1628" y="298"/>
                    </a:lnTo>
                    <a:lnTo>
                      <a:pt x="1586" y="287"/>
                    </a:lnTo>
                    <a:lnTo>
                      <a:pt x="1545" y="276"/>
                    </a:lnTo>
                    <a:lnTo>
                      <a:pt x="1545" y="276"/>
                    </a:lnTo>
                    <a:lnTo>
                      <a:pt x="1503" y="263"/>
                    </a:lnTo>
                    <a:lnTo>
                      <a:pt x="1463" y="250"/>
                    </a:lnTo>
                    <a:lnTo>
                      <a:pt x="1422" y="237"/>
                    </a:lnTo>
                    <a:lnTo>
                      <a:pt x="1381" y="223"/>
                    </a:lnTo>
                    <a:lnTo>
                      <a:pt x="1342" y="207"/>
                    </a:lnTo>
                    <a:lnTo>
                      <a:pt x="1302" y="192"/>
                    </a:lnTo>
                    <a:lnTo>
                      <a:pt x="1222" y="158"/>
                    </a:lnTo>
                    <a:lnTo>
                      <a:pt x="1222" y="158"/>
                    </a:lnTo>
                    <a:lnTo>
                      <a:pt x="1145" y="124"/>
                    </a:lnTo>
                    <a:lnTo>
                      <a:pt x="1106" y="106"/>
                    </a:lnTo>
                    <a:lnTo>
                      <a:pt x="1067" y="90"/>
                    </a:lnTo>
                    <a:lnTo>
                      <a:pt x="1027" y="75"/>
                    </a:lnTo>
                    <a:lnTo>
                      <a:pt x="987" y="61"/>
                    </a:lnTo>
                    <a:lnTo>
                      <a:pt x="947" y="49"/>
                    </a:lnTo>
                    <a:lnTo>
                      <a:pt x="906" y="40"/>
                    </a:lnTo>
                    <a:lnTo>
                      <a:pt x="906" y="40"/>
                    </a:lnTo>
                    <a:lnTo>
                      <a:pt x="864" y="32"/>
                    </a:lnTo>
                    <a:lnTo>
                      <a:pt x="823" y="27"/>
                    </a:lnTo>
                    <a:lnTo>
                      <a:pt x="781" y="23"/>
                    </a:lnTo>
                    <a:lnTo>
                      <a:pt x="739" y="22"/>
                    </a:lnTo>
                    <a:lnTo>
                      <a:pt x="696" y="23"/>
                    </a:lnTo>
                    <a:lnTo>
                      <a:pt x="655" y="26"/>
                    </a:lnTo>
                    <a:lnTo>
                      <a:pt x="612" y="32"/>
                    </a:lnTo>
                    <a:lnTo>
                      <a:pt x="571" y="37"/>
                    </a:lnTo>
                    <a:lnTo>
                      <a:pt x="571" y="37"/>
                    </a:lnTo>
                    <a:lnTo>
                      <a:pt x="529" y="46"/>
                    </a:lnTo>
                    <a:lnTo>
                      <a:pt x="489" y="57"/>
                    </a:lnTo>
                    <a:lnTo>
                      <a:pt x="448" y="70"/>
                    </a:lnTo>
                    <a:lnTo>
                      <a:pt x="408" y="83"/>
                    </a:lnTo>
                    <a:lnTo>
                      <a:pt x="369" y="99"/>
                    </a:lnTo>
                    <a:lnTo>
                      <a:pt x="331" y="118"/>
                    </a:lnTo>
                    <a:lnTo>
                      <a:pt x="294" y="138"/>
                    </a:lnTo>
                    <a:lnTo>
                      <a:pt x="257" y="159"/>
                    </a:lnTo>
                    <a:lnTo>
                      <a:pt x="257" y="159"/>
                    </a:lnTo>
                    <a:lnTo>
                      <a:pt x="222" y="182"/>
                    </a:lnTo>
                    <a:lnTo>
                      <a:pt x="186" y="207"/>
                    </a:lnTo>
                    <a:lnTo>
                      <a:pt x="152" y="232"/>
                    </a:lnTo>
                    <a:lnTo>
                      <a:pt x="119" y="258"/>
                    </a:lnTo>
                    <a:lnTo>
                      <a:pt x="88" y="287"/>
                    </a:lnTo>
                    <a:lnTo>
                      <a:pt x="57" y="317"/>
                    </a:lnTo>
                    <a:lnTo>
                      <a:pt x="28" y="348"/>
                    </a:lnTo>
                    <a:lnTo>
                      <a:pt x="0" y="381"/>
                    </a:lnTo>
                    <a:lnTo>
                      <a:pt x="0" y="381"/>
                    </a:lnTo>
                    <a:lnTo>
                      <a:pt x="27" y="347"/>
                    </a:lnTo>
                    <a:lnTo>
                      <a:pt x="55" y="315"/>
                    </a:lnTo>
                    <a:lnTo>
                      <a:pt x="85" y="284"/>
                    </a:lnTo>
                    <a:lnTo>
                      <a:pt x="114" y="254"/>
                    </a:lnTo>
                    <a:lnTo>
                      <a:pt x="147" y="225"/>
                    </a:lnTo>
                    <a:lnTo>
                      <a:pt x="180" y="199"/>
                    </a:lnTo>
                    <a:lnTo>
                      <a:pt x="215" y="173"/>
                    </a:lnTo>
                    <a:lnTo>
                      <a:pt x="250" y="149"/>
                    </a:lnTo>
                    <a:lnTo>
                      <a:pt x="287" y="126"/>
                    </a:lnTo>
                    <a:lnTo>
                      <a:pt x="325" y="105"/>
                    </a:lnTo>
                    <a:lnTo>
                      <a:pt x="363" y="87"/>
                    </a:lnTo>
                    <a:lnTo>
                      <a:pt x="402" y="70"/>
                    </a:lnTo>
                    <a:lnTo>
                      <a:pt x="443" y="53"/>
                    </a:lnTo>
                    <a:lnTo>
                      <a:pt x="484" y="40"/>
                    </a:lnTo>
                    <a:lnTo>
                      <a:pt x="526" y="28"/>
                    </a:lnTo>
                    <a:lnTo>
                      <a:pt x="567" y="19"/>
                    </a:lnTo>
                    <a:lnTo>
                      <a:pt x="567" y="19"/>
                    </a:lnTo>
                    <a:lnTo>
                      <a:pt x="610" y="11"/>
                    </a:lnTo>
                    <a:lnTo>
                      <a:pt x="652" y="5"/>
                    </a:lnTo>
                    <a:lnTo>
                      <a:pt x="696" y="2"/>
                    </a:lnTo>
                    <a:lnTo>
                      <a:pt x="739" y="0"/>
                    </a:lnTo>
                    <a:lnTo>
                      <a:pt x="739" y="0"/>
                    </a:lnTo>
                    <a:lnTo>
                      <a:pt x="782" y="2"/>
                    </a:lnTo>
                    <a:lnTo>
                      <a:pt x="825" y="4"/>
                    </a:lnTo>
                    <a:lnTo>
                      <a:pt x="868" y="10"/>
                    </a:lnTo>
                    <a:lnTo>
                      <a:pt x="910" y="18"/>
                    </a:lnTo>
                    <a:lnTo>
                      <a:pt x="910" y="18"/>
                    </a:lnTo>
                    <a:lnTo>
                      <a:pt x="953" y="27"/>
                    </a:lnTo>
                    <a:lnTo>
                      <a:pt x="994" y="40"/>
                    </a:lnTo>
                    <a:lnTo>
                      <a:pt x="1035" y="52"/>
                    </a:lnTo>
                    <a:lnTo>
                      <a:pt x="1075" y="68"/>
                    </a:lnTo>
                    <a:lnTo>
                      <a:pt x="1115" y="85"/>
                    </a:lnTo>
                    <a:lnTo>
                      <a:pt x="1154" y="101"/>
                    </a:lnTo>
                    <a:lnTo>
                      <a:pt x="1233" y="135"/>
                    </a:lnTo>
                    <a:lnTo>
                      <a:pt x="1233" y="135"/>
                    </a:lnTo>
                    <a:lnTo>
                      <a:pt x="1311" y="169"/>
                    </a:lnTo>
                    <a:lnTo>
                      <a:pt x="1350" y="185"/>
                    </a:lnTo>
                    <a:lnTo>
                      <a:pt x="1390" y="200"/>
                    </a:lnTo>
                    <a:lnTo>
                      <a:pt x="1430" y="215"/>
                    </a:lnTo>
                    <a:lnTo>
                      <a:pt x="1470" y="229"/>
                    </a:lnTo>
                    <a:lnTo>
                      <a:pt x="1510" y="241"/>
                    </a:lnTo>
                    <a:lnTo>
                      <a:pt x="1551" y="254"/>
                    </a:lnTo>
                    <a:lnTo>
                      <a:pt x="1551" y="254"/>
                    </a:lnTo>
                    <a:lnTo>
                      <a:pt x="1592" y="265"/>
                    </a:lnTo>
                    <a:lnTo>
                      <a:pt x="1633" y="276"/>
                    </a:lnTo>
                    <a:lnTo>
                      <a:pt x="1674" y="286"/>
                    </a:lnTo>
                    <a:lnTo>
                      <a:pt x="1715" y="295"/>
                    </a:lnTo>
                    <a:lnTo>
                      <a:pt x="1799" y="311"/>
                    </a:lnTo>
                    <a:lnTo>
                      <a:pt x="1883" y="326"/>
                    </a:lnTo>
                    <a:lnTo>
                      <a:pt x="1883" y="326"/>
                    </a:lnTo>
                    <a:lnTo>
                      <a:pt x="1967" y="339"/>
                    </a:lnTo>
                    <a:lnTo>
                      <a:pt x="2051" y="350"/>
                    </a:lnTo>
                    <a:lnTo>
                      <a:pt x="2137" y="358"/>
                    </a:lnTo>
                    <a:lnTo>
                      <a:pt x="2222" y="364"/>
                    </a:lnTo>
                    <a:lnTo>
                      <a:pt x="2222" y="364"/>
                    </a:lnTo>
                    <a:lnTo>
                      <a:pt x="2306" y="370"/>
                    </a:lnTo>
                    <a:lnTo>
                      <a:pt x="2391" y="375"/>
                    </a:lnTo>
                    <a:lnTo>
                      <a:pt x="2476" y="378"/>
                    </a:lnTo>
                    <a:lnTo>
                      <a:pt x="2563" y="381"/>
                    </a:lnTo>
                    <a:lnTo>
                      <a:pt x="2563" y="381"/>
                    </a:lnTo>
                    <a:close/>
                  </a:path>
                </a:pathLst>
              </a:custGeom>
              <a:solidFill>
                <a:srgbClr val="EAE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15">
                <a:extLst>
                  <a:ext uri="{FF2B5EF4-FFF2-40B4-BE49-F238E27FC236}">
                    <a16:creationId xmlns:a16="http://schemas.microsoft.com/office/drawing/2014/main" id="{31FA127B-FFD1-4643-8573-56D7D684A8A4}"/>
                  </a:ext>
                </a:extLst>
              </p:cNvPr>
              <p:cNvSpPr>
                <a:spLocks/>
              </p:cNvSpPr>
              <p:nvPr userDrawn="1"/>
            </p:nvSpPr>
            <p:spPr bwMode="auto">
              <a:xfrm>
                <a:off x="4695826" y="3735554"/>
                <a:ext cx="1023938" cy="303213"/>
              </a:xfrm>
              <a:custGeom>
                <a:avLst/>
                <a:gdLst>
                  <a:gd name="T0" fmla="*/ 1291 w 1291"/>
                  <a:gd name="T1" fmla="*/ 174 h 381"/>
                  <a:gd name="T2" fmla="*/ 1207 w 1291"/>
                  <a:gd name="T3" fmla="*/ 142 h 381"/>
                  <a:gd name="T4" fmla="*/ 1124 w 1291"/>
                  <a:gd name="T5" fmla="*/ 108 h 381"/>
                  <a:gd name="T6" fmla="*/ 1040 w 1291"/>
                  <a:gd name="T7" fmla="*/ 77 h 381"/>
                  <a:gd name="T8" fmla="*/ 956 w 1291"/>
                  <a:gd name="T9" fmla="*/ 51 h 381"/>
                  <a:gd name="T10" fmla="*/ 913 w 1291"/>
                  <a:gd name="T11" fmla="*/ 40 h 381"/>
                  <a:gd name="T12" fmla="*/ 825 w 1291"/>
                  <a:gd name="T13" fmla="*/ 28 h 381"/>
                  <a:gd name="T14" fmla="*/ 737 w 1291"/>
                  <a:gd name="T15" fmla="*/ 24 h 381"/>
                  <a:gd name="T16" fmla="*/ 649 w 1291"/>
                  <a:gd name="T17" fmla="*/ 29 h 381"/>
                  <a:gd name="T18" fmla="*/ 605 w 1291"/>
                  <a:gd name="T19" fmla="*/ 34 h 381"/>
                  <a:gd name="T20" fmla="*/ 519 w 1291"/>
                  <a:gd name="T21" fmla="*/ 53 h 381"/>
                  <a:gd name="T22" fmla="*/ 433 w 1291"/>
                  <a:gd name="T23" fmla="*/ 78 h 381"/>
                  <a:gd name="T24" fmla="*/ 352 w 1291"/>
                  <a:gd name="T25" fmla="*/ 113 h 381"/>
                  <a:gd name="T26" fmla="*/ 273 w 1291"/>
                  <a:gd name="T27" fmla="*/ 154 h 381"/>
                  <a:gd name="T28" fmla="*/ 235 w 1291"/>
                  <a:gd name="T29" fmla="*/ 177 h 381"/>
                  <a:gd name="T30" fmla="*/ 163 w 1291"/>
                  <a:gd name="T31" fmla="*/ 228 h 381"/>
                  <a:gd name="T32" fmla="*/ 128 w 1291"/>
                  <a:gd name="T33" fmla="*/ 256 h 381"/>
                  <a:gd name="T34" fmla="*/ 62 w 1291"/>
                  <a:gd name="T35" fmla="*/ 316 h 381"/>
                  <a:gd name="T36" fmla="*/ 0 w 1291"/>
                  <a:gd name="T37" fmla="*/ 381 h 381"/>
                  <a:gd name="T38" fmla="*/ 27 w 1291"/>
                  <a:gd name="T39" fmla="*/ 344 h 381"/>
                  <a:gd name="T40" fmla="*/ 87 w 1291"/>
                  <a:gd name="T41" fmla="*/ 278 h 381"/>
                  <a:gd name="T42" fmla="*/ 154 w 1291"/>
                  <a:gd name="T43" fmla="*/ 216 h 381"/>
                  <a:gd name="T44" fmla="*/ 225 w 1291"/>
                  <a:gd name="T45" fmla="*/ 162 h 381"/>
                  <a:gd name="T46" fmla="*/ 263 w 1291"/>
                  <a:gd name="T47" fmla="*/ 137 h 381"/>
                  <a:gd name="T48" fmla="*/ 342 w 1291"/>
                  <a:gd name="T49" fmla="*/ 93 h 381"/>
                  <a:gd name="T50" fmla="*/ 425 w 1291"/>
                  <a:gd name="T51" fmla="*/ 56 h 381"/>
                  <a:gd name="T52" fmla="*/ 468 w 1291"/>
                  <a:gd name="T53" fmla="*/ 41 h 381"/>
                  <a:gd name="T54" fmla="*/ 557 w 1291"/>
                  <a:gd name="T55" fmla="*/ 18 h 381"/>
                  <a:gd name="T56" fmla="*/ 600 w 1291"/>
                  <a:gd name="T57" fmla="*/ 10 h 381"/>
                  <a:gd name="T58" fmla="*/ 691 w 1291"/>
                  <a:gd name="T59" fmla="*/ 1 h 381"/>
                  <a:gd name="T60" fmla="*/ 782 w 1291"/>
                  <a:gd name="T61" fmla="*/ 1 h 381"/>
                  <a:gd name="T62" fmla="*/ 827 w 1291"/>
                  <a:gd name="T63" fmla="*/ 4 h 381"/>
                  <a:gd name="T64" fmla="*/ 917 w 1291"/>
                  <a:gd name="T65" fmla="*/ 19 h 381"/>
                  <a:gd name="T66" fmla="*/ 961 w 1291"/>
                  <a:gd name="T67" fmla="*/ 32 h 381"/>
                  <a:gd name="T68" fmla="*/ 1005 w 1291"/>
                  <a:gd name="T69" fmla="*/ 46 h 381"/>
                  <a:gd name="T70" fmla="*/ 1088 w 1291"/>
                  <a:gd name="T71" fmla="*/ 78 h 381"/>
                  <a:gd name="T72" fmla="*/ 1210 w 1291"/>
                  <a:gd name="T73" fmla="*/ 136 h 381"/>
                  <a:gd name="T74" fmla="*/ 1291 w 1291"/>
                  <a:gd name="T75" fmla="*/ 174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91" h="381">
                    <a:moveTo>
                      <a:pt x="1291" y="174"/>
                    </a:moveTo>
                    <a:lnTo>
                      <a:pt x="1291" y="174"/>
                    </a:lnTo>
                    <a:lnTo>
                      <a:pt x="1249" y="158"/>
                    </a:lnTo>
                    <a:lnTo>
                      <a:pt x="1207" y="142"/>
                    </a:lnTo>
                    <a:lnTo>
                      <a:pt x="1124" y="108"/>
                    </a:lnTo>
                    <a:lnTo>
                      <a:pt x="1124" y="108"/>
                    </a:lnTo>
                    <a:lnTo>
                      <a:pt x="1083" y="92"/>
                    </a:lnTo>
                    <a:lnTo>
                      <a:pt x="1040" y="77"/>
                    </a:lnTo>
                    <a:lnTo>
                      <a:pt x="999" y="62"/>
                    </a:lnTo>
                    <a:lnTo>
                      <a:pt x="956" y="51"/>
                    </a:lnTo>
                    <a:lnTo>
                      <a:pt x="956" y="51"/>
                    </a:lnTo>
                    <a:lnTo>
                      <a:pt x="913" y="40"/>
                    </a:lnTo>
                    <a:lnTo>
                      <a:pt x="869" y="33"/>
                    </a:lnTo>
                    <a:lnTo>
                      <a:pt x="825" y="28"/>
                    </a:lnTo>
                    <a:lnTo>
                      <a:pt x="781" y="24"/>
                    </a:lnTo>
                    <a:lnTo>
                      <a:pt x="737" y="24"/>
                    </a:lnTo>
                    <a:lnTo>
                      <a:pt x="693" y="25"/>
                    </a:lnTo>
                    <a:lnTo>
                      <a:pt x="649" y="29"/>
                    </a:lnTo>
                    <a:lnTo>
                      <a:pt x="605" y="34"/>
                    </a:lnTo>
                    <a:lnTo>
                      <a:pt x="605" y="34"/>
                    </a:lnTo>
                    <a:lnTo>
                      <a:pt x="561" y="42"/>
                    </a:lnTo>
                    <a:lnTo>
                      <a:pt x="519" y="53"/>
                    </a:lnTo>
                    <a:lnTo>
                      <a:pt x="476" y="64"/>
                    </a:lnTo>
                    <a:lnTo>
                      <a:pt x="433" y="78"/>
                    </a:lnTo>
                    <a:lnTo>
                      <a:pt x="392" y="94"/>
                    </a:lnTo>
                    <a:lnTo>
                      <a:pt x="352" y="113"/>
                    </a:lnTo>
                    <a:lnTo>
                      <a:pt x="313" y="132"/>
                    </a:lnTo>
                    <a:lnTo>
                      <a:pt x="273" y="154"/>
                    </a:lnTo>
                    <a:lnTo>
                      <a:pt x="273" y="154"/>
                    </a:lnTo>
                    <a:lnTo>
                      <a:pt x="235" y="177"/>
                    </a:lnTo>
                    <a:lnTo>
                      <a:pt x="199" y="202"/>
                    </a:lnTo>
                    <a:lnTo>
                      <a:pt x="163" y="228"/>
                    </a:lnTo>
                    <a:lnTo>
                      <a:pt x="128" y="256"/>
                    </a:lnTo>
                    <a:lnTo>
                      <a:pt x="128" y="256"/>
                    </a:lnTo>
                    <a:lnTo>
                      <a:pt x="94" y="284"/>
                    </a:lnTo>
                    <a:lnTo>
                      <a:pt x="62" y="316"/>
                    </a:lnTo>
                    <a:lnTo>
                      <a:pt x="30" y="347"/>
                    </a:lnTo>
                    <a:lnTo>
                      <a:pt x="0" y="381"/>
                    </a:lnTo>
                    <a:lnTo>
                      <a:pt x="0" y="381"/>
                    </a:lnTo>
                    <a:lnTo>
                      <a:pt x="27" y="344"/>
                    </a:lnTo>
                    <a:lnTo>
                      <a:pt x="57" y="311"/>
                    </a:lnTo>
                    <a:lnTo>
                      <a:pt x="87" y="278"/>
                    </a:lnTo>
                    <a:lnTo>
                      <a:pt x="119" y="246"/>
                    </a:lnTo>
                    <a:lnTo>
                      <a:pt x="154" y="216"/>
                    </a:lnTo>
                    <a:lnTo>
                      <a:pt x="189" y="189"/>
                    </a:lnTo>
                    <a:lnTo>
                      <a:pt x="225" y="162"/>
                    </a:lnTo>
                    <a:lnTo>
                      <a:pt x="263" y="137"/>
                    </a:lnTo>
                    <a:lnTo>
                      <a:pt x="263" y="137"/>
                    </a:lnTo>
                    <a:lnTo>
                      <a:pt x="302" y="114"/>
                    </a:lnTo>
                    <a:lnTo>
                      <a:pt x="342" y="93"/>
                    </a:lnTo>
                    <a:lnTo>
                      <a:pt x="384" y="74"/>
                    </a:lnTo>
                    <a:lnTo>
                      <a:pt x="425" y="56"/>
                    </a:lnTo>
                    <a:lnTo>
                      <a:pt x="425" y="56"/>
                    </a:lnTo>
                    <a:lnTo>
                      <a:pt x="468" y="41"/>
                    </a:lnTo>
                    <a:lnTo>
                      <a:pt x="512" y="29"/>
                    </a:lnTo>
                    <a:lnTo>
                      <a:pt x="557" y="18"/>
                    </a:lnTo>
                    <a:lnTo>
                      <a:pt x="600" y="10"/>
                    </a:lnTo>
                    <a:lnTo>
                      <a:pt x="600" y="10"/>
                    </a:lnTo>
                    <a:lnTo>
                      <a:pt x="647" y="4"/>
                    </a:lnTo>
                    <a:lnTo>
                      <a:pt x="691" y="1"/>
                    </a:lnTo>
                    <a:lnTo>
                      <a:pt x="736" y="0"/>
                    </a:lnTo>
                    <a:lnTo>
                      <a:pt x="782" y="1"/>
                    </a:lnTo>
                    <a:lnTo>
                      <a:pt x="782" y="1"/>
                    </a:lnTo>
                    <a:lnTo>
                      <a:pt x="827" y="4"/>
                    </a:lnTo>
                    <a:lnTo>
                      <a:pt x="872" y="11"/>
                    </a:lnTo>
                    <a:lnTo>
                      <a:pt x="917" y="19"/>
                    </a:lnTo>
                    <a:lnTo>
                      <a:pt x="939" y="25"/>
                    </a:lnTo>
                    <a:lnTo>
                      <a:pt x="961" y="32"/>
                    </a:lnTo>
                    <a:lnTo>
                      <a:pt x="961" y="32"/>
                    </a:lnTo>
                    <a:lnTo>
                      <a:pt x="1005" y="46"/>
                    </a:lnTo>
                    <a:lnTo>
                      <a:pt x="1046" y="61"/>
                    </a:lnTo>
                    <a:lnTo>
                      <a:pt x="1088" y="78"/>
                    </a:lnTo>
                    <a:lnTo>
                      <a:pt x="1129" y="97"/>
                    </a:lnTo>
                    <a:lnTo>
                      <a:pt x="1210" y="136"/>
                    </a:lnTo>
                    <a:lnTo>
                      <a:pt x="1291" y="174"/>
                    </a:lnTo>
                    <a:lnTo>
                      <a:pt x="1291" y="174"/>
                    </a:lnTo>
                    <a:close/>
                  </a:path>
                </a:pathLst>
              </a:custGeom>
              <a:solidFill>
                <a:srgbClr val="EAE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16">
                <a:extLst>
                  <a:ext uri="{FF2B5EF4-FFF2-40B4-BE49-F238E27FC236}">
                    <a16:creationId xmlns:a16="http://schemas.microsoft.com/office/drawing/2014/main" id="{E9FBD7AA-CA78-4009-A7B6-2B6C8FECE37F}"/>
                  </a:ext>
                </a:extLst>
              </p:cNvPr>
              <p:cNvSpPr>
                <a:spLocks/>
              </p:cNvSpPr>
              <p:nvPr userDrawn="1"/>
            </p:nvSpPr>
            <p:spPr bwMode="auto">
              <a:xfrm>
                <a:off x="5719763" y="3905417"/>
                <a:ext cx="1069975" cy="165100"/>
              </a:xfrm>
              <a:custGeom>
                <a:avLst/>
                <a:gdLst>
                  <a:gd name="T0" fmla="*/ 1348 w 1348"/>
                  <a:gd name="T1" fmla="*/ 206 h 210"/>
                  <a:gd name="T2" fmla="*/ 1348 w 1348"/>
                  <a:gd name="T3" fmla="*/ 206 h 210"/>
                  <a:gd name="T4" fmla="*/ 1263 w 1348"/>
                  <a:gd name="T5" fmla="*/ 209 h 210"/>
                  <a:gd name="T6" fmla="*/ 1176 w 1348"/>
                  <a:gd name="T7" fmla="*/ 210 h 210"/>
                  <a:gd name="T8" fmla="*/ 1091 w 1348"/>
                  <a:gd name="T9" fmla="*/ 210 h 210"/>
                  <a:gd name="T10" fmla="*/ 1005 w 1348"/>
                  <a:gd name="T11" fmla="*/ 206 h 210"/>
                  <a:gd name="T12" fmla="*/ 1005 w 1348"/>
                  <a:gd name="T13" fmla="*/ 206 h 210"/>
                  <a:gd name="T14" fmla="*/ 919 w 1348"/>
                  <a:gd name="T15" fmla="*/ 203 h 210"/>
                  <a:gd name="T16" fmla="*/ 833 w 1348"/>
                  <a:gd name="T17" fmla="*/ 196 h 210"/>
                  <a:gd name="T18" fmla="*/ 748 w 1348"/>
                  <a:gd name="T19" fmla="*/ 188 h 210"/>
                  <a:gd name="T20" fmla="*/ 663 w 1348"/>
                  <a:gd name="T21" fmla="*/ 177 h 210"/>
                  <a:gd name="T22" fmla="*/ 663 w 1348"/>
                  <a:gd name="T23" fmla="*/ 177 h 210"/>
                  <a:gd name="T24" fmla="*/ 577 w 1348"/>
                  <a:gd name="T25" fmla="*/ 165 h 210"/>
                  <a:gd name="T26" fmla="*/ 492 w 1348"/>
                  <a:gd name="T27" fmla="*/ 151 h 210"/>
                  <a:gd name="T28" fmla="*/ 408 w 1348"/>
                  <a:gd name="T29" fmla="*/ 134 h 210"/>
                  <a:gd name="T30" fmla="*/ 367 w 1348"/>
                  <a:gd name="T31" fmla="*/ 123 h 210"/>
                  <a:gd name="T32" fmla="*/ 324 w 1348"/>
                  <a:gd name="T33" fmla="*/ 113 h 210"/>
                  <a:gd name="T34" fmla="*/ 324 w 1348"/>
                  <a:gd name="T35" fmla="*/ 113 h 210"/>
                  <a:gd name="T36" fmla="*/ 283 w 1348"/>
                  <a:gd name="T37" fmla="*/ 103 h 210"/>
                  <a:gd name="T38" fmla="*/ 241 w 1348"/>
                  <a:gd name="T39" fmla="*/ 90 h 210"/>
                  <a:gd name="T40" fmla="*/ 201 w 1348"/>
                  <a:gd name="T41" fmla="*/ 77 h 210"/>
                  <a:gd name="T42" fmla="*/ 159 w 1348"/>
                  <a:gd name="T43" fmla="*/ 65 h 210"/>
                  <a:gd name="T44" fmla="*/ 119 w 1348"/>
                  <a:gd name="T45" fmla="*/ 50 h 210"/>
                  <a:gd name="T46" fmla="*/ 79 w 1348"/>
                  <a:gd name="T47" fmla="*/ 33 h 210"/>
                  <a:gd name="T48" fmla="*/ 40 w 1348"/>
                  <a:gd name="T49" fmla="*/ 17 h 210"/>
                  <a:gd name="T50" fmla="*/ 0 w 1348"/>
                  <a:gd name="T51" fmla="*/ 0 h 210"/>
                  <a:gd name="T52" fmla="*/ 0 w 1348"/>
                  <a:gd name="T53" fmla="*/ 0 h 210"/>
                  <a:gd name="T54" fmla="*/ 41 w 1348"/>
                  <a:gd name="T55" fmla="*/ 14 h 210"/>
                  <a:gd name="T56" fmla="*/ 81 w 1348"/>
                  <a:gd name="T57" fmla="*/ 28 h 210"/>
                  <a:gd name="T58" fmla="*/ 122 w 1348"/>
                  <a:gd name="T59" fmla="*/ 40 h 210"/>
                  <a:gd name="T60" fmla="*/ 163 w 1348"/>
                  <a:gd name="T61" fmla="*/ 52 h 210"/>
                  <a:gd name="T62" fmla="*/ 246 w 1348"/>
                  <a:gd name="T63" fmla="*/ 75 h 210"/>
                  <a:gd name="T64" fmla="*/ 329 w 1348"/>
                  <a:gd name="T65" fmla="*/ 95 h 210"/>
                  <a:gd name="T66" fmla="*/ 329 w 1348"/>
                  <a:gd name="T67" fmla="*/ 95 h 210"/>
                  <a:gd name="T68" fmla="*/ 413 w 1348"/>
                  <a:gd name="T69" fmla="*/ 112 h 210"/>
                  <a:gd name="T70" fmla="*/ 497 w 1348"/>
                  <a:gd name="T71" fmla="*/ 127 h 210"/>
                  <a:gd name="T72" fmla="*/ 581 w 1348"/>
                  <a:gd name="T73" fmla="*/ 141 h 210"/>
                  <a:gd name="T74" fmla="*/ 666 w 1348"/>
                  <a:gd name="T75" fmla="*/ 153 h 210"/>
                  <a:gd name="T76" fmla="*/ 666 w 1348"/>
                  <a:gd name="T77" fmla="*/ 153 h 210"/>
                  <a:gd name="T78" fmla="*/ 750 w 1348"/>
                  <a:gd name="T79" fmla="*/ 164 h 210"/>
                  <a:gd name="T80" fmla="*/ 835 w 1348"/>
                  <a:gd name="T81" fmla="*/ 173 h 210"/>
                  <a:gd name="T82" fmla="*/ 921 w 1348"/>
                  <a:gd name="T83" fmla="*/ 181 h 210"/>
                  <a:gd name="T84" fmla="*/ 1006 w 1348"/>
                  <a:gd name="T85" fmla="*/ 187 h 210"/>
                  <a:gd name="T86" fmla="*/ 1006 w 1348"/>
                  <a:gd name="T87" fmla="*/ 187 h 210"/>
                  <a:gd name="T88" fmla="*/ 1091 w 1348"/>
                  <a:gd name="T89" fmla="*/ 192 h 210"/>
                  <a:gd name="T90" fmla="*/ 1177 w 1348"/>
                  <a:gd name="T91" fmla="*/ 198 h 210"/>
                  <a:gd name="T92" fmla="*/ 1348 w 1348"/>
                  <a:gd name="T93" fmla="*/ 206 h 210"/>
                  <a:gd name="T94" fmla="*/ 1348 w 1348"/>
                  <a:gd name="T95" fmla="*/ 206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48" h="210">
                    <a:moveTo>
                      <a:pt x="1348" y="206"/>
                    </a:moveTo>
                    <a:lnTo>
                      <a:pt x="1348" y="206"/>
                    </a:lnTo>
                    <a:lnTo>
                      <a:pt x="1263" y="209"/>
                    </a:lnTo>
                    <a:lnTo>
                      <a:pt x="1176" y="210"/>
                    </a:lnTo>
                    <a:lnTo>
                      <a:pt x="1091" y="210"/>
                    </a:lnTo>
                    <a:lnTo>
                      <a:pt x="1005" y="206"/>
                    </a:lnTo>
                    <a:lnTo>
                      <a:pt x="1005" y="206"/>
                    </a:lnTo>
                    <a:lnTo>
                      <a:pt x="919" y="203"/>
                    </a:lnTo>
                    <a:lnTo>
                      <a:pt x="833" y="196"/>
                    </a:lnTo>
                    <a:lnTo>
                      <a:pt x="748" y="188"/>
                    </a:lnTo>
                    <a:lnTo>
                      <a:pt x="663" y="177"/>
                    </a:lnTo>
                    <a:lnTo>
                      <a:pt x="663" y="177"/>
                    </a:lnTo>
                    <a:lnTo>
                      <a:pt x="577" y="165"/>
                    </a:lnTo>
                    <a:lnTo>
                      <a:pt x="492" y="151"/>
                    </a:lnTo>
                    <a:lnTo>
                      <a:pt x="408" y="134"/>
                    </a:lnTo>
                    <a:lnTo>
                      <a:pt x="367" y="123"/>
                    </a:lnTo>
                    <a:lnTo>
                      <a:pt x="324" y="113"/>
                    </a:lnTo>
                    <a:lnTo>
                      <a:pt x="324" y="113"/>
                    </a:lnTo>
                    <a:lnTo>
                      <a:pt x="283" y="103"/>
                    </a:lnTo>
                    <a:lnTo>
                      <a:pt x="241" y="90"/>
                    </a:lnTo>
                    <a:lnTo>
                      <a:pt x="201" y="77"/>
                    </a:lnTo>
                    <a:lnTo>
                      <a:pt x="159" y="65"/>
                    </a:lnTo>
                    <a:lnTo>
                      <a:pt x="119" y="50"/>
                    </a:lnTo>
                    <a:lnTo>
                      <a:pt x="79" y="33"/>
                    </a:lnTo>
                    <a:lnTo>
                      <a:pt x="40" y="17"/>
                    </a:lnTo>
                    <a:lnTo>
                      <a:pt x="0" y="0"/>
                    </a:lnTo>
                    <a:lnTo>
                      <a:pt x="0" y="0"/>
                    </a:lnTo>
                    <a:lnTo>
                      <a:pt x="41" y="14"/>
                    </a:lnTo>
                    <a:lnTo>
                      <a:pt x="81" y="28"/>
                    </a:lnTo>
                    <a:lnTo>
                      <a:pt x="122" y="40"/>
                    </a:lnTo>
                    <a:lnTo>
                      <a:pt x="163" y="52"/>
                    </a:lnTo>
                    <a:lnTo>
                      <a:pt x="246" y="75"/>
                    </a:lnTo>
                    <a:lnTo>
                      <a:pt x="329" y="95"/>
                    </a:lnTo>
                    <a:lnTo>
                      <a:pt x="329" y="95"/>
                    </a:lnTo>
                    <a:lnTo>
                      <a:pt x="413" y="112"/>
                    </a:lnTo>
                    <a:lnTo>
                      <a:pt x="497" y="127"/>
                    </a:lnTo>
                    <a:lnTo>
                      <a:pt x="581" y="141"/>
                    </a:lnTo>
                    <a:lnTo>
                      <a:pt x="666" y="153"/>
                    </a:lnTo>
                    <a:lnTo>
                      <a:pt x="666" y="153"/>
                    </a:lnTo>
                    <a:lnTo>
                      <a:pt x="750" y="164"/>
                    </a:lnTo>
                    <a:lnTo>
                      <a:pt x="835" y="173"/>
                    </a:lnTo>
                    <a:lnTo>
                      <a:pt x="921" y="181"/>
                    </a:lnTo>
                    <a:lnTo>
                      <a:pt x="1006" y="187"/>
                    </a:lnTo>
                    <a:lnTo>
                      <a:pt x="1006" y="187"/>
                    </a:lnTo>
                    <a:lnTo>
                      <a:pt x="1091" y="192"/>
                    </a:lnTo>
                    <a:lnTo>
                      <a:pt x="1177" y="198"/>
                    </a:lnTo>
                    <a:lnTo>
                      <a:pt x="1348" y="206"/>
                    </a:lnTo>
                    <a:lnTo>
                      <a:pt x="1348" y="206"/>
                    </a:lnTo>
                    <a:close/>
                  </a:path>
                </a:pathLst>
              </a:custGeom>
              <a:solidFill>
                <a:srgbClr val="EAE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4" name="Freeform 31">
              <a:extLst>
                <a:ext uri="{FF2B5EF4-FFF2-40B4-BE49-F238E27FC236}">
                  <a16:creationId xmlns:a16="http://schemas.microsoft.com/office/drawing/2014/main" id="{055A4F85-B7E4-4B83-9B27-8994F58194D3}"/>
                </a:ext>
              </a:extLst>
            </p:cNvPr>
            <p:cNvSpPr>
              <a:spLocks/>
            </p:cNvSpPr>
            <p:nvPr userDrawn="1"/>
          </p:nvSpPr>
          <p:spPr bwMode="auto">
            <a:xfrm>
              <a:off x="4211565" y="3933056"/>
              <a:ext cx="711000" cy="711000"/>
            </a:xfrm>
            <a:custGeom>
              <a:avLst/>
              <a:gdLst>
                <a:gd name="T0" fmla="*/ 1600 w 1600"/>
                <a:gd name="T1" fmla="*/ 800 h 1600"/>
                <a:gd name="T2" fmla="*/ 800 w 1600"/>
                <a:gd name="T3" fmla="*/ 1600 h 1600"/>
                <a:gd name="T4" fmla="*/ 0 w 1600"/>
                <a:gd name="T5" fmla="*/ 800 h 1600"/>
                <a:gd name="T6" fmla="*/ 0 w 1600"/>
                <a:gd name="T7" fmla="*/ 800 h 1600"/>
                <a:gd name="T8" fmla="*/ 800 w 1600"/>
                <a:gd name="T9" fmla="*/ 0 h 1600"/>
                <a:gd name="T10" fmla="*/ 1600 w 1600"/>
                <a:gd name="T11" fmla="*/ 800 h 1600"/>
              </a:gdLst>
              <a:ahLst/>
              <a:cxnLst>
                <a:cxn ang="0">
                  <a:pos x="T0" y="T1"/>
                </a:cxn>
                <a:cxn ang="0">
                  <a:pos x="T2" y="T3"/>
                </a:cxn>
                <a:cxn ang="0">
                  <a:pos x="T4" y="T5"/>
                </a:cxn>
                <a:cxn ang="0">
                  <a:pos x="T6" y="T7"/>
                </a:cxn>
                <a:cxn ang="0">
                  <a:pos x="T8" y="T9"/>
                </a:cxn>
                <a:cxn ang="0">
                  <a:pos x="T10" y="T11"/>
                </a:cxn>
              </a:cxnLst>
              <a:rect l="0" t="0" r="r" b="b"/>
              <a:pathLst>
                <a:path w="1600" h="1600">
                  <a:moveTo>
                    <a:pt x="1600" y="800"/>
                  </a:moveTo>
                  <a:cubicBezTo>
                    <a:pt x="1600" y="1240"/>
                    <a:pt x="1240" y="1600"/>
                    <a:pt x="800" y="1600"/>
                  </a:cubicBezTo>
                  <a:cubicBezTo>
                    <a:pt x="360" y="1600"/>
                    <a:pt x="0" y="1240"/>
                    <a:pt x="0" y="800"/>
                  </a:cubicBezTo>
                  <a:cubicBezTo>
                    <a:pt x="0" y="800"/>
                    <a:pt x="0" y="800"/>
                    <a:pt x="0" y="800"/>
                  </a:cubicBezTo>
                  <a:cubicBezTo>
                    <a:pt x="0" y="360"/>
                    <a:pt x="360" y="0"/>
                    <a:pt x="800" y="0"/>
                  </a:cubicBezTo>
                  <a:cubicBezTo>
                    <a:pt x="1240" y="0"/>
                    <a:pt x="1600" y="360"/>
                    <a:pt x="1600" y="800"/>
                  </a:cubicBezTo>
                  <a:close/>
                </a:path>
              </a:pathLst>
            </a:custGeom>
            <a:solidFill>
              <a:srgbClr val="A1D4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44">
              <a:extLst>
                <a:ext uri="{FF2B5EF4-FFF2-40B4-BE49-F238E27FC236}">
                  <a16:creationId xmlns:a16="http://schemas.microsoft.com/office/drawing/2014/main" id="{592275C5-12B7-4E60-B6C2-645A225F3B74}"/>
                </a:ext>
              </a:extLst>
            </p:cNvPr>
            <p:cNvSpPr>
              <a:spLocks/>
            </p:cNvSpPr>
            <p:nvPr userDrawn="1"/>
          </p:nvSpPr>
          <p:spPr bwMode="auto">
            <a:xfrm>
              <a:off x="2057500" y="5125377"/>
              <a:ext cx="711000" cy="711000"/>
            </a:xfrm>
            <a:custGeom>
              <a:avLst/>
              <a:gdLst>
                <a:gd name="T0" fmla="*/ 1600 w 1600"/>
                <a:gd name="T1" fmla="*/ 800 h 1600"/>
                <a:gd name="T2" fmla="*/ 800 w 1600"/>
                <a:gd name="T3" fmla="*/ 1600 h 1600"/>
                <a:gd name="T4" fmla="*/ 800 w 1600"/>
                <a:gd name="T5" fmla="*/ 1600 h 1600"/>
                <a:gd name="T6" fmla="*/ 0 w 1600"/>
                <a:gd name="T7" fmla="*/ 800 h 1600"/>
                <a:gd name="T8" fmla="*/ 0 w 1600"/>
                <a:gd name="T9" fmla="*/ 800 h 1600"/>
                <a:gd name="T10" fmla="*/ 800 w 1600"/>
                <a:gd name="T11" fmla="*/ 0 h 1600"/>
                <a:gd name="T12" fmla="*/ 800 w 1600"/>
                <a:gd name="T13" fmla="*/ 0 h 1600"/>
                <a:gd name="T14" fmla="*/ 1600 w 1600"/>
                <a:gd name="T15" fmla="*/ 800 h 16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0" h="1600">
                  <a:moveTo>
                    <a:pt x="1600" y="800"/>
                  </a:moveTo>
                  <a:cubicBezTo>
                    <a:pt x="1600" y="1240"/>
                    <a:pt x="1240" y="1600"/>
                    <a:pt x="800" y="1600"/>
                  </a:cubicBezTo>
                  <a:cubicBezTo>
                    <a:pt x="800" y="1600"/>
                    <a:pt x="800" y="1600"/>
                    <a:pt x="800" y="1600"/>
                  </a:cubicBezTo>
                  <a:cubicBezTo>
                    <a:pt x="360" y="1600"/>
                    <a:pt x="0" y="1240"/>
                    <a:pt x="0" y="800"/>
                  </a:cubicBezTo>
                  <a:cubicBezTo>
                    <a:pt x="0" y="800"/>
                    <a:pt x="0" y="800"/>
                    <a:pt x="0" y="800"/>
                  </a:cubicBezTo>
                  <a:cubicBezTo>
                    <a:pt x="0" y="360"/>
                    <a:pt x="360" y="0"/>
                    <a:pt x="800" y="0"/>
                  </a:cubicBezTo>
                  <a:cubicBezTo>
                    <a:pt x="800" y="0"/>
                    <a:pt x="800" y="0"/>
                    <a:pt x="800" y="0"/>
                  </a:cubicBezTo>
                  <a:cubicBezTo>
                    <a:pt x="1240" y="0"/>
                    <a:pt x="1600" y="360"/>
                    <a:pt x="1600" y="800"/>
                  </a:cubicBezTo>
                  <a:close/>
                </a:path>
              </a:pathLst>
            </a:custGeom>
            <a:solidFill>
              <a:srgbClr val="FA75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 name="Freeform 34">
              <a:extLst>
                <a:ext uri="{FF2B5EF4-FFF2-40B4-BE49-F238E27FC236}">
                  <a16:creationId xmlns:a16="http://schemas.microsoft.com/office/drawing/2014/main" id="{75CC21F6-E86F-4D24-9A1F-22006F79CBF8}"/>
                </a:ext>
              </a:extLst>
            </p:cNvPr>
            <p:cNvSpPr>
              <a:spLocks/>
            </p:cNvSpPr>
            <p:nvPr userDrawn="1"/>
          </p:nvSpPr>
          <p:spPr bwMode="auto">
            <a:xfrm>
              <a:off x="6372326" y="5139664"/>
              <a:ext cx="711000" cy="711000"/>
            </a:xfrm>
            <a:custGeom>
              <a:avLst/>
              <a:gdLst>
                <a:gd name="T0" fmla="*/ 1600 w 1600"/>
                <a:gd name="T1" fmla="*/ 800 h 1600"/>
                <a:gd name="T2" fmla="*/ 800 w 1600"/>
                <a:gd name="T3" fmla="*/ 1600 h 1600"/>
                <a:gd name="T4" fmla="*/ 800 w 1600"/>
                <a:gd name="T5" fmla="*/ 1600 h 1600"/>
                <a:gd name="T6" fmla="*/ 0 w 1600"/>
                <a:gd name="T7" fmla="*/ 800 h 1600"/>
                <a:gd name="T8" fmla="*/ 800 w 1600"/>
                <a:gd name="T9" fmla="*/ 0 h 1600"/>
                <a:gd name="T10" fmla="*/ 800 w 1600"/>
                <a:gd name="T11" fmla="*/ 0 h 1600"/>
                <a:gd name="T12" fmla="*/ 1600 w 1600"/>
                <a:gd name="T13" fmla="*/ 800 h 1600"/>
              </a:gdLst>
              <a:ahLst/>
              <a:cxnLst>
                <a:cxn ang="0">
                  <a:pos x="T0" y="T1"/>
                </a:cxn>
                <a:cxn ang="0">
                  <a:pos x="T2" y="T3"/>
                </a:cxn>
                <a:cxn ang="0">
                  <a:pos x="T4" y="T5"/>
                </a:cxn>
                <a:cxn ang="0">
                  <a:pos x="T6" y="T7"/>
                </a:cxn>
                <a:cxn ang="0">
                  <a:pos x="T8" y="T9"/>
                </a:cxn>
                <a:cxn ang="0">
                  <a:pos x="T10" y="T11"/>
                </a:cxn>
                <a:cxn ang="0">
                  <a:pos x="T12" y="T13"/>
                </a:cxn>
              </a:cxnLst>
              <a:rect l="0" t="0" r="r" b="b"/>
              <a:pathLst>
                <a:path w="1600" h="1600">
                  <a:moveTo>
                    <a:pt x="1600" y="800"/>
                  </a:moveTo>
                  <a:cubicBezTo>
                    <a:pt x="1600" y="1240"/>
                    <a:pt x="1240" y="1600"/>
                    <a:pt x="800" y="1600"/>
                  </a:cubicBezTo>
                  <a:cubicBezTo>
                    <a:pt x="800" y="1600"/>
                    <a:pt x="800" y="1600"/>
                    <a:pt x="800" y="1600"/>
                  </a:cubicBezTo>
                  <a:cubicBezTo>
                    <a:pt x="360" y="1600"/>
                    <a:pt x="0" y="1240"/>
                    <a:pt x="0" y="800"/>
                  </a:cubicBezTo>
                  <a:cubicBezTo>
                    <a:pt x="0" y="360"/>
                    <a:pt x="360" y="0"/>
                    <a:pt x="800" y="0"/>
                  </a:cubicBezTo>
                  <a:cubicBezTo>
                    <a:pt x="800" y="0"/>
                    <a:pt x="800" y="0"/>
                    <a:pt x="800" y="0"/>
                  </a:cubicBezTo>
                  <a:cubicBezTo>
                    <a:pt x="1240" y="0"/>
                    <a:pt x="1600" y="360"/>
                    <a:pt x="1600" y="800"/>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26">
              <a:extLst>
                <a:ext uri="{FF2B5EF4-FFF2-40B4-BE49-F238E27FC236}">
                  <a16:creationId xmlns:a16="http://schemas.microsoft.com/office/drawing/2014/main" id="{9F7AD20C-078E-473D-8C5C-A22542F46050}"/>
                </a:ext>
              </a:extLst>
            </p:cNvPr>
            <p:cNvSpPr>
              <a:spLocks/>
            </p:cNvSpPr>
            <p:nvPr userDrawn="1"/>
          </p:nvSpPr>
          <p:spPr bwMode="auto">
            <a:xfrm>
              <a:off x="2874729" y="4253493"/>
              <a:ext cx="711000" cy="711000"/>
            </a:xfrm>
            <a:custGeom>
              <a:avLst/>
              <a:gdLst>
                <a:gd name="T0" fmla="*/ 1600 w 1600"/>
                <a:gd name="T1" fmla="*/ 800 h 1600"/>
                <a:gd name="T2" fmla="*/ 800 w 1600"/>
                <a:gd name="T3" fmla="*/ 1600 h 1600"/>
                <a:gd name="T4" fmla="*/ 800 w 1600"/>
                <a:gd name="T5" fmla="*/ 1600 h 1600"/>
                <a:gd name="T6" fmla="*/ 0 w 1600"/>
                <a:gd name="T7" fmla="*/ 800 h 1600"/>
                <a:gd name="T8" fmla="*/ 800 w 1600"/>
                <a:gd name="T9" fmla="*/ 0 h 1600"/>
                <a:gd name="T10" fmla="*/ 800 w 1600"/>
                <a:gd name="T11" fmla="*/ 0 h 1600"/>
                <a:gd name="T12" fmla="*/ 1600 w 1600"/>
                <a:gd name="T13" fmla="*/ 800 h 1600"/>
              </a:gdLst>
              <a:ahLst/>
              <a:cxnLst>
                <a:cxn ang="0">
                  <a:pos x="T0" y="T1"/>
                </a:cxn>
                <a:cxn ang="0">
                  <a:pos x="T2" y="T3"/>
                </a:cxn>
                <a:cxn ang="0">
                  <a:pos x="T4" y="T5"/>
                </a:cxn>
                <a:cxn ang="0">
                  <a:pos x="T6" y="T7"/>
                </a:cxn>
                <a:cxn ang="0">
                  <a:pos x="T8" y="T9"/>
                </a:cxn>
                <a:cxn ang="0">
                  <a:pos x="T10" y="T11"/>
                </a:cxn>
                <a:cxn ang="0">
                  <a:pos x="T12" y="T13"/>
                </a:cxn>
              </a:cxnLst>
              <a:rect l="0" t="0" r="r" b="b"/>
              <a:pathLst>
                <a:path w="1600" h="1600">
                  <a:moveTo>
                    <a:pt x="1600" y="800"/>
                  </a:moveTo>
                  <a:cubicBezTo>
                    <a:pt x="1600" y="1240"/>
                    <a:pt x="1240" y="1600"/>
                    <a:pt x="800" y="1600"/>
                  </a:cubicBezTo>
                  <a:cubicBezTo>
                    <a:pt x="800" y="1600"/>
                    <a:pt x="800" y="1600"/>
                    <a:pt x="800" y="1600"/>
                  </a:cubicBezTo>
                  <a:cubicBezTo>
                    <a:pt x="360" y="1600"/>
                    <a:pt x="0" y="1240"/>
                    <a:pt x="0" y="800"/>
                  </a:cubicBezTo>
                  <a:cubicBezTo>
                    <a:pt x="0" y="360"/>
                    <a:pt x="360" y="0"/>
                    <a:pt x="800" y="0"/>
                  </a:cubicBezTo>
                  <a:cubicBezTo>
                    <a:pt x="800" y="0"/>
                    <a:pt x="800" y="0"/>
                    <a:pt x="800" y="0"/>
                  </a:cubicBezTo>
                  <a:cubicBezTo>
                    <a:pt x="1240" y="0"/>
                    <a:pt x="1600" y="360"/>
                    <a:pt x="1600" y="800"/>
                  </a:cubicBezTo>
                  <a:close/>
                </a:path>
              </a:pathLst>
            </a:custGeom>
            <a:solidFill>
              <a:srgbClr val="FFCE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27">
              <a:extLst>
                <a:ext uri="{FF2B5EF4-FFF2-40B4-BE49-F238E27FC236}">
                  <a16:creationId xmlns:a16="http://schemas.microsoft.com/office/drawing/2014/main" id="{A5FCD8C0-4669-4661-9227-02C6FF3CF5F1}"/>
                </a:ext>
              </a:extLst>
            </p:cNvPr>
            <p:cNvSpPr>
              <a:spLocks/>
            </p:cNvSpPr>
            <p:nvPr userDrawn="1"/>
          </p:nvSpPr>
          <p:spPr bwMode="auto">
            <a:xfrm>
              <a:off x="5548406" y="4319071"/>
              <a:ext cx="711001" cy="710995"/>
            </a:xfrm>
            <a:custGeom>
              <a:avLst/>
              <a:gdLst>
                <a:gd name="T0" fmla="*/ 1600 w 1600"/>
                <a:gd name="T1" fmla="*/ 800 h 1600"/>
                <a:gd name="T2" fmla="*/ 800 w 1600"/>
                <a:gd name="T3" fmla="*/ 1600 h 1600"/>
                <a:gd name="T4" fmla="*/ 800 w 1600"/>
                <a:gd name="T5" fmla="*/ 1600 h 1600"/>
                <a:gd name="T6" fmla="*/ 0 w 1600"/>
                <a:gd name="T7" fmla="*/ 800 h 1600"/>
                <a:gd name="T8" fmla="*/ 0 w 1600"/>
                <a:gd name="T9" fmla="*/ 800 h 1600"/>
                <a:gd name="T10" fmla="*/ 800 w 1600"/>
                <a:gd name="T11" fmla="*/ 0 h 1600"/>
                <a:gd name="T12" fmla="*/ 800 w 1600"/>
                <a:gd name="T13" fmla="*/ 0 h 1600"/>
                <a:gd name="T14" fmla="*/ 1600 w 1600"/>
                <a:gd name="T15" fmla="*/ 800 h 16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0" h="1600">
                  <a:moveTo>
                    <a:pt x="1600" y="800"/>
                  </a:moveTo>
                  <a:cubicBezTo>
                    <a:pt x="1600" y="1240"/>
                    <a:pt x="1240" y="1600"/>
                    <a:pt x="800" y="1600"/>
                  </a:cubicBezTo>
                  <a:cubicBezTo>
                    <a:pt x="800" y="1600"/>
                    <a:pt x="800" y="1600"/>
                    <a:pt x="800" y="1600"/>
                  </a:cubicBezTo>
                  <a:cubicBezTo>
                    <a:pt x="360" y="1600"/>
                    <a:pt x="0" y="1240"/>
                    <a:pt x="0" y="800"/>
                  </a:cubicBezTo>
                  <a:cubicBezTo>
                    <a:pt x="0" y="800"/>
                    <a:pt x="0" y="800"/>
                    <a:pt x="0" y="800"/>
                  </a:cubicBezTo>
                  <a:cubicBezTo>
                    <a:pt x="0" y="360"/>
                    <a:pt x="360" y="0"/>
                    <a:pt x="800" y="0"/>
                  </a:cubicBezTo>
                  <a:cubicBezTo>
                    <a:pt x="800" y="0"/>
                    <a:pt x="800" y="0"/>
                    <a:pt x="800" y="0"/>
                  </a:cubicBezTo>
                  <a:cubicBezTo>
                    <a:pt x="1240" y="0"/>
                    <a:pt x="1600" y="360"/>
                    <a:pt x="1600" y="800"/>
                  </a:cubicBezTo>
                  <a:close/>
                </a:path>
              </a:pathLst>
            </a:custGeom>
            <a:solidFill>
              <a:srgbClr val="49CF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9" name="圖片 2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01117" y="4411372"/>
              <a:ext cx="747959" cy="517280"/>
            </a:xfrm>
            <a:prstGeom prst="rect">
              <a:avLst/>
            </a:prstGeom>
          </p:spPr>
        </p:pic>
        <p:pic>
          <p:nvPicPr>
            <p:cNvPr id="30" name="圖片 2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27868" y="5172423"/>
              <a:ext cx="933521" cy="645613"/>
            </a:xfrm>
            <a:prstGeom prst="rect">
              <a:avLst/>
            </a:prstGeom>
          </p:spPr>
        </p:pic>
        <p:pic>
          <p:nvPicPr>
            <p:cNvPr id="31" name="圖片 3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299784" y="5200080"/>
              <a:ext cx="825507" cy="570911"/>
            </a:xfrm>
            <a:prstGeom prst="rect">
              <a:avLst/>
            </a:prstGeom>
          </p:spPr>
        </p:pic>
        <p:pic>
          <p:nvPicPr>
            <p:cNvPr id="32" name="圖片 3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180291" y="4023025"/>
              <a:ext cx="773987" cy="535281"/>
            </a:xfrm>
            <a:prstGeom prst="rect">
              <a:avLst/>
            </a:prstGeom>
          </p:spPr>
        </p:pic>
        <p:pic>
          <p:nvPicPr>
            <p:cNvPr id="33" name="圖片 3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784160" y="4358722"/>
              <a:ext cx="801569" cy="554356"/>
            </a:xfrm>
            <a:prstGeom prst="rect">
              <a:avLst/>
            </a:prstGeom>
          </p:spPr>
        </p:pic>
      </p:gr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Slide Number Placeholder 5"/>
          <p:cNvSpPr>
            <a:spLocks noGrp="1"/>
          </p:cNvSpPr>
          <p:nvPr>
            <p:ph type="sldNum" sz="quarter" idx="12"/>
          </p:nvPr>
        </p:nvSpPr>
        <p:spPr>
          <a:xfrm>
            <a:off x="11281917" y="6247810"/>
            <a:ext cx="670560" cy="502920"/>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7E61B0D-156A-4A2C-BF27-39DBEA86C5E9}" type="slidenum">
              <a:rPr kumimoji="0" lang="zh-TW" altLang="en-US" sz="1200" b="0" i="0" u="none" strike="noStrike" kern="1200" cap="none" spc="0" normalizeH="0" baseline="0" noProof="0" smtClean="0">
                <a:ln>
                  <a:noFill/>
                </a:ln>
                <a:solidFill>
                  <a:prstClr val="white"/>
                </a:solidFill>
                <a:effectLst/>
                <a:uLnTx/>
                <a:uFillTx/>
                <a:latin typeface="Calibri"/>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dirty="0">
              <a:ln>
                <a:noFill/>
              </a:ln>
              <a:solidFill>
                <a:prstClr val="white"/>
              </a:solidFill>
              <a:effectLst/>
              <a:uLnTx/>
              <a:uFillTx/>
              <a:latin typeface="Calibri"/>
              <a:ea typeface="新細明體" panose="02020500000000000000" pitchFamily="18" charset="-120"/>
              <a:cs typeface="+mn-cs"/>
            </a:endParaRPr>
          </a:p>
        </p:txBody>
      </p:sp>
      <p:sp>
        <p:nvSpPr>
          <p:cNvPr id="35" name="文字方塊 34"/>
          <p:cNvSpPr txBox="1"/>
          <p:nvPr userDrawn="1"/>
        </p:nvSpPr>
        <p:spPr>
          <a:xfrm>
            <a:off x="3244488" y="6470268"/>
            <a:ext cx="233910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400" b="0"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技職傾向學生升學管道介紹</a:t>
            </a:r>
          </a:p>
        </p:txBody>
      </p:sp>
    </p:spTree>
    <p:extLst>
      <p:ext uri="{BB962C8B-B14F-4D97-AF65-F5344CB8AC3E}">
        <p14:creationId xmlns:p14="http://schemas.microsoft.com/office/powerpoint/2010/main" val="26131470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zh-CN" altLang="en-US"/>
              <a:t>单击此处编辑母版副标题样式</a:t>
            </a:r>
          </a:p>
        </p:txBody>
      </p:sp>
      <p:sp>
        <p:nvSpPr>
          <p:cNvPr id="4" name="Date Placeholder 3"/>
          <p:cNvSpPr>
            <a:spLocks noGrp="1" noChangeArrowheads="1"/>
          </p:cNvSpPr>
          <p:nvPr>
            <p:ph type="dt" sz="half" idx="10"/>
          </p:nvPr>
        </p:nvSpPr>
        <p:spPr>
          <a:ln/>
        </p:spPr>
        <p:txBody>
          <a:bodyPr/>
          <a:lstStyle>
            <a:lvl1pPr>
              <a:defRPr/>
            </a:lvl1pPr>
          </a:lstStyle>
          <a:p>
            <a:pPr marL="0" marR="0" lvl="0" indent="0" algn="l" defTabSz="914377" rtl="0" eaLnBrk="1" fontAlgn="base" latinLnBrk="0" hangingPunct="1">
              <a:lnSpc>
                <a:spcPct val="100000"/>
              </a:lnSpc>
              <a:spcBef>
                <a:spcPct val="0"/>
              </a:spcBef>
              <a:spcAft>
                <a:spcPct val="0"/>
              </a:spcAft>
              <a:buClrTx/>
              <a:buSzTx/>
              <a:buFont typeface="Arial" panose="020B0604020202020204" pitchFamily="34" charset="0"/>
              <a:buNone/>
              <a:tabLst/>
              <a:defRPr/>
            </a:pPr>
            <a:fld id="{AB639E5C-D8BB-4A90-BEAD-63A3E894F5A7}" type="datetime1">
              <a:rPr kumimoji="0" lang="zh-CN" altLang="en-US" sz="1200" b="0" i="0" u="none" strike="noStrike" kern="1200" cap="none" spc="0" normalizeH="0" baseline="0" noProof="0" smtClean="0">
                <a:ln>
                  <a:noFill/>
                </a:ln>
                <a:solidFill>
                  <a:srgbClr val="898989"/>
                </a:solidFill>
                <a:effectLst/>
                <a:uLnTx/>
                <a:uFillTx/>
                <a:latin typeface="Arial" panose="020B0604020202020204" pitchFamily="34" charset="0"/>
                <a:ea typeface="SimSun" panose="02010600030101010101" pitchFamily="2" charset="-122"/>
                <a:cs typeface="Arial" panose="020B0604020202020204" pitchFamily="34" charset="0"/>
              </a:rPr>
              <a:pPr marL="0" marR="0" lvl="0" indent="0" algn="l" defTabSz="914377" rtl="0" eaLnBrk="1" fontAlgn="base" latinLnBrk="0" hangingPunct="1">
                <a:lnSpc>
                  <a:spcPct val="100000"/>
                </a:lnSpc>
                <a:spcBef>
                  <a:spcPct val="0"/>
                </a:spcBef>
                <a:spcAft>
                  <a:spcPct val="0"/>
                </a:spcAft>
                <a:buClrTx/>
                <a:buSzTx/>
                <a:buFont typeface="Arial" panose="020B0604020202020204" pitchFamily="34" charset="0"/>
                <a:buNone/>
                <a:tabLst/>
                <a:defRPr/>
              </a:pPr>
              <a:t>2024/4/16</a:t>
            </a:fld>
            <a:endParaRPr kumimoji="0" lang="zh-CN"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marL="0" marR="0" lvl="0" indent="0" algn="ctr" defTabSz="914377"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200" b="0" i="0" u="none" strike="noStrike" kern="1200" cap="none" spc="0" normalizeH="0" baseline="0" noProof="0">
              <a:ln>
                <a:noFill/>
              </a:ln>
              <a:solidFill>
                <a:srgbClr val="898989"/>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marL="0" marR="0" lvl="0" indent="0" algn="r" defTabSz="914377" rtl="0" eaLnBrk="1" fontAlgn="base" latinLnBrk="0" hangingPunct="1">
              <a:lnSpc>
                <a:spcPct val="100000"/>
              </a:lnSpc>
              <a:spcBef>
                <a:spcPct val="0"/>
              </a:spcBef>
              <a:spcAft>
                <a:spcPct val="0"/>
              </a:spcAft>
              <a:buClrTx/>
              <a:buSzTx/>
              <a:buFont typeface="Arial" panose="020B0604020202020204" pitchFamily="34" charset="0"/>
              <a:buNone/>
              <a:tabLst/>
              <a:defRPr/>
            </a:pPr>
            <a:fld id="{28BC739C-3DD8-42D4-8459-66125E490905}" type="slidenum">
              <a:rPr kumimoji="0" lang="zh-CN" altLang="en-US" sz="1200" b="0" i="0" u="none" strike="noStrike" kern="1200" cap="none" spc="0" normalizeH="0" baseline="0" noProof="0" smtClean="0">
                <a:ln>
                  <a:noFill/>
                </a:ln>
                <a:solidFill>
                  <a:srgbClr val="898989"/>
                </a:solidFill>
                <a:effectLst/>
                <a:uLnTx/>
                <a:uFillTx/>
                <a:latin typeface="Arial" panose="020B0604020202020204" pitchFamily="34" charset="0"/>
                <a:ea typeface="SimSun" panose="02010600030101010101" pitchFamily="2" charset="-122"/>
                <a:cs typeface="Arial" panose="020B0604020202020204" pitchFamily="34" charset="0"/>
              </a:rPr>
              <a:pPr marL="0" marR="0" lvl="0" indent="0" algn="r" defTabSz="914377" rtl="0" eaLnBrk="1" fontAlgn="base" latinLnBrk="0" hangingPunct="1">
                <a:lnSpc>
                  <a:spcPct val="100000"/>
                </a:lnSpc>
                <a:spcBef>
                  <a:spcPct val="0"/>
                </a:spcBef>
                <a:spcAft>
                  <a:spcPct val="0"/>
                </a:spcAft>
                <a:buClrTx/>
                <a:buSzTx/>
                <a:buFont typeface="Arial" panose="020B0604020202020204" pitchFamily="34" charset="0"/>
                <a:buNone/>
                <a:tabLst/>
                <a:defRPr/>
              </a:pPr>
              <a:t>‹#›</a:t>
            </a:fld>
            <a:endParaRPr kumimoji="0" lang="zh-CN"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29713811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Date Placeholder 3"/>
          <p:cNvSpPr>
            <a:spLocks noGrp="1" noChangeArrowheads="1"/>
          </p:cNvSpPr>
          <p:nvPr>
            <p:ph type="dt" sz="half" idx="10"/>
          </p:nvPr>
        </p:nvSpPr>
        <p:spPr>
          <a:ln/>
        </p:spPr>
        <p:txBody>
          <a:bodyPr/>
          <a:lstStyle>
            <a:lvl1pPr>
              <a:defRPr/>
            </a:lvl1pPr>
          </a:lstStyle>
          <a:p>
            <a:pPr marL="0" marR="0" lvl="0" indent="0" algn="l" defTabSz="914377" rtl="0" eaLnBrk="1" fontAlgn="base" latinLnBrk="0" hangingPunct="1">
              <a:lnSpc>
                <a:spcPct val="100000"/>
              </a:lnSpc>
              <a:spcBef>
                <a:spcPct val="0"/>
              </a:spcBef>
              <a:spcAft>
                <a:spcPct val="0"/>
              </a:spcAft>
              <a:buClrTx/>
              <a:buSzTx/>
              <a:buFont typeface="Arial" panose="020B0604020202020204" pitchFamily="34" charset="0"/>
              <a:buNone/>
              <a:tabLst/>
              <a:defRPr/>
            </a:pPr>
            <a:fld id="{3CC5DB56-9395-4A92-B325-BA06142E7725}" type="datetime1">
              <a:rPr kumimoji="0" lang="zh-CN" altLang="en-US" sz="1200" b="0" i="0" u="none" strike="noStrike" kern="1200" cap="none" spc="0" normalizeH="0" baseline="0" noProof="0" smtClean="0">
                <a:ln>
                  <a:noFill/>
                </a:ln>
                <a:solidFill>
                  <a:srgbClr val="898989"/>
                </a:solidFill>
                <a:effectLst/>
                <a:uLnTx/>
                <a:uFillTx/>
                <a:latin typeface="Arial" panose="020B0604020202020204" pitchFamily="34" charset="0"/>
                <a:ea typeface="SimSun" panose="02010600030101010101" pitchFamily="2" charset="-122"/>
                <a:cs typeface="Arial" panose="020B0604020202020204" pitchFamily="34" charset="0"/>
              </a:rPr>
              <a:pPr marL="0" marR="0" lvl="0" indent="0" algn="l" defTabSz="914377" rtl="0" eaLnBrk="1" fontAlgn="base" latinLnBrk="0" hangingPunct="1">
                <a:lnSpc>
                  <a:spcPct val="100000"/>
                </a:lnSpc>
                <a:spcBef>
                  <a:spcPct val="0"/>
                </a:spcBef>
                <a:spcAft>
                  <a:spcPct val="0"/>
                </a:spcAft>
                <a:buClrTx/>
                <a:buSzTx/>
                <a:buFont typeface="Arial" panose="020B0604020202020204" pitchFamily="34" charset="0"/>
                <a:buNone/>
                <a:tabLst/>
                <a:defRPr/>
              </a:pPr>
              <a:t>2024/4/16</a:t>
            </a:fld>
            <a:endParaRPr kumimoji="0" lang="zh-CN"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marL="0" marR="0" lvl="0" indent="0" algn="ctr" defTabSz="914377"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200" b="0" i="0" u="none" strike="noStrike" kern="1200" cap="none" spc="0" normalizeH="0" baseline="0" noProof="0">
              <a:ln>
                <a:noFill/>
              </a:ln>
              <a:solidFill>
                <a:srgbClr val="898989"/>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marL="0" marR="0" lvl="0" indent="0" algn="r" defTabSz="914377" rtl="0" eaLnBrk="1" fontAlgn="base" latinLnBrk="0" hangingPunct="1">
              <a:lnSpc>
                <a:spcPct val="100000"/>
              </a:lnSpc>
              <a:spcBef>
                <a:spcPct val="0"/>
              </a:spcBef>
              <a:spcAft>
                <a:spcPct val="0"/>
              </a:spcAft>
              <a:buClrTx/>
              <a:buSzTx/>
              <a:buFont typeface="Arial" panose="020B0604020202020204" pitchFamily="34" charset="0"/>
              <a:buNone/>
              <a:tabLst/>
              <a:defRPr/>
            </a:pPr>
            <a:fld id="{0BCA1D36-C9AD-428F-8B6E-06BAE43280E1}" type="slidenum">
              <a:rPr kumimoji="0" lang="zh-CN" altLang="en-US" sz="1200" b="0" i="0" u="none" strike="noStrike" kern="1200" cap="none" spc="0" normalizeH="0" baseline="0" noProof="0" smtClean="0">
                <a:ln>
                  <a:noFill/>
                </a:ln>
                <a:solidFill>
                  <a:srgbClr val="898989"/>
                </a:solidFill>
                <a:effectLst/>
                <a:uLnTx/>
                <a:uFillTx/>
                <a:latin typeface="Arial" panose="020B0604020202020204" pitchFamily="34" charset="0"/>
                <a:ea typeface="SimSun" panose="02010600030101010101" pitchFamily="2" charset="-122"/>
                <a:cs typeface="Arial" panose="020B0604020202020204" pitchFamily="34" charset="0"/>
              </a:rPr>
              <a:pPr marL="0" marR="0" lvl="0" indent="0" algn="r" defTabSz="914377" rtl="0" eaLnBrk="1" fontAlgn="base" latinLnBrk="0" hangingPunct="1">
                <a:lnSpc>
                  <a:spcPct val="100000"/>
                </a:lnSpc>
                <a:spcBef>
                  <a:spcPct val="0"/>
                </a:spcBef>
                <a:spcAft>
                  <a:spcPct val="0"/>
                </a:spcAft>
                <a:buClrTx/>
                <a:buSzTx/>
                <a:buFont typeface="Arial" panose="020B0604020202020204" pitchFamily="34" charset="0"/>
                <a:buNone/>
                <a:tabLst/>
                <a:defRPr/>
              </a:pPr>
              <a:t>‹#›</a:t>
            </a:fld>
            <a:endParaRPr kumimoji="0" lang="zh-CN"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22633121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0"/>
            <a:ext cx="10363200" cy="1363133"/>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185"/>
            <a:ext cx="10363200" cy="1500716"/>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zh-CN" altLang="en-US"/>
              <a:t>单击此处编辑母版文本样式</a:t>
            </a:r>
          </a:p>
        </p:txBody>
      </p:sp>
      <p:sp>
        <p:nvSpPr>
          <p:cNvPr id="4" name="Date Placeholder 3"/>
          <p:cNvSpPr>
            <a:spLocks noGrp="1" noChangeArrowheads="1"/>
          </p:cNvSpPr>
          <p:nvPr>
            <p:ph type="dt" sz="half" idx="10"/>
          </p:nvPr>
        </p:nvSpPr>
        <p:spPr>
          <a:ln/>
        </p:spPr>
        <p:txBody>
          <a:bodyPr/>
          <a:lstStyle>
            <a:lvl1pPr>
              <a:defRPr/>
            </a:lvl1pPr>
          </a:lstStyle>
          <a:p>
            <a:pPr marL="0" marR="0" lvl="0" indent="0" algn="l" defTabSz="914377" rtl="0" eaLnBrk="1" fontAlgn="base" latinLnBrk="0" hangingPunct="1">
              <a:lnSpc>
                <a:spcPct val="100000"/>
              </a:lnSpc>
              <a:spcBef>
                <a:spcPct val="0"/>
              </a:spcBef>
              <a:spcAft>
                <a:spcPct val="0"/>
              </a:spcAft>
              <a:buClrTx/>
              <a:buSzTx/>
              <a:buFont typeface="Arial" panose="020B0604020202020204" pitchFamily="34" charset="0"/>
              <a:buNone/>
              <a:tabLst/>
              <a:defRPr/>
            </a:pPr>
            <a:fld id="{2954807F-ED36-41F0-8568-5FAD0EACDEEA}" type="datetime1">
              <a:rPr kumimoji="0" lang="zh-CN" altLang="en-US" sz="1200" b="0" i="0" u="none" strike="noStrike" kern="1200" cap="none" spc="0" normalizeH="0" baseline="0" noProof="0" smtClean="0">
                <a:ln>
                  <a:noFill/>
                </a:ln>
                <a:solidFill>
                  <a:srgbClr val="898989"/>
                </a:solidFill>
                <a:effectLst/>
                <a:uLnTx/>
                <a:uFillTx/>
                <a:latin typeface="Arial" panose="020B0604020202020204" pitchFamily="34" charset="0"/>
                <a:ea typeface="SimSun" panose="02010600030101010101" pitchFamily="2" charset="-122"/>
                <a:cs typeface="Arial" panose="020B0604020202020204" pitchFamily="34" charset="0"/>
              </a:rPr>
              <a:pPr marL="0" marR="0" lvl="0" indent="0" algn="l" defTabSz="914377" rtl="0" eaLnBrk="1" fontAlgn="base" latinLnBrk="0" hangingPunct="1">
                <a:lnSpc>
                  <a:spcPct val="100000"/>
                </a:lnSpc>
                <a:spcBef>
                  <a:spcPct val="0"/>
                </a:spcBef>
                <a:spcAft>
                  <a:spcPct val="0"/>
                </a:spcAft>
                <a:buClrTx/>
                <a:buSzTx/>
                <a:buFont typeface="Arial" panose="020B0604020202020204" pitchFamily="34" charset="0"/>
                <a:buNone/>
                <a:tabLst/>
                <a:defRPr/>
              </a:pPr>
              <a:t>2024/4/16</a:t>
            </a:fld>
            <a:endParaRPr kumimoji="0" lang="zh-CN"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marL="0" marR="0" lvl="0" indent="0" algn="ctr" defTabSz="914377"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200" b="0" i="0" u="none" strike="noStrike" kern="1200" cap="none" spc="0" normalizeH="0" baseline="0" noProof="0">
              <a:ln>
                <a:noFill/>
              </a:ln>
              <a:solidFill>
                <a:srgbClr val="898989"/>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marL="0" marR="0" lvl="0" indent="0" algn="r" defTabSz="914377" rtl="0" eaLnBrk="1" fontAlgn="base" latinLnBrk="0" hangingPunct="1">
              <a:lnSpc>
                <a:spcPct val="100000"/>
              </a:lnSpc>
              <a:spcBef>
                <a:spcPct val="0"/>
              </a:spcBef>
              <a:spcAft>
                <a:spcPct val="0"/>
              </a:spcAft>
              <a:buClrTx/>
              <a:buSzTx/>
              <a:buFont typeface="Arial" panose="020B0604020202020204" pitchFamily="34" charset="0"/>
              <a:buNone/>
              <a:tabLst/>
              <a:defRPr/>
            </a:pPr>
            <a:fld id="{935B5C76-626E-445F-95D7-7E9188A68D11}" type="slidenum">
              <a:rPr kumimoji="0" lang="zh-CN" altLang="en-US" sz="1200" b="0" i="0" u="none" strike="noStrike" kern="1200" cap="none" spc="0" normalizeH="0" baseline="0" noProof="0" smtClean="0">
                <a:ln>
                  <a:noFill/>
                </a:ln>
                <a:solidFill>
                  <a:srgbClr val="898989"/>
                </a:solidFill>
                <a:effectLst/>
                <a:uLnTx/>
                <a:uFillTx/>
                <a:latin typeface="Arial" panose="020B0604020202020204" pitchFamily="34" charset="0"/>
                <a:ea typeface="SimSun" panose="02010600030101010101" pitchFamily="2" charset="-122"/>
                <a:cs typeface="Arial" panose="020B0604020202020204" pitchFamily="34" charset="0"/>
              </a:rPr>
              <a:pPr marL="0" marR="0" lvl="0" indent="0" algn="r" defTabSz="914377" rtl="0" eaLnBrk="1" fontAlgn="base" latinLnBrk="0" hangingPunct="1">
                <a:lnSpc>
                  <a:spcPct val="100000"/>
                </a:lnSpc>
                <a:spcBef>
                  <a:spcPct val="0"/>
                </a:spcBef>
                <a:spcAft>
                  <a:spcPct val="0"/>
                </a:spcAft>
                <a:buClrTx/>
                <a:buSzTx/>
                <a:buFont typeface="Arial" panose="020B0604020202020204" pitchFamily="34" charset="0"/>
                <a:buNone/>
                <a:tabLst/>
                <a:defRPr/>
              </a:pPr>
              <a:t>‹#›</a:t>
            </a:fld>
            <a:endParaRPr kumimoji="0" lang="zh-CN"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335110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4567"/>
            <a:ext cx="5156200" cy="4351867"/>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824567"/>
            <a:ext cx="5156200" cy="4351867"/>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Date Placeholder 3"/>
          <p:cNvSpPr>
            <a:spLocks noGrp="1" noChangeArrowheads="1"/>
          </p:cNvSpPr>
          <p:nvPr>
            <p:ph type="dt" sz="half" idx="10"/>
          </p:nvPr>
        </p:nvSpPr>
        <p:spPr>
          <a:ln/>
        </p:spPr>
        <p:txBody>
          <a:bodyPr/>
          <a:lstStyle>
            <a:lvl1pPr>
              <a:defRPr/>
            </a:lvl1pPr>
          </a:lstStyle>
          <a:p>
            <a:pPr marL="0" marR="0" lvl="0" indent="0" algn="l" defTabSz="914377" rtl="0" eaLnBrk="1" fontAlgn="base" latinLnBrk="0" hangingPunct="1">
              <a:lnSpc>
                <a:spcPct val="100000"/>
              </a:lnSpc>
              <a:spcBef>
                <a:spcPct val="0"/>
              </a:spcBef>
              <a:spcAft>
                <a:spcPct val="0"/>
              </a:spcAft>
              <a:buClrTx/>
              <a:buSzTx/>
              <a:buFont typeface="Arial" panose="020B0604020202020204" pitchFamily="34" charset="0"/>
              <a:buNone/>
              <a:tabLst/>
              <a:defRPr/>
            </a:pPr>
            <a:fld id="{0F8DF4A9-BBAA-4425-B1BA-7E5FE93BD4D9}" type="datetime1">
              <a:rPr kumimoji="0" lang="zh-CN" altLang="en-US" sz="1200" b="0" i="0" u="none" strike="noStrike" kern="1200" cap="none" spc="0" normalizeH="0" baseline="0" noProof="0" smtClean="0">
                <a:ln>
                  <a:noFill/>
                </a:ln>
                <a:solidFill>
                  <a:srgbClr val="898989"/>
                </a:solidFill>
                <a:effectLst/>
                <a:uLnTx/>
                <a:uFillTx/>
                <a:latin typeface="Arial" panose="020B0604020202020204" pitchFamily="34" charset="0"/>
                <a:ea typeface="SimSun" panose="02010600030101010101" pitchFamily="2" charset="-122"/>
                <a:cs typeface="Arial" panose="020B0604020202020204" pitchFamily="34" charset="0"/>
              </a:rPr>
              <a:pPr marL="0" marR="0" lvl="0" indent="0" algn="l" defTabSz="914377" rtl="0" eaLnBrk="1" fontAlgn="base" latinLnBrk="0" hangingPunct="1">
                <a:lnSpc>
                  <a:spcPct val="100000"/>
                </a:lnSpc>
                <a:spcBef>
                  <a:spcPct val="0"/>
                </a:spcBef>
                <a:spcAft>
                  <a:spcPct val="0"/>
                </a:spcAft>
                <a:buClrTx/>
                <a:buSzTx/>
                <a:buFont typeface="Arial" panose="020B0604020202020204" pitchFamily="34" charset="0"/>
                <a:buNone/>
                <a:tabLst/>
                <a:defRPr/>
              </a:pPr>
              <a:t>2024/4/16</a:t>
            </a:fld>
            <a:endParaRPr kumimoji="0" lang="zh-CN"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marL="0" marR="0" lvl="0" indent="0" algn="ctr" defTabSz="914377"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200" b="0" i="0" u="none" strike="noStrike" kern="1200" cap="none" spc="0" normalizeH="0" baseline="0" noProof="0">
              <a:ln>
                <a:noFill/>
              </a:ln>
              <a:solidFill>
                <a:srgbClr val="898989"/>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marL="0" marR="0" lvl="0" indent="0" algn="r" defTabSz="914377" rtl="0" eaLnBrk="1" fontAlgn="base" latinLnBrk="0" hangingPunct="1">
              <a:lnSpc>
                <a:spcPct val="100000"/>
              </a:lnSpc>
              <a:spcBef>
                <a:spcPct val="0"/>
              </a:spcBef>
              <a:spcAft>
                <a:spcPct val="0"/>
              </a:spcAft>
              <a:buClrTx/>
              <a:buSzTx/>
              <a:buFont typeface="Arial" panose="020B0604020202020204" pitchFamily="34" charset="0"/>
              <a:buNone/>
              <a:tabLst/>
              <a:defRPr/>
            </a:pPr>
            <a:fld id="{D3618619-E638-4F9C-BA47-7E7DC907CB7E}" type="slidenum">
              <a:rPr kumimoji="0" lang="zh-CN" altLang="en-US" sz="1200" b="0" i="0" u="none" strike="noStrike" kern="1200" cap="none" spc="0" normalizeH="0" baseline="0" noProof="0" smtClean="0">
                <a:ln>
                  <a:noFill/>
                </a:ln>
                <a:solidFill>
                  <a:srgbClr val="898989"/>
                </a:solidFill>
                <a:effectLst/>
                <a:uLnTx/>
                <a:uFillTx/>
                <a:latin typeface="Arial" panose="020B0604020202020204" pitchFamily="34" charset="0"/>
                <a:ea typeface="SimSun" panose="02010600030101010101" pitchFamily="2" charset="-122"/>
                <a:cs typeface="Arial" panose="020B0604020202020204" pitchFamily="34" charset="0"/>
              </a:rPr>
              <a:pPr marL="0" marR="0" lvl="0" indent="0" algn="r" defTabSz="914377" rtl="0" eaLnBrk="1" fontAlgn="base" latinLnBrk="0" hangingPunct="1">
                <a:lnSpc>
                  <a:spcPct val="100000"/>
                </a:lnSpc>
                <a:spcBef>
                  <a:spcPct val="0"/>
                </a:spcBef>
                <a:spcAft>
                  <a:spcPct val="0"/>
                </a:spcAft>
                <a:buClrTx/>
                <a:buSzTx/>
                <a:buFont typeface="Arial" panose="020B0604020202020204" pitchFamily="34" charset="0"/>
                <a:buNone/>
                <a:tabLst/>
                <a:defRPr/>
              </a:pPr>
              <a:t>‹#›</a:t>
            </a:fld>
            <a:endParaRPr kumimoji="0" lang="zh-CN"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31072413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167"/>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4584"/>
            <a:ext cx="5386917" cy="6413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5934"/>
            <a:ext cx="5386917" cy="3949700"/>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4584"/>
            <a:ext cx="5389033" cy="6413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68" y="2175934"/>
            <a:ext cx="5389033" cy="3949700"/>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Date Placeholder 3"/>
          <p:cNvSpPr>
            <a:spLocks noGrp="1" noChangeArrowheads="1"/>
          </p:cNvSpPr>
          <p:nvPr>
            <p:ph type="dt" sz="half" idx="10"/>
          </p:nvPr>
        </p:nvSpPr>
        <p:spPr>
          <a:ln/>
        </p:spPr>
        <p:txBody>
          <a:bodyPr/>
          <a:lstStyle>
            <a:lvl1pPr>
              <a:defRPr/>
            </a:lvl1pPr>
          </a:lstStyle>
          <a:p>
            <a:pPr marL="0" marR="0" lvl="0" indent="0" algn="l" defTabSz="914377" rtl="0" eaLnBrk="1" fontAlgn="base" latinLnBrk="0" hangingPunct="1">
              <a:lnSpc>
                <a:spcPct val="100000"/>
              </a:lnSpc>
              <a:spcBef>
                <a:spcPct val="0"/>
              </a:spcBef>
              <a:spcAft>
                <a:spcPct val="0"/>
              </a:spcAft>
              <a:buClrTx/>
              <a:buSzTx/>
              <a:buFont typeface="Arial" panose="020B0604020202020204" pitchFamily="34" charset="0"/>
              <a:buNone/>
              <a:tabLst/>
              <a:defRPr/>
            </a:pPr>
            <a:fld id="{B02B26D1-12E5-414E-BF9F-A0FD362BF261}" type="datetime1">
              <a:rPr kumimoji="0" lang="zh-CN" altLang="en-US" sz="1200" b="0" i="0" u="none" strike="noStrike" kern="1200" cap="none" spc="0" normalizeH="0" baseline="0" noProof="0" smtClean="0">
                <a:ln>
                  <a:noFill/>
                </a:ln>
                <a:solidFill>
                  <a:srgbClr val="898989"/>
                </a:solidFill>
                <a:effectLst/>
                <a:uLnTx/>
                <a:uFillTx/>
                <a:latin typeface="Arial" panose="020B0604020202020204" pitchFamily="34" charset="0"/>
                <a:ea typeface="SimSun" panose="02010600030101010101" pitchFamily="2" charset="-122"/>
                <a:cs typeface="Arial" panose="020B0604020202020204" pitchFamily="34" charset="0"/>
              </a:rPr>
              <a:pPr marL="0" marR="0" lvl="0" indent="0" algn="l" defTabSz="914377" rtl="0" eaLnBrk="1" fontAlgn="base" latinLnBrk="0" hangingPunct="1">
                <a:lnSpc>
                  <a:spcPct val="100000"/>
                </a:lnSpc>
                <a:spcBef>
                  <a:spcPct val="0"/>
                </a:spcBef>
                <a:spcAft>
                  <a:spcPct val="0"/>
                </a:spcAft>
                <a:buClrTx/>
                <a:buSzTx/>
                <a:buFont typeface="Arial" panose="020B0604020202020204" pitchFamily="34" charset="0"/>
                <a:buNone/>
                <a:tabLst/>
                <a:defRPr/>
              </a:pPr>
              <a:t>2024/4/16</a:t>
            </a:fld>
            <a:endParaRPr kumimoji="0" lang="zh-CN"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8" name="Footer Placeholder 4"/>
          <p:cNvSpPr>
            <a:spLocks noGrp="1" noChangeArrowheads="1"/>
          </p:cNvSpPr>
          <p:nvPr>
            <p:ph type="ftr" sz="quarter" idx="11"/>
          </p:nvPr>
        </p:nvSpPr>
        <p:spPr>
          <a:ln/>
        </p:spPr>
        <p:txBody>
          <a:bodyPr/>
          <a:lstStyle>
            <a:lvl1pPr>
              <a:defRPr/>
            </a:lvl1pPr>
          </a:lstStyle>
          <a:p>
            <a:pPr marL="0" marR="0" lvl="0" indent="0" algn="ctr" defTabSz="914377"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200" b="0" i="0" u="none" strike="noStrike" kern="1200" cap="none" spc="0" normalizeH="0" baseline="0" noProof="0">
              <a:ln>
                <a:noFill/>
              </a:ln>
              <a:solidFill>
                <a:srgbClr val="898989"/>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9" name="Slide Number Placeholder 5"/>
          <p:cNvSpPr>
            <a:spLocks noGrp="1" noChangeArrowheads="1"/>
          </p:cNvSpPr>
          <p:nvPr>
            <p:ph type="sldNum" sz="quarter" idx="12"/>
          </p:nvPr>
        </p:nvSpPr>
        <p:spPr>
          <a:ln/>
        </p:spPr>
        <p:txBody>
          <a:bodyPr/>
          <a:lstStyle>
            <a:lvl1pPr>
              <a:defRPr/>
            </a:lvl1pPr>
          </a:lstStyle>
          <a:p>
            <a:pPr marL="0" marR="0" lvl="0" indent="0" algn="r" defTabSz="914377" rtl="0" eaLnBrk="1" fontAlgn="base" latinLnBrk="0" hangingPunct="1">
              <a:lnSpc>
                <a:spcPct val="100000"/>
              </a:lnSpc>
              <a:spcBef>
                <a:spcPct val="0"/>
              </a:spcBef>
              <a:spcAft>
                <a:spcPct val="0"/>
              </a:spcAft>
              <a:buClrTx/>
              <a:buSzTx/>
              <a:buFont typeface="Arial" panose="020B0604020202020204" pitchFamily="34" charset="0"/>
              <a:buNone/>
              <a:tabLst/>
              <a:defRPr/>
            </a:pPr>
            <a:fld id="{946D7D9A-C51F-4630-831B-5B9BD457BC95}" type="slidenum">
              <a:rPr kumimoji="0" lang="zh-CN" altLang="en-US" sz="1200" b="0" i="0" u="none" strike="noStrike" kern="1200" cap="none" spc="0" normalizeH="0" baseline="0" noProof="0" smtClean="0">
                <a:ln>
                  <a:noFill/>
                </a:ln>
                <a:solidFill>
                  <a:srgbClr val="898989"/>
                </a:solidFill>
                <a:effectLst/>
                <a:uLnTx/>
                <a:uFillTx/>
                <a:latin typeface="Arial" panose="020B0604020202020204" pitchFamily="34" charset="0"/>
                <a:ea typeface="SimSun" panose="02010600030101010101" pitchFamily="2" charset="-122"/>
                <a:cs typeface="Arial" panose="020B0604020202020204" pitchFamily="34" charset="0"/>
              </a:rPr>
              <a:pPr marL="0" marR="0" lvl="0" indent="0" algn="r" defTabSz="914377" rtl="0" eaLnBrk="1" fontAlgn="base" latinLnBrk="0" hangingPunct="1">
                <a:lnSpc>
                  <a:spcPct val="100000"/>
                </a:lnSpc>
                <a:spcBef>
                  <a:spcPct val="0"/>
                </a:spcBef>
                <a:spcAft>
                  <a:spcPct val="0"/>
                </a:spcAft>
                <a:buClrTx/>
                <a:buSzTx/>
                <a:buFont typeface="Arial" panose="020B0604020202020204" pitchFamily="34" charset="0"/>
                <a:buNone/>
                <a:tabLst/>
                <a:defRPr/>
              </a:pPr>
              <a:t>‹#›</a:t>
            </a:fld>
            <a:endParaRPr kumimoji="0" lang="zh-CN"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410898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Date Placeholder 3"/>
          <p:cNvSpPr>
            <a:spLocks noGrp="1" noChangeArrowheads="1"/>
          </p:cNvSpPr>
          <p:nvPr>
            <p:ph type="dt" sz="half" idx="10"/>
          </p:nvPr>
        </p:nvSpPr>
        <p:spPr>
          <a:ln/>
        </p:spPr>
        <p:txBody>
          <a:bodyPr/>
          <a:lstStyle>
            <a:lvl1pPr>
              <a:defRPr/>
            </a:lvl1pPr>
          </a:lstStyle>
          <a:p>
            <a:pPr marL="0" marR="0" lvl="0" indent="0" algn="l" defTabSz="914377" rtl="0" eaLnBrk="1" fontAlgn="base" latinLnBrk="0" hangingPunct="1">
              <a:lnSpc>
                <a:spcPct val="100000"/>
              </a:lnSpc>
              <a:spcBef>
                <a:spcPct val="0"/>
              </a:spcBef>
              <a:spcAft>
                <a:spcPct val="0"/>
              </a:spcAft>
              <a:buClrTx/>
              <a:buSzTx/>
              <a:buFont typeface="Arial" panose="020B0604020202020204" pitchFamily="34" charset="0"/>
              <a:buNone/>
              <a:tabLst/>
              <a:defRPr/>
            </a:pPr>
            <a:fld id="{A3E9D928-13AD-41FD-9F64-2A3F560208D4}" type="datetime1">
              <a:rPr kumimoji="0" lang="zh-CN" altLang="en-US" sz="1200" b="0" i="0" u="none" strike="noStrike" kern="1200" cap="none" spc="0" normalizeH="0" baseline="0" noProof="0" smtClean="0">
                <a:ln>
                  <a:noFill/>
                </a:ln>
                <a:solidFill>
                  <a:srgbClr val="898989"/>
                </a:solidFill>
                <a:effectLst/>
                <a:uLnTx/>
                <a:uFillTx/>
                <a:latin typeface="Arial" panose="020B0604020202020204" pitchFamily="34" charset="0"/>
                <a:ea typeface="SimSun" panose="02010600030101010101" pitchFamily="2" charset="-122"/>
                <a:cs typeface="Arial" panose="020B0604020202020204" pitchFamily="34" charset="0"/>
              </a:rPr>
              <a:pPr marL="0" marR="0" lvl="0" indent="0" algn="l" defTabSz="914377" rtl="0" eaLnBrk="1" fontAlgn="base" latinLnBrk="0" hangingPunct="1">
                <a:lnSpc>
                  <a:spcPct val="100000"/>
                </a:lnSpc>
                <a:spcBef>
                  <a:spcPct val="0"/>
                </a:spcBef>
                <a:spcAft>
                  <a:spcPct val="0"/>
                </a:spcAft>
                <a:buClrTx/>
                <a:buSzTx/>
                <a:buFont typeface="Arial" panose="020B0604020202020204" pitchFamily="34" charset="0"/>
                <a:buNone/>
                <a:tabLst/>
                <a:defRPr/>
              </a:pPr>
              <a:t>2024/4/16</a:t>
            </a:fld>
            <a:endParaRPr kumimoji="0" lang="zh-CN"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4" name="Footer Placeholder 4"/>
          <p:cNvSpPr>
            <a:spLocks noGrp="1" noChangeArrowheads="1"/>
          </p:cNvSpPr>
          <p:nvPr>
            <p:ph type="ftr" sz="quarter" idx="11"/>
          </p:nvPr>
        </p:nvSpPr>
        <p:spPr>
          <a:ln/>
        </p:spPr>
        <p:txBody>
          <a:bodyPr/>
          <a:lstStyle>
            <a:lvl1pPr>
              <a:defRPr/>
            </a:lvl1pPr>
          </a:lstStyle>
          <a:p>
            <a:pPr marL="0" marR="0" lvl="0" indent="0" algn="ctr" defTabSz="914377"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200" b="0" i="0" u="none" strike="noStrike" kern="1200" cap="none" spc="0" normalizeH="0" baseline="0" noProof="0">
              <a:ln>
                <a:noFill/>
              </a:ln>
              <a:solidFill>
                <a:srgbClr val="898989"/>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5" name="Slide Number Placeholder 5"/>
          <p:cNvSpPr>
            <a:spLocks noGrp="1" noChangeArrowheads="1"/>
          </p:cNvSpPr>
          <p:nvPr>
            <p:ph type="sldNum" sz="quarter" idx="12"/>
          </p:nvPr>
        </p:nvSpPr>
        <p:spPr>
          <a:ln/>
        </p:spPr>
        <p:txBody>
          <a:bodyPr/>
          <a:lstStyle>
            <a:lvl1pPr>
              <a:defRPr/>
            </a:lvl1pPr>
          </a:lstStyle>
          <a:p>
            <a:pPr marL="0" marR="0" lvl="0" indent="0" algn="r" defTabSz="914377" rtl="0" eaLnBrk="1" fontAlgn="base" latinLnBrk="0" hangingPunct="1">
              <a:lnSpc>
                <a:spcPct val="100000"/>
              </a:lnSpc>
              <a:spcBef>
                <a:spcPct val="0"/>
              </a:spcBef>
              <a:spcAft>
                <a:spcPct val="0"/>
              </a:spcAft>
              <a:buClrTx/>
              <a:buSzTx/>
              <a:buFont typeface="Arial" panose="020B0604020202020204" pitchFamily="34" charset="0"/>
              <a:buNone/>
              <a:tabLst/>
              <a:defRPr/>
            </a:pPr>
            <a:fld id="{CE75691F-CF12-497A-9816-D0938786EA1C}" type="slidenum">
              <a:rPr kumimoji="0" lang="zh-CN" altLang="en-US" sz="1200" b="0" i="0" u="none" strike="noStrike" kern="1200" cap="none" spc="0" normalizeH="0" baseline="0" noProof="0" smtClean="0">
                <a:ln>
                  <a:noFill/>
                </a:ln>
                <a:solidFill>
                  <a:srgbClr val="898989"/>
                </a:solidFill>
                <a:effectLst/>
                <a:uLnTx/>
                <a:uFillTx/>
                <a:latin typeface="Arial" panose="020B0604020202020204" pitchFamily="34" charset="0"/>
                <a:ea typeface="SimSun" panose="02010600030101010101" pitchFamily="2" charset="-122"/>
                <a:cs typeface="Arial" panose="020B0604020202020204" pitchFamily="34" charset="0"/>
              </a:rPr>
              <a:pPr marL="0" marR="0" lvl="0" indent="0" algn="r" defTabSz="914377" rtl="0" eaLnBrk="1" fontAlgn="base" latinLnBrk="0" hangingPunct="1">
                <a:lnSpc>
                  <a:spcPct val="100000"/>
                </a:lnSpc>
                <a:spcBef>
                  <a:spcPct val="0"/>
                </a:spcBef>
                <a:spcAft>
                  <a:spcPct val="0"/>
                </a:spcAft>
                <a:buClrTx/>
                <a:buSzTx/>
                <a:buFont typeface="Arial" panose="020B0604020202020204" pitchFamily="34" charset="0"/>
                <a:buNone/>
                <a:tabLst/>
                <a:defRPr/>
              </a:pPr>
              <a:t>‹#›</a:t>
            </a:fld>
            <a:endParaRPr kumimoji="0" lang="zh-CN"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23357805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lvl1pPr>
              <a:defRPr sz="3600">
                <a:latin typeface="華康硬黑體W7" panose="020B0709000000000000" pitchFamily="49" charset="-120"/>
                <a:ea typeface="華康硬黑體W7" panose="020B0709000000000000" pitchFamily="49" charset="-120"/>
              </a:defRPr>
            </a:lvl1pPr>
          </a:lstStyle>
          <a:p>
            <a:r>
              <a:rPr lang="zh-TW" altLang="en-US" dirty="0"/>
              <a:t>按一下以編輯母片標題樣式</a:t>
            </a:r>
          </a:p>
        </p:txBody>
      </p:sp>
      <p:sp>
        <p:nvSpPr>
          <p:cNvPr id="3" name="內容版面配置區 2"/>
          <p:cNvSpPr>
            <a:spLocks noGrp="1"/>
          </p:cNvSpPr>
          <p:nvPr>
            <p:ph idx="1"/>
          </p:nvPr>
        </p:nvSpPr>
        <p:spPr/>
        <p:txBody>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日期版面配置區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1EF4758-A764-42E0-A4B0-D206BCA2373A}" type="datetime1">
              <a:rPr kumimoji="0"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2024/4/16</a:t>
            </a:fld>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5" name="頁尾版面配置區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投影片編號版面配置區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D433DB-B31C-49C9-BEC3-1A87A9E59357}" type="slidenum">
              <a:rPr kumimoji="0"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24371396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3"/>
          <p:cNvSpPr>
            <a:spLocks noGrp="1" noChangeArrowheads="1"/>
          </p:cNvSpPr>
          <p:nvPr>
            <p:ph type="dt" sz="half" idx="10"/>
          </p:nvPr>
        </p:nvSpPr>
        <p:spPr>
          <a:ln/>
        </p:spPr>
        <p:txBody>
          <a:bodyPr/>
          <a:lstStyle>
            <a:lvl1pPr>
              <a:defRPr/>
            </a:lvl1pPr>
          </a:lstStyle>
          <a:p>
            <a:pPr marL="0" marR="0" lvl="0" indent="0" algn="l" defTabSz="914377" rtl="0" eaLnBrk="1" fontAlgn="base" latinLnBrk="0" hangingPunct="1">
              <a:lnSpc>
                <a:spcPct val="100000"/>
              </a:lnSpc>
              <a:spcBef>
                <a:spcPct val="0"/>
              </a:spcBef>
              <a:spcAft>
                <a:spcPct val="0"/>
              </a:spcAft>
              <a:buClrTx/>
              <a:buSzTx/>
              <a:buFont typeface="Arial" panose="020B0604020202020204" pitchFamily="34" charset="0"/>
              <a:buNone/>
              <a:tabLst/>
              <a:defRPr/>
            </a:pPr>
            <a:fld id="{80359AA3-DB50-4F8F-9261-EA0BD44F8528}" type="datetime1">
              <a:rPr kumimoji="0" lang="zh-CN" altLang="en-US" sz="1200" b="0" i="0" u="none" strike="noStrike" kern="1200" cap="none" spc="0" normalizeH="0" baseline="0" noProof="0" smtClean="0">
                <a:ln>
                  <a:noFill/>
                </a:ln>
                <a:solidFill>
                  <a:srgbClr val="898989"/>
                </a:solidFill>
                <a:effectLst/>
                <a:uLnTx/>
                <a:uFillTx/>
                <a:latin typeface="Arial" panose="020B0604020202020204" pitchFamily="34" charset="0"/>
                <a:ea typeface="SimSun" panose="02010600030101010101" pitchFamily="2" charset="-122"/>
                <a:cs typeface="Arial" panose="020B0604020202020204" pitchFamily="34" charset="0"/>
              </a:rPr>
              <a:pPr marL="0" marR="0" lvl="0" indent="0" algn="l" defTabSz="914377" rtl="0" eaLnBrk="1" fontAlgn="base" latinLnBrk="0" hangingPunct="1">
                <a:lnSpc>
                  <a:spcPct val="100000"/>
                </a:lnSpc>
                <a:spcBef>
                  <a:spcPct val="0"/>
                </a:spcBef>
                <a:spcAft>
                  <a:spcPct val="0"/>
                </a:spcAft>
                <a:buClrTx/>
                <a:buSzTx/>
                <a:buFont typeface="Arial" panose="020B0604020202020204" pitchFamily="34" charset="0"/>
                <a:buNone/>
                <a:tabLst/>
                <a:defRPr/>
              </a:pPr>
              <a:t>2024/4/16</a:t>
            </a:fld>
            <a:endParaRPr kumimoji="0" lang="zh-CN"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3" name="Footer Placeholder 4"/>
          <p:cNvSpPr>
            <a:spLocks noGrp="1" noChangeArrowheads="1"/>
          </p:cNvSpPr>
          <p:nvPr>
            <p:ph type="ftr" sz="quarter" idx="11"/>
          </p:nvPr>
        </p:nvSpPr>
        <p:spPr>
          <a:ln/>
        </p:spPr>
        <p:txBody>
          <a:bodyPr/>
          <a:lstStyle>
            <a:lvl1pPr>
              <a:defRPr/>
            </a:lvl1pPr>
          </a:lstStyle>
          <a:p>
            <a:pPr marL="0" marR="0" lvl="0" indent="0" algn="ctr" defTabSz="914377"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200" b="0" i="0" u="none" strike="noStrike" kern="1200" cap="none" spc="0" normalizeH="0" baseline="0" noProof="0">
              <a:ln>
                <a:noFill/>
              </a:ln>
              <a:solidFill>
                <a:srgbClr val="898989"/>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4" name="Slide Number Placeholder 5"/>
          <p:cNvSpPr>
            <a:spLocks noGrp="1" noChangeArrowheads="1"/>
          </p:cNvSpPr>
          <p:nvPr>
            <p:ph type="sldNum" sz="quarter" idx="12"/>
          </p:nvPr>
        </p:nvSpPr>
        <p:spPr>
          <a:ln/>
        </p:spPr>
        <p:txBody>
          <a:bodyPr/>
          <a:lstStyle>
            <a:lvl1pPr>
              <a:defRPr/>
            </a:lvl1pPr>
          </a:lstStyle>
          <a:p>
            <a:pPr marL="0" marR="0" lvl="0" indent="0" algn="r" defTabSz="914377" rtl="0" eaLnBrk="1" fontAlgn="base" latinLnBrk="0" hangingPunct="1">
              <a:lnSpc>
                <a:spcPct val="100000"/>
              </a:lnSpc>
              <a:spcBef>
                <a:spcPct val="0"/>
              </a:spcBef>
              <a:spcAft>
                <a:spcPct val="0"/>
              </a:spcAft>
              <a:buClrTx/>
              <a:buSzTx/>
              <a:buFont typeface="Arial" panose="020B0604020202020204" pitchFamily="34" charset="0"/>
              <a:buNone/>
              <a:tabLst/>
              <a:defRPr/>
            </a:pPr>
            <a:fld id="{610EBF45-6306-48AC-A8FE-E5C4E068DA64}" type="slidenum">
              <a:rPr kumimoji="0" lang="zh-CN" altLang="en-US" sz="1200" b="0" i="0" u="none" strike="noStrike" kern="1200" cap="none" spc="0" normalizeH="0" baseline="0" noProof="0" smtClean="0">
                <a:ln>
                  <a:noFill/>
                </a:ln>
                <a:solidFill>
                  <a:srgbClr val="898989"/>
                </a:solidFill>
                <a:effectLst/>
                <a:uLnTx/>
                <a:uFillTx/>
                <a:latin typeface="Arial" panose="020B0604020202020204" pitchFamily="34" charset="0"/>
                <a:ea typeface="SimSun" panose="02010600030101010101" pitchFamily="2" charset="-122"/>
                <a:cs typeface="Arial" panose="020B0604020202020204" pitchFamily="34" charset="0"/>
              </a:rPr>
              <a:pPr marL="0" marR="0" lvl="0" indent="0" algn="r" defTabSz="914377" rtl="0" eaLnBrk="1" fontAlgn="base" latinLnBrk="0" hangingPunct="1">
                <a:lnSpc>
                  <a:spcPct val="100000"/>
                </a:lnSpc>
                <a:spcBef>
                  <a:spcPct val="0"/>
                </a:spcBef>
                <a:spcAft>
                  <a:spcPct val="0"/>
                </a:spcAft>
                <a:buClrTx/>
                <a:buSzTx/>
                <a:buFont typeface="Arial" panose="020B0604020202020204" pitchFamily="34" charset="0"/>
                <a:buNone/>
                <a:tabLst/>
                <a:defRPr/>
              </a:pPr>
              <a:t>‹#›</a:t>
            </a:fld>
            <a:endParaRPr kumimoji="0" lang="zh-CN"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41628675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2"/>
            <a:ext cx="4011084" cy="1162049"/>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1"/>
            <a:ext cx="6815667" cy="585258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0"/>
            <a:ext cx="4011084" cy="469053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Date Placeholder 3"/>
          <p:cNvSpPr>
            <a:spLocks noGrp="1" noChangeArrowheads="1"/>
          </p:cNvSpPr>
          <p:nvPr>
            <p:ph type="dt" sz="half" idx="10"/>
          </p:nvPr>
        </p:nvSpPr>
        <p:spPr>
          <a:ln/>
        </p:spPr>
        <p:txBody>
          <a:bodyPr/>
          <a:lstStyle>
            <a:lvl1pPr>
              <a:defRPr/>
            </a:lvl1pPr>
          </a:lstStyle>
          <a:p>
            <a:pPr marL="0" marR="0" lvl="0" indent="0" algn="l" defTabSz="914377" rtl="0" eaLnBrk="1" fontAlgn="base" latinLnBrk="0" hangingPunct="1">
              <a:lnSpc>
                <a:spcPct val="100000"/>
              </a:lnSpc>
              <a:spcBef>
                <a:spcPct val="0"/>
              </a:spcBef>
              <a:spcAft>
                <a:spcPct val="0"/>
              </a:spcAft>
              <a:buClrTx/>
              <a:buSzTx/>
              <a:buFont typeface="Arial" panose="020B0604020202020204" pitchFamily="34" charset="0"/>
              <a:buNone/>
              <a:tabLst/>
              <a:defRPr/>
            </a:pPr>
            <a:fld id="{083D4C28-EA85-4231-BB07-F9D250FC064E}" type="datetime1">
              <a:rPr kumimoji="0" lang="zh-CN" altLang="en-US" sz="1200" b="0" i="0" u="none" strike="noStrike" kern="1200" cap="none" spc="0" normalizeH="0" baseline="0" noProof="0" smtClean="0">
                <a:ln>
                  <a:noFill/>
                </a:ln>
                <a:solidFill>
                  <a:srgbClr val="898989"/>
                </a:solidFill>
                <a:effectLst/>
                <a:uLnTx/>
                <a:uFillTx/>
                <a:latin typeface="Arial" panose="020B0604020202020204" pitchFamily="34" charset="0"/>
                <a:ea typeface="SimSun" panose="02010600030101010101" pitchFamily="2" charset="-122"/>
                <a:cs typeface="Arial" panose="020B0604020202020204" pitchFamily="34" charset="0"/>
              </a:rPr>
              <a:pPr marL="0" marR="0" lvl="0" indent="0" algn="l" defTabSz="914377" rtl="0" eaLnBrk="1" fontAlgn="base" latinLnBrk="0" hangingPunct="1">
                <a:lnSpc>
                  <a:spcPct val="100000"/>
                </a:lnSpc>
                <a:spcBef>
                  <a:spcPct val="0"/>
                </a:spcBef>
                <a:spcAft>
                  <a:spcPct val="0"/>
                </a:spcAft>
                <a:buClrTx/>
                <a:buSzTx/>
                <a:buFont typeface="Arial" panose="020B0604020202020204" pitchFamily="34" charset="0"/>
                <a:buNone/>
                <a:tabLst/>
                <a:defRPr/>
              </a:pPr>
              <a:t>2024/4/16</a:t>
            </a:fld>
            <a:endParaRPr kumimoji="0" lang="zh-CN"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marL="0" marR="0" lvl="0" indent="0" algn="ctr" defTabSz="914377"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200" b="0" i="0" u="none" strike="noStrike" kern="1200" cap="none" spc="0" normalizeH="0" baseline="0" noProof="0">
              <a:ln>
                <a:noFill/>
              </a:ln>
              <a:solidFill>
                <a:srgbClr val="898989"/>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marL="0" marR="0" lvl="0" indent="0" algn="r" defTabSz="914377" rtl="0" eaLnBrk="1" fontAlgn="base" latinLnBrk="0" hangingPunct="1">
              <a:lnSpc>
                <a:spcPct val="100000"/>
              </a:lnSpc>
              <a:spcBef>
                <a:spcPct val="0"/>
              </a:spcBef>
              <a:spcAft>
                <a:spcPct val="0"/>
              </a:spcAft>
              <a:buClrTx/>
              <a:buSzTx/>
              <a:buFont typeface="Arial" panose="020B0604020202020204" pitchFamily="34" charset="0"/>
              <a:buNone/>
              <a:tabLst/>
              <a:defRPr/>
            </a:pPr>
            <a:fld id="{1BC0A158-6B4A-48E2-9AE9-FAED3125C3E8}" type="slidenum">
              <a:rPr kumimoji="0" lang="zh-CN" altLang="en-US" sz="1200" b="0" i="0" u="none" strike="noStrike" kern="1200" cap="none" spc="0" normalizeH="0" baseline="0" noProof="0" smtClean="0">
                <a:ln>
                  <a:noFill/>
                </a:ln>
                <a:solidFill>
                  <a:srgbClr val="898989"/>
                </a:solidFill>
                <a:effectLst/>
                <a:uLnTx/>
                <a:uFillTx/>
                <a:latin typeface="Arial" panose="020B0604020202020204" pitchFamily="34" charset="0"/>
                <a:ea typeface="SimSun" panose="02010600030101010101" pitchFamily="2" charset="-122"/>
                <a:cs typeface="Arial" panose="020B0604020202020204" pitchFamily="34" charset="0"/>
              </a:rPr>
              <a:pPr marL="0" marR="0" lvl="0" indent="0" algn="r" defTabSz="914377" rtl="0" eaLnBrk="1" fontAlgn="base" latinLnBrk="0" hangingPunct="1">
                <a:lnSpc>
                  <a:spcPct val="100000"/>
                </a:lnSpc>
                <a:spcBef>
                  <a:spcPct val="0"/>
                </a:spcBef>
                <a:spcAft>
                  <a:spcPct val="0"/>
                </a:spcAft>
                <a:buClrTx/>
                <a:buSzTx/>
                <a:buFont typeface="Arial" panose="020B0604020202020204" pitchFamily="34" charset="0"/>
                <a:buNone/>
                <a:tabLst/>
                <a:defRPr/>
              </a:pPr>
              <a:t>‹#›</a:t>
            </a:fld>
            <a:endParaRPr kumimoji="0" lang="zh-CN"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22926553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7267"/>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3833"/>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zh-CN" altLang="en-US" noProof="0">
              <a:sym typeface="DotumChe" pitchFamily="49" charset="-127"/>
            </a:endParaRPr>
          </a:p>
        </p:txBody>
      </p:sp>
      <p:sp>
        <p:nvSpPr>
          <p:cNvPr id="4" name="文本占位符 3"/>
          <p:cNvSpPr>
            <a:spLocks noGrp="1"/>
          </p:cNvSpPr>
          <p:nvPr>
            <p:ph type="body" sz="half" idx="2"/>
          </p:nvPr>
        </p:nvSpPr>
        <p:spPr>
          <a:xfrm>
            <a:off x="2389717" y="5367867"/>
            <a:ext cx="7315200" cy="80433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Date Placeholder 3"/>
          <p:cNvSpPr>
            <a:spLocks noGrp="1" noChangeArrowheads="1"/>
          </p:cNvSpPr>
          <p:nvPr>
            <p:ph type="dt" sz="half" idx="10"/>
          </p:nvPr>
        </p:nvSpPr>
        <p:spPr>
          <a:ln/>
        </p:spPr>
        <p:txBody>
          <a:bodyPr/>
          <a:lstStyle>
            <a:lvl1pPr>
              <a:defRPr/>
            </a:lvl1pPr>
          </a:lstStyle>
          <a:p>
            <a:pPr marL="0" marR="0" lvl="0" indent="0" algn="l" defTabSz="914377" rtl="0" eaLnBrk="1" fontAlgn="base" latinLnBrk="0" hangingPunct="1">
              <a:lnSpc>
                <a:spcPct val="100000"/>
              </a:lnSpc>
              <a:spcBef>
                <a:spcPct val="0"/>
              </a:spcBef>
              <a:spcAft>
                <a:spcPct val="0"/>
              </a:spcAft>
              <a:buClrTx/>
              <a:buSzTx/>
              <a:buFont typeface="Arial" panose="020B0604020202020204" pitchFamily="34" charset="0"/>
              <a:buNone/>
              <a:tabLst/>
              <a:defRPr/>
            </a:pPr>
            <a:fld id="{F0BF0100-212D-43F2-AF84-801BAE3DD4E7}" type="datetime1">
              <a:rPr kumimoji="0" lang="zh-CN" altLang="en-US" sz="1200" b="0" i="0" u="none" strike="noStrike" kern="1200" cap="none" spc="0" normalizeH="0" baseline="0" noProof="0" smtClean="0">
                <a:ln>
                  <a:noFill/>
                </a:ln>
                <a:solidFill>
                  <a:srgbClr val="898989"/>
                </a:solidFill>
                <a:effectLst/>
                <a:uLnTx/>
                <a:uFillTx/>
                <a:latin typeface="Arial" panose="020B0604020202020204" pitchFamily="34" charset="0"/>
                <a:ea typeface="SimSun" panose="02010600030101010101" pitchFamily="2" charset="-122"/>
                <a:cs typeface="Arial" panose="020B0604020202020204" pitchFamily="34" charset="0"/>
              </a:rPr>
              <a:pPr marL="0" marR="0" lvl="0" indent="0" algn="l" defTabSz="914377" rtl="0" eaLnBrk="1" fontAlgn="base" latinLnBrk="0" hangingPunct="1">
                <a:lnSpc>
                  <a:spcPct val="100000"/>
                </a:lnSpc>
                <a:spcBef>
                  <a:spcPct val="0"/>
                </a:spcBef>
                <a:spcAft>
                  <a:spcPct val="0"/>
                </a:spcAft>
                <a:buClrTx/>
                <a:buSzTx/>
                <a:buFont typeface="Arial" panose="020B0604020202020204" pitchFamily="34" charset="0"/>
                <a:buNone/>
                <a:tabLst/>
                <a:defRPr/>
              </a:pPr>
              <a:t>2024/4/16</a:t>
            </a:fld>
            <a:endParaRPr kumimoji="0" lang="zh-CN"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marL="0" marR="0" lvl="0" indent="0" algn="ctr" defTabSz="914377"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200" b="0" i="0" u="none" strike="noStrike" kern="1200" cap="none" spc="0" normalizeH="0" baseline="0" noProof="0">
              <a:ln>
                <a:noFill/>
              </a:ln>
              <a:solidFill>
                <a:srgbClr val="898989"/>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marL="0" marR="0" lvl="0" indent="0" algn="r" defTabSz="914377" rtl="0" eaLnBrk="1" fontAlgn="base" latinLnBrk="0" hangingPunct="1">
              <a:lnSpc>
                <a:spcPct val="100000"/>
              </a:lnSpc>
              <a:spcBef>
                <a:spcPct val="0"/>
              </a:spcBef>
              <a:spcAft>
                <a:spcPct val="0"/>
              </a:spcAft>
              <a:buClrTx/>
              <a:buSzTx/>
              <a:buFont typeface="Arial" panose="020B0604020202020204" pitchFamily="34" charset="0"/>
              <a:buNone/>
              <a:tabLst/>
              <a:defRPr/>
            </a:pPr>
            <a:fld id="{4DCD16B6-F0D6-4CD8-B249-309E80BCBE2C}" type="slidenum">
              <a:rPr kumimoji="0" lang="zh-CN" altLang="en-US" sz="1200" b="0" i="0" u="none" strike="noStrike" kern="1200" cap="none" spc="0" normalizeH="0" baseline="0" noProof="0" smtClean="0">
                <a:ln>
                  <a:noFill/>
                </a:ln>
                <a:solidFill>
                  <a:srgbClr val="898989"/>
                </a:solidFill>
                <a:effectLst/>
                <a:uLnTx/>
                <a:uFillTx/>
                <a:latin typeface="Arial" panose="020B0604020202020204" pitchFamily="34" charset="0"/>
                <a:ea typeface="SimSun" panose="02010600030101010101" pitchFamily="2" charset="-122"/>
                <a:cs typeface="Arial" panose="020B0604020202020204" pitchFamily="34" charset="0"/>
              </a:rPr>
              <a:pPr marL="0" marR="0" lvl="0" indent="0" algn="r" defTabSz="914377" rtl="0" eaLnBrk="1" fontAlgn="base" latinLnBrk="0" hangingPunct="1">
                <a:lnSpc>
                  <a:spcPct val="100000"/>
                </a:lnSpc>
                <a:spcBef>
                  <a:spcPct val="0"/>
                </a:spcBef>
                <a:spcAft>
                  <a:spcPct val="0"/>
                </a:spcAft>
                <a:buClrTx/>
                <a:buSzTx/>
                <a:buFont typeface="Arial" panose="020B0604020202020204" pitchFamily="34" charset="0"/>
                <a:buNone/>
                <a:tabLst/>
                <a:defRPr/>
              </a:pPr>
              <a:t>‹#›</a:t>
            </a:fld>
            <a:endParaRPr kumimoji="0" lang="zh-CN"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38329237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Date Placeholder 3"/>
          <p:cNvSpPr>
            <a:spLocks noGrp="1" noChangeArrowheads="1"/>
          </p:cNvSpPr>
          <p:nvPr>
            <p:ph type="dt" sz="half" idx="10"/>
          </p:nvPr>
        </p:nvSpPr>
        <p:spPr>
          <a:ln/>
        </p:spPr>
        <p:txBody>
          <a:bodyPr/>
          <a:lstStyle>
            <a:lvl1pPr>
              <a:defRPr/>
            </a:lvl1pPr>
          </a:lstStyle>
          <a:p>
            <a:pPr marL="0" marR="0" lvl="0" indent="0" algn="l" defTabSz="914377" rtl="0" eaLnBrk="1" fontAlgn="base" latinLnBrk="0" hangingPunct="1">
              <a:lnSpc>
                <a:spcPct val="100000"/>
              </a:lnSpc>
              <a:spcBef>
                <a:spcPct val="0"/>
              </a:spcBef>
              <a:spcAft>
                <a:spcPct val="0"/>
              </a:spcAft>
              <a:buClrTx/>
              <a:buSzTx/>
              <a:buFont typeface="Arial" panose="020B0604020202020204" pitchFamily="34" charset="0"/>
              <a:buNone/>
              <a:tabLst/>
              <a:defRPr/>
            </a:pPr>
            <a:fld id="{64FBC83B-6AF5-43B1-BBF1-6B1A3F170152}" type="datetime1">
              <a:rPr kumimoji="0" lang="zh-CN" altLang="en-US" sz="1200" b="0" i="0" u="none" strike="noStrike" kern="1200" cap="none" spc="0" normalizeH="0" baseline="0" noProof="0" smtClean="0">
                <a:ln>
                  <a:noFill/>
                </a:ln>
                <a:solidFill>
                  <a:srgbClr val="898989"/>
                </a:solidFill>
                <a:effectLst/>
                <a:uLnTx/>
                <a:uFillTx/>
                <a:latin typeface="Arial" panose="020B0604020202020204" pitchFamily="34" charset="0"/>
                <a:ea typeface="SimSun" panose="02010600030101010101" pitchFamily="2" charset="-122"/>
                <a:cs typeface="Arial" panose="020B0604020202020204" pitchFamily="34" charset="0"/>
              </a:rPr>
              <a:pPr marL="0" marR="0" lvl="0" indent="0" algn="l" defTabSz="914377" rtl="0" eaLnBrk="1" fontAlgn="base" latinLnBrk="0" hangingPunct="1">
                <a:lnSpc>
                  <a:spcPct val="100000"/>
                </a:lnSpc>
                <a:spcBef>
                  <a:spcPct val="0"/>
                </a:spcBef>
                <a:spcAft>
                  <a:spcPct val="0"/>
                </a:spcAft>
                <a:buClrTx/>
                <a:buSzTx/>
                <a:buFont typeface="Arial" panose="020B0604020202020204" pitchFamily="34" charset="0"/>
                <a:buNone/>
                <a:tabLst/>
                <a:defRPr/>
              </a:pPr>
              <a:t>2024/4/16</a:t>
            </a:fld>
            <a:endParaRPr kumimoji="0" lang="zh-CN"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marL="0" marR="0" lvl="0" indent="0" algn="ctr" defTabSz="914377"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200" b="0" i="0" u="none" strike="noStrike" kern="1200" cap="none" spc="0" normalizeH="0" baseline="0" noProof="0">
              <a:ln>
                <a:noFill/>
              </a:ln>
              <a:solidFill>
                <a:srgbClr val="898989"/>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marL="0" marR="0" lvl="0" indent="0" algn="r" defTabSz="914377" rtl="0" eaLnBrk="1" fontAlgn="base" latinLnBrk="0" hangingPunct="1">
              <a:lnSpc>
                <a:spcPct val="100000"/>
              </a:lnSpc>
              <a:spcBef>
                <a:spcPct val="0"/>
              </a:spcBef>
              <a:spcAft>
                <a:spcPct val="0"/>
              </a:spcAft>
              <a:buClrTx/>
              <a:buSzTx/>
              <a:buFont typeface="Arial" panose="020B0604020202020204" pitchFamily="34" charset="0"/>
              <a:buNone/>
              <a:tabLst/>
              <a:defRPr/>
            </a:pPr>
            <a:fld id="{1D516B8C-067D-44F9-8C1A-3D63597E4DA5}" type="slidenum">
              <a:rPr kumimoji="0" lang="zh-CN" altLang="en-US" sz="1200" b="0" i="0" u="none" strike="noStrike" kern="1200" cap="none" spc="0" normalizeH="0" baseline="0" noProof="0" smtClean="0">
                <a:ln>
                  <a:noFill/>
                </a:ln>
                <a:solidFill>
                  <a:srgbClr val="898989"/>
                </a:solidFill>
                <a:effectLst/>
                <a:uLnTx/>
                <a:uFillTx/>
                <a:latin typeface="Arial" panose="020B0604020202020204" pitchFamily="34" charset="0"/>
                <a:ea typeface="SimSun" panose="02010600030101010101" pitchFamily="2" charset="-122"/>
                <a:cs typeface="Arial" panose="020B0604020202020204" pitchFamily="34" charset="0"/>
              </a:rPr>
              <a:pPr marL="0" marR="0" lvl="0" indent="0" algn="r" defTabSz="914377" rtl="0" eaLnBrk="1" fontAlgn="base" latinLnBrk="0" hangingPunct="1">
                <a:lnSpc>
                  <a:spcPct val="100000"/>
                </a:lnSpc>
                <a:spcBef>
                  <a:spcPct val="0"/>
                </a:spcBef>
                <a:spcAft>
                  <a:spcPct val="0"/>
                </a:spcAft>
                <a:buClrTx/>
                <a:buSzTx/>
                <a:buFont typeface="Arial" panose="020B0604020202020204" pitchFamily="34" charset="0"/>
                <a:buNone/>
                <a:tabLst/>
                <a:defRPr/>
              </a:pPr>
              <a:t>‹#›</a:t>
            </a:fld>
            <a:endParaRPr kumimoji="0" lang="zh-CN"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6074171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4067"/>
            <a:ext cx="2628900" cy="5812367"/>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4067"/>
            <a:ext cx="7683500" cy="5812367"/>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Date Placeholder 3"/>
          <p:cNvSpPr>
            <a:spLocks noGrp="1" noChangeArrowheads="1"/>
          </p:cNvSpPr>
          <p:nvPr>
            <p:ph type="dt" sz="half" idx="10"/>
          </p:nvPr>
        </p:nvSpPr>
        <p:spPr>
          <a:ln/>
        </p:spPr>
        <p:txBody>
          <a:bodyPr/>
          <a:lstStyle>
            <a:lvl1pPr>
              <a:defRPr/>
            </a:lvl1pPr>
          </a:lstStyle>
          <a:p>
            <a:pPr marL="0" marR="0" lvl="0" indent="0" algn="l" defTabSz="914377" rtl="0" eaLnBrk="1" fontAlgn="base" latinLnBrk="0" hangingPunct="1">
              <a:lnSpc>
                <a:spcPct val="100000"/>
              </a:lnSpc>
              <a:spcBef>
                <a:spcPct val="0"/>
              </a:spcBef>
              <a:spcAft>
                <a:spcPct val="0"/>
              </a:spcAft>
              <a:buClrTx/>
              <a:buSzTx/>
              <a:buFont typeface="Arial" panose="020B0604020202020204" pitchFamily="34" charset="0"/>
              <a:buNone/>
              <a:tabLst/>
              <a:defRPr/>
            </a:pPr>
            <a:fld id="{37BD6497-9806-4A7B-8329-0CFE7773A81A}" type="datetime1">
              <a:rPr kumimoji="0" lang="zh-CN" altLang="en-US" sz="1200" b="0" i="0" u="none" strike="noStrike" kern="1200" cap="none" spc="0" normalizeH="0" baseline="0" noProof="0" smtClean="0">
                <a:ln>
                  <a:noFill/>
                </a:ln>
                <a:solidFill>
                  <a:srgbClr val="898989"/>
                </a:solidFill>
                <a:effectLst/>
                <a:uLnTx/>
                <a:uFillTx/>
                <a:latin typeface="Arial" panose="020B0604020202020204" pitchFamily="34" charset="0"/>
                <a:ea typeface="SimSun" panose="02010600030101010101" pitchFamily="2" charset="-122"/>
                <a:cs typeface="Arial" panose="020B0604020202020204" pitchFamily="34" charset="0"/>
              </a:rPr>
              <a:pPr marL="0" marR="0" lvl="0" indent="0" algn="l" defTabSz="914377" rtl="0" eaLnBrk="1" fontAlgn="base" latinLnBrk="0" hangingPunct="1">
                <a:lnSpc>
                  <a:spcPct val="100000"/>
                </a:lnSpc>
                <a:spcBef>
                  <a:spcPct val="0"/>
                </a:spcBef>
                <a:spcAft>
                  <a:spcPct val="0"/>
                </a:spcAft>
                <a:buClrTx/>
                <a:buSzTx/>
                <a:buFont typeface="Arial" panose="020B0604020202020204" pitchFamily="34" charset="0"/>
                <a:buNone/>
                <a:tabLst/>
                <a:defRPr/>
              </a:pPr>
              <a:t>2024/4/16</a:t>
            </a:fld>
            <a:endParaRPr kumimoji="0" lang="zh-CN"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marL="0" marR="0" lvl="0" indent="0" algn="ctr" defTabSz="914377"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200" b="0" i="0" u="none" strike="noStrike" kern="1200" cap="none" spc="0" normalizeH="0" baseline="0" noProof="0">
              <a:ln>
                <a:noFill/>
              </a:ln>
              <a:solidFill>
                <a:srgbClr val="898989"/>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marL="0" marR="0" lvl="0" indent="0" algn="r" defTabSz="914377" rtl="0" eaLnBrk="1" fontAlgn="base" latinLnBrk="0" hangingPunct="1">
              <a:lnSpc>
                <a:spcPct val="100000"/>
              </a:lnSpc>
              <a:spcBef>
                <a:spcPct val="0"/>
              </a:spcBef>
              <a:spcAft>
                <a:spcPct val="0"/>
              </a:spcAft>
              <a:buClrTx/>
              <a:buSzTx/>
              <a:buFont typeface="Arial" panose="020B0604020202020204" pitchFamily="34" charset="0"/>
              <a:buNone/>
              <a:tabLst/>
              <a:defRPr/>
            </a:pPr>
            <a:fld id="{91A8A853-5162-4B0F-AEEF-2303F38859A0}" type="slidenum">
              <a:rPr kumimoji="0" lang="zh-CN" altLang="en-US" sz="1200" b="0" i="0" u="none" strike="noStrike" kern="1200" cap="none" spc="0" normalizeH="0" baseline="0" noProof="0" smtClean="0">
                <a:ln>
                  <a:noFill/>
                </a:ln>
                <a:solidFill>
                  <a:srgbClr val="898989"/>
                </a:solidFill>
                <a:effectLst/>
                <a:uLnTx/>
                <a:uFillTx/>
                <a:latin typeface="Arial" panose="020B0604020202020204" pitchFamily="34" charset="0"/>
                <a:ea typeface="SimSun" panose="02010600030101010101" pitchFamily="2" charset="-122"/>
                <a:cs typeface="Arial" panose="020B0604020202020204" pitchFamily="34" charset="0"/>
              </a:rPr>
              <a:pPr marL="0" marR="0" lvl="0" indent="0" algn="r" defTabSz="914377" rtl="0" eaLnBrk="1" fontAlgn="base" latinLnBrk="0" hangingPunct="1">
                <a:lnSpc>
                  <a:spcPct val="100000"/>
                </a:lnSpc>
                <a:spcBef>
                  <a:spcPct val="0"/>
                </a:spcBef>
                <a:spcAft>
                  <a:spcPct val="0"/>
                </a:spcAft>
                <a:buClrTx/>
                <a:buSzTx/>
                <a:buFont typeface="Arial" panose="020B0604020202020204" pitchFamily="34" charset="0"/>
                <a:buNone/>
                <a:tabLst/>
                <a:defRPr/>
              </a:pPr>
              <a:t>‹#›</a:t>
            </a:fld>
            <a:endParaRPr kumimoji="0" lang="zh-CN"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29343752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zh-TW" altLang="en-US"/>
              <a:t>按一下以編輯母片標題樣式</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4/16/2024</a:t>
            </a:fld>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srgbClr val="5FCBEF"/>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5FCBEF"/>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1279797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A54C80-263E-416B-A8E0-580EDEADCBDC}" type="datetimeFigureOut">
              <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4/16/2024</a:t>
            </a:fld>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19954A3-9DFD-4C44-94BA-B95130A3BA1C}" type="slidenum">
              <a:rPr kumimoji="0" lang="en-US" sz="900" b="0" i="0" u="none" strike="noStrike" kern="1200" cap="none" spc="0" normalizeH="0" baseline="0" noProof="0" dirty="0">
                <a:ln>
                  <a:noFill/>
                </a:ln>
                <a:solidFill>
                  <a:srgbClr val="5FCBEF"/>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5FCBEF"/>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8291236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4/16/2024</a:t>
            </a:fld>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srgbClr val="5FCBEF"/>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5FCBEF"/>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2169185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A54C80-263E-416B-A8E0-580EDEADCBDC}" type="datetimeFigureOut">
              <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4/16/2024</a:t>
            </a:fld>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19954A3-9DFD-4C44-94BA-B95130A3BA1C}" type="slidenum">
              <a:rPr kumimoji="0" lang="en-US" sz="900" b="0" i="0" u="none" strike="noStrike" kern="1200" cap="none" spc="0" normalizeH="0" baseline="0" noProof="0" dirty="0">
                <a:ln>
                  <a:noFill/>
                </a:ln>
                <a:solidFill>
                  <a:srgbClr val="5FCBEF"/>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5FCBEF"/>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40167419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4/16/2024</a:t>
            </a:fld>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8" name="Footer Placeholder 7"/>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srgbClr val="5FCBEF"/>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5FCBEF"/>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9768983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963084" y="4406901"/>
            <a:ext cx="103632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961470-106C-444D-9C26-49E1778FCDE5}" type="datetime1">
              <a:rPr kumimoji="0"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2024/4/16</a:t>
            </a:fld>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5" name="頁尾版面配置區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投影片編號版面配置區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D433DB-B31C-49C9-BEC3-1A87A9E59357}" type="slidenum">
              <a:rPr kumimoji="0"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3564464166"/>
      </p:ext>
    </p:extLst>
  </p:cSld>
  <p:clrMapOvr>
    <a:masterClrMapping/>
  </p:clrMapOvr>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4/16/2024</a:t>
            </a:fld>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4" name="Footer Placeholder 3"/>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srgbClr val="5FCBEF"/>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5FCBEF"/>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9370073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4/16/2024</a:t>
            </a:fld>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3"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srgbClr val="5FCBEF"/>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5FCBEF"/>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3897756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zh-TW" altLang="en-US"/>
              <a:t>按一下以編輯母片標題樣式</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A54C80-263E-416B-A8E0-580EDEADCBDC}" type="datetimeFigureOut">
              <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4/16/2024</a:t>
            </a:fld>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19954A3-9DFD-4C44-94BA-B95130A3BA1C}" type="slidenum">
              <a:rPr kumimoji="0" lang="en-US" sz="900" b="0" i="0" u="none" strike="noStrike" kern="1200" cap="none" spc="0" normalizeH="0" baseline="0" noProof="0" dirty="0">
                <a:ln>
                  <a:noFill/>
                </a:ln>
                <a:solidFill>
                  <a:srgbClr val="5FCBEF"/>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5FCBEF"/>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6509704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a:t>按一下圖示以新增圖片</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srgbClr val="5FCBEF"/>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5FCBEF"/>
              </a:solidFill>
              <a:effectLst/>
              <a:uLnTx/>
              <a:uFillTx/>
              <a:latin typeface="Trebuchet MS" panose="020B0603020202020204"/>
              <a:ea typeface="+mn-ea"/>
              <a:cs typeface="+mn-cs"/>
            </a:endParaRPr>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4/16/2024</a:t>
            </a:fld>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3655601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4/16/2024</a:t>
            </a:fld>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srgbClr val="5FCBEF"/>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5FCBEF"/>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7022343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zh-TW" altLang="en-US"/>
              <a:t>按一下以編輯母片標題樣式</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4/16/2024</a:t>
            </a:fld>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srgbClr val="5FCBEF"/>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5FCBEF"/>
              </a:solidFill>
              <a:effectLst/>
              <a:uLnTx/>
              <a:uFillTx/>
              <a:latin typeface="Trebuchet MS" panose="020B0603020202020204"/>
              <a:ea typeface="+mn-ea"/>
              <a:cs typeface="+mn-cs"/>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3175" cmpd="sng">
                  <a:noFill/>
                </a:ln>
                <a:solidFill>
                  <a:srgbClr val="5FCBEF">
                    <a:lumMod val="60000"/>
                    <a:lumOff val="40000"/>
                  </a:srgbClr>
                </a:solidFill>
                <a:effectLst/>
                <a:uLnTx/>
                <a:uFillTx/>
                <a:latin typeface="Arial"/>
                <a:ea typeface="+mn-ea"/>
                <a:cs typeface="+mn-cs"/>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3175" cmpd="sng">
                  <a:noFill/>
                </a:ln>
                <a:solidFill>
                  <a:srgbClr val="5FCBEF">
                    <a:lumMod val="60000"/>
                    <a:lumOff val="40000"/>
                  </a:srgbClr>
                </a:solidFill>
                <a:effectLst/>
                <a:uLnTx/>
                <a:uFillTx/>
                <a:latin typeface="Arial"/>
                <a:ea typeface="+mn-ea"/>
                <a:cs typeface="+mn-cs"/>
              </a:rPr>
              <a:t>”</a:t>
            </a:r>
          </a:p>
        </p:txBody>
      </p:sp>
    </p:spTree>
    <p:extLst>
      <p:ext uri="{BB962C8B-B14F-4D97-AF65-F5344CB8AC3E}">
        <p14:creationId xmlns:p14="http://schemas.microsoft.com/office/powerpoint/2010/main" val="8579613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4/16/2024</a:t>
            </a:fld>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srgbClr val="5FCBEF"/>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5FCBEF"/>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1925036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zh-TW" altLang="en-US"/>
              <a:t>按一下以編輯母片標題樣式</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4/16/2024</a:t>
            </a:fld>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srgbClr val="5FCBEF"/>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5FCBEF"/>
              </a:solidFill>
              <a:effectLst/>
              <a:uLnTx/>
              <a:uFillTx/>
              <a:latin typeface="Trebuchet MS" panose="020B0603020202020204"/>
              <a:ea typeface="+mn-ea"/>
              <a:cs typeface="+mn-cs"/>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3175" cmpd="sng">
                  <a:noFill/>
                </a:ln>
                <a:solidFill>
                  <a:srgbClr val="5FCBEF">
                    <a:lumMod val="60000"/>
                    <a:lumOff val="40000"/>
                  </a:srgbClr>
                </a:solidFill>
                <a:effectLst/>
                <a:uLnTx/>
                <a:uFillTx/>
                <a:latin typeface="Arial"/>
                <a:ea typeface="+mn-ea"/>
                <a:cs typeface="+mn-cs"/>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3175" cmpd="sng">
                  <a:noFill/>
                </a:ln>
                <a:solidFill>
                  <a:srgbClr val="5FCBEF">
                    <a:lumMod val="60000"/>
                    <a:lumOff val="40000"/>
                  </a:srgbClr>
                </a:solidFill>
                <a:effectLst/>
                <a:uLnTx/>
                <a:uFillTx/>
                <a:latin typeface="Arial"/>
                <a:ea typeface="+mn-ea"/>
                <a:cs typeface="+mn-cs"/>
              </a:rPr>
              <a:t>”</a:t>
            </a:r>
          </a:p>
        </p:txBody>
      </p:sp>
    </p:spTree>
    <p:extLst>
      <p:ext uri="{BB962C8B-B14F-4D97-AF65-F5344CB8AC3E}">
        <p14:creationId xmlns:p14="http://schemas.microsoft.com/office/powerpoint/2010/main" val="21180251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zh-TW" altLang="en-US"/>
              <a:t>按一下以編輯母片標題樣式</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4/16/2024</a:t>
            </a:fld>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srgbClr val="5FCBEF"/>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5FCBEF"/>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5094720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C6B4A9-1611-4792-9094-5F34BCA07E0B}" type="datetimeFigureOut">
              <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4/16/2024</a:t>
            </a:fld>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333C77-0158-454C-844F-B7AB9BD7DAD4}" type="slidenum">
              <a:rPr kumimoji="0" lang="en-US" sz="900" b="0" i="0" u="none" strike="noStrike" kern="1200" cap="none" spc="0" normalizeH="0" baseline="0" noProof="0" dirty="0">
                <a:ln>
                  <a:noFill/>
                </a:ln>
                <a:solidFill>
                  <a:srgbClr val="5FCBEF"/>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5FCBEF"/>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404234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FEECE29-1556-451E-9D8D-4A0F3217AA80}" type="datetime1">
              <a:rPr kumimoji="0"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2024/4/16</a:t>
            </a:fld>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頁尾版面配置區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7" name="投影片編號版面配置區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D433DB-B31C-49C9-BEC3-1A87A9E59357}" type="slidenum">
              <a:rPr kumimoji="0"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2743319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4/16/2024</a:t>
            </a:fld>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srgbClr val="5FCBEF"/>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5FCBEF"/>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6931168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zh-CN" altLang="en-US"/>
              <a:t>单击此处编辑母版副标题样式</a:t>
            </a:r>
          </a:p>
        </p:txBody>
      </p:sp>
      <p:sp>
        <p:nvSpPr>
          <p:cNvPr id="4" name="Date Placeholder 3"/>
          <p:cNvSpPr>
            <a:spLocks noGrp="1" noChangeArrowheads="1"/>
          </p:cNvSpPr>
          <p:nvPr>
            <p:ph type="dt" sz="half" idx="10"/>
          </p:nvPr>
        </p:nvSpPr>
        <p:spPr>
          <a:ln/>
        </p:spPr>
        <p:txBody>
          <a:bodyPr/>
          <a:lstStyle>
            <a:lvl1pPr>
              <a:defRPr/>
            </a:lvl1pPr>
          </a:lstStyle>
          <a:p>
            <a:pPr marL="0" marR="0" lvl="0" indent="0" algn="l" defTabSz="914377" rtl="0" eaLnBrk="1" fontAlgn="base" latinLnBrk="0" hangingPunct="1">
              <a:lnSpc>
                <a:spcPct val="100000"/>
              </a:lnSpc>
              <a:spcBef>
                <a:spcPct val="0"/>
              </a:spcBef>
              <a:spcAft>
                <a:spcPct val="0"/>
              </a:spcAft>
              <a:buClrTx/>
              <a:buSzTx/>
              <a:buFont typeface="Arial" panose="020B0604020202020204" pitchFamily="34" charset="0"/>
              <a:buNone/>
              <a:tabLst/>
              <a:defRPr/>
            </a:pPr>
            <a:fld id="{AB639E5C-D8BB-4A90-BEAD-63A3E894F5A7}" type="datetime1">
              <a:rPr kumimoji="0" lang="zh-CN" altLang="en-US" sz="1200" b="0" i="0" u="none" strike="noStrike" kern="1200" cap="none" spc="0" normalizeH="0" baseline="0" noProof="0" smtClean="0">
                <a:ln>
                  <a:noFill/>
                </a:ln>
                <a:solidFill>
                  <a:srgbClr val="898989"/>
                </a:solidFill>
                <a:effectLst/>
                <a:uLnTx/>
                <a:uFillTx/>
                <a:latin typeface="Arial" panose="020B0604020202020204" pitchFamily="34" charset="0"/>
                <a:ea typeface="SimSun" panose="02010600030101010101" pitchFamily="2" charset="-122"/>
                <a:cs typeface="Arial" panose="020B0604020202020204" pitchFamily="34" charset="0"/>
              </a:rPr>
              <a:pPr marL="0" marR="0" lvl="0" indent="0" algn="l" defTabSz="914377" rtl="0" eaLnBrk="1" fontAlgn="base" latinLnBrk="0" hangingPunct="1">
                <a:lnSpc>
                  <a:spcPct val="100000"/>
                </a:lnSpc>
                <a:spcBef>
                  <a:spcPct val="0"/>
                </a:spcBef>
                <a:spcAft>
                  <a:spcPct val="0"/>
                </a:spcAft>
                <a:buClrTx/>
                <a:buSzTx/>
                <a:buFont typeface="Arial" panose="020B0604020202020204" pitchFamily="34" charset="0"/>
                <a:buNone/>
                <a:tabLst/>
                <a:defRPr/>
              </a:pPr>
              <a:t>2024/4/16</a:t>
            </a:fld>
            <a:endParaRPr kumimoji="0" lang="zh-CN"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marL="0" marR="0" lvl="0" indent="0" algn="ctr" defTabSz="914377"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200" b="0" i="0" u="none" strike="noStrike" kern="1200" cap="none" spc="0" normalizeH="0" baseline="0" noProof="0">
              <a:ln>
                <a:noFill/>
              </a:ln>
              <a:solidFill>
                <a:srgbClr val="898989"/>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marL="0" marR="0" lvl="0" indent="0" algn="r" defTabSz="914377" rtl="0" eaLnBrk="1" fontAlgn="base" latinLnBrk="0" hangingPunct="1">
              <a:lnSpc>
                <a:spcPct val="100000"/>
              </a:lnSpc>
              <a:spcBef>
                <a:spcPct val="0"/>
              </a:spcBef>
              <a:spcAft>
                <a:spcPct val="0"/>
              </a:spcAft>
              <a:buClrTx/>
              <a:buSzTx/>
              <a:buFont typeface="Arial" panose="020B0604020202020204" pitchFamily="34" charset="0"/>
              <a:buNone/>
              <a:tabLst/>
              <a:defRPr/>
            </a:pPr>
            <a:fld id="{28BC739C-3DD8-42D4-8459-66125E490905}" type="slidenum">
              <a:rPr kumimoji="0" lang="zh-CN" altLang="en-US" sz="1200" b="0" i="0" u="none" strike="noStrike" kern="1200" cap="none" spc="0" normalizeH="0" baseline="0" noProof="0" smtClean="0">
                <a:ln>
                  <a:noFill/>
                </a:ln>
                <a:solidFill>
                  <a:srgbClr val="898989"/>
                </a:solidFill>
                <a:effectLst/>
                <a:uLnTx/>
                <a:uFillTx/>
                <a:latin typeface="Arial" panose="020B0604020202020204" pitchFamily="34" charset="0"/>
                <a:ea typeface="SimSun" panose="02010600030101010101" pitchFamily="2" charset="-122"/>
                <a:cs typeface="Arial" panose="020B0604020202020204" pitchFamily="34" charset="0"/>
              </a:rPr>
              <a:pPr marL="0" marR="0" lvl="0" indent="0" algn="r" defTabSz="914377" rtl="0" eaLnBrk="1" fontAlgn="base" latinLnBrk="0" hangingPunct="1">
                <a:lnSpc>
                  <a:spcPct val="100000"/>
                </a:lnSpc>
                <a:spcBef>
                  <a:spcPct val="0"/>
                </a:spcBef>
                <a:spcAft>
                  <a:spcPct val="0"/>
                </a:spcAft>
                <a:buClrTx/>
                <a:buSzTx/>
                <a:buFont typeface="Arial" panose="020B0604020202020204" pitchFamily="34" charset="0"/>
                <a:buNone/>
                <a:tabLst/>
                <a:defRPr/>
              </a:pPr>
              <a:t>‹#›</a:t>
            </a:fld>
            <a:endParaRPr kumimoji="0" lang="zh-CN"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38322300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Date Placeholder 3"/>
          <p:cNvSpPr>
            <a:spLocks noGrp="1" noChangeArrowheads="1"/>
          </p:cNvSpPr>
          <p:nvPr>
            <p:ph type="dt" sz="half" idx="10"/>
          </p:nvPr>
        </p:nvSpPr>
        <p:spPr>
          <a:ln/>
        </p:spPr>
        <p:txBody>
          <a:bodyPr/>
          <a:lstStyle>
            <a:lvl1pPr>
              <a:defRPr/>
            </a:lvl1pPr>
          </a:lstStyle>
          <a:p>
            <a:pPr marL="0" marR="0" lvl="0" indent="0" algn="l" defTabSz="914377" rtl="0" eaLnBrk="1" fontAlgn="base" latinLnBrk="0" hangingPunct="1">
              <a:lnSpc>
                <a:spcPct val="100000"/>
              </a:lnSpc>
              <a:spcBef>
                <a:spcPct val="0"/>
              </a:spcBef>
              <a:spcAft>
                <a:spcPct val="0"/>
              </a:spcAft>
              <a:buClrTx/>
              <a:buSzTx/>
              <a:buFont typeface="Arial" panose="020B0604020202020204" pitchFamily="34" charset="0"/>
              <a:buNone/>
              <a:tabLst/>
              <a:defRPr/>
            </a:pPr>
            <a:fld id="{3CC5DB56-9395-4A92-B325-BA06142E7725}" type="datetime1">
              <a:rPr kumimoji="0" lang="zh-CN" altLang="en-US" sz="1200" b="0" i="0" u="none" strike="noStrike" kern="1200" cap="none" spc="0" normalizeH="0" baseline="0" noProof="0" smtClean="0">
                <a:ln>
                  <a:noFill/>
                </a:ln>
                <a:solidFill>
                  <a:srgbClr val="898989"/>
                </a:solidFill>
                <a:effectLst/>
                <a:uLnTx/>
                <a:uFillTx/>
                <a:latin typeface="Arial" panose="020B0604020202020204" pitchFamily="34" charset="0"/>
                <a:ea typeface="SimSun" panose="02010600030101010101" pitchFamily="2" charset="-122"/>
                <a:cs typeface="Arial" panose="020B0604020202020204" pitchFamily="34" charset="0"/>
              </a:rPr>
              <a:pPr marL="0" marR="0" lvl="0" indent="0" algn="l" defTabSz="914377" rtl="0" eaLnBrk="1" fontAlgn="base" latinLnBrk="0" hangingPunct="1">
                <a:lnSpc>
                  <a:spcPct val="100000"/>
                </a:lnSpc>
                <a:spcBef>
                  <a:spcPct val="0"/>
                </a:spcBef>
                <a:spcAft>
                  <a:spcPct val="0"/>
                </a:spcAft>
                <a:buClrTx/>
                <a:buSzTx/>
                <a:buFont typeface="Arial" panose="020B0604020202020204" pitchFamily="34" charset="0"/>
                <a:buNone/>
                <a:tabLst/>
                <a:defRPr/>
              </a:pPr>
              <a:t>2024/4/16</a:t>
            </a:fld>
            <a:endParaRPr kumimoji="0" lang="zh-CN"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marL="0" marR="0" lvl="0" indent="0" algn="ctr" defTabSz="914377"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200" b="0" i="0" u="none" strike="noStrike" kern="1200" cap="none" spc="0" normalizeH="0" baseline="0" noProof="0">
              <a:ln>
                <a:noFill/>
              </a:ln>
              <a:solidFill>
                <a:srgbClr val="898989"/>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marL="0" marR="0" lvl="0" indent="0" algn="r" defTabSz="914377" rtl="0" eaLnBrk="1" fontAlgn="base" latinLnBrk="0" hangingPunct="1">
              <a:lnSpc>
                <a:spcPct val="100000"/>
              </a:lnSpc>
              <a:spcBef>
                <a:spcPct val="0"/>
              </a:spcBef>
              <a:spcAft>
                <a:spcPct val="0"/>
              </a:spcAft>
              <a:buClrTx/>
              <a:buSzTx/>
              <a:buFont typeface="Arial" panose="020B0604020202020204" pitchFamily="34" charset="0"/>
              <a:buNone/>
              <a:tabLst/>
              <a:defRPr/>
            </a:pPr>
            <a:fld id="{0BCA1D36-C9AD-428F-8B6E-06BAE43280E1}" type="slidenum">
              <a:rPr kumimoji="0" lang="zh-CN" altLang="en-US" sz="1200" b="0" i="0" u="none" strike="noStrike" kern="1200" cap="none" spc="0" normalizeH="0" baseline="0" noProof="0" smtClean="0">
                <a:ln>
                  <a:noFill/>
                </a:ln>
                <a:solidFill>
                  <a:srgbClr val="898989"/>
                </a:solidFill>
                <a:effectLst/>
                <a:uLnTx/>
                <a:uFillTx/>
                <a:latin typeface="Arial" panose="020B0604020202020204" pitchFamily="34" charset="0"/>
                <a:ea typeface="SimSun" panose="02010600030101010101" pitchFamily="2" charset="-122"/>
                <a:cs typeface="Arial" panose="020B0604020202020204" pitchFamily="34" charset="0"/>
              </a:rPr>
              <a:pPr marL="0" marR="0" lvl="0" indent="0" algn="r" defTabSz="914377" rtl="0" eaLnBrk="1" fontAlgn="base" latinLnBrk="0" hangingPunct="1">
                <a:lnSpc>
                  <a:spcPct val="100000"/>
                </a:lnSpc>
                <a:spcBef>
                  <a:spcPct val="0"/>
                </a:spcBef>
                <a:spcAft>
                  <a:spcPct val="0"/>
                </a:spcAft>
                <a:buClrTx/>
                <a:buSzTx/>
                <a:buFont typeface="Arial" panose="020B0604020202020204" pitchFamily="34" charset="0"/>
                <a:buNone/>
                <a:tabLst/>
                <a:defRPr/>
              </a:pPr>
              <a:t>‹#›</a:t>
            </a:fld>
            <a:endParaRPr kumimoji="0" lang="zh-CN"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24752311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0"/>
            <a:ext cx="10363200" cy="1363133"/>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185"/>
            <a:ext cx="10363200" cy="1500716"/>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zh-CN" altLang="en-US"/>
              <a:t>单击此处编辑母版文本样式</a:t>
            </a:r>
          </a:p>
        </p:txBody>
      </p:sp>
      <p:sp>
        <p:nvSpPr>
          <p:cNvPr id="4" name="Date Placeholder 3"/>
          <p:cNvSpPr>
            <a:spLocks noGrp="1" noChangeArrowheads="1"/>
          </p:cNvSpPr>
          <p:nvPr>
            <p:ph type="dt" sz="half" idx="10"/>
          </p:nvPr>
        </p:nvSpPr>
        <p:spPr>
          <a:ln/>
        </p:spPr>
        <p:txBody>
          <a:bodyPr/>
          <a:lstStyle>
            <a:lvl1pPr>
              <a:defRPr/>
            </a:lvl1pPr>
          </a:lstStyle>
          <a:p>
            <a:pPr marL="0" marR="0" lvl="0" indent="0" algn="l" defTabSz="914377" rtl="0" eaLnBrk="1" fontAlgn="base" latinLnBrk="0" hangingPunct="1">
              <a:lnSpc>
                <a:spcPct val="100000"/>
              </a:lnSpc>
              <a:spcBef>
                <a:spcPct val="0"/>
              </a:spcBef>
              <a:spcAft>
                <a:spcPct val="0"/>
              </a:spcAft>
              <a:buClrTx/>
              <a:buSzTx/>
              <a:buFont typeface="Arial" panose="020B0604020202020204" pitchFamily="34" charset="0"/>
              <a:buNone/>
              <a:tabLst/>
              <a:defRPr/>
            </a:pPr>
            <a:fld id="{2954807F-ED36-41F0-8568-5FAD0EACDEEA}" type="datetime1">
              <a:rPr kumimoji="0" lang="zh-CN" altLang="en-US" sz="1200" b="0" i="0" u="none" strike="noStrike" kern="1200" cap="none" spc="0" normalizeH="0" baseline="0" noProof="0" smtClean="0">
                <a:ln>
                  <a:noFill/>
                </a:ln>
                <a:solidFill>
                  <a:srgbClr val="898989"/>
                </a:solidFill>
                <a:effectLst/>
                <a:uLnTx/>
                <a:uFillTx/>
                <a:latin typeface="Arial" panose="020B0604020202020204" pitchFamily="34" charset="0"/>
                <a:ea typeface="SimSun" panose="02010600030101010101" pitchFamily="2" charset="-122"/>
                <a:cs typeface="Arial" panose="020B0604020202020204" pitchFamily="34" charset="0"/>
              </a:rPr>
              <a:pPr marL="0" marR="0" lvl="0" indent="0" algn="l" defTabSz="914377" rtl="0" eaLnBrk="1" fontAlgn="base" latinLnBrk="0" hangingPunct="1">
                <a:lnSpc>
                  <a:spcPct val="100000"/>
                </a:lnSpc>
                <a:spcBef>
                  <a:spcPct val="0"/>
                </a:spcBef>
                <a:spcAft>
                  <a:spcPct val="0"/>
                </a:spcAft>
                <a:buClrTx/>
                <a:buSzTx/>
                <a:buFont typeface="Arial" panose="020B0604020202020204" pitchFamily="34" charset="0"/>
                <a:buNone/>
                <a:tabLst/>
                <a:defRPr/>
              </a:pPr>
              <a:t>2024/4/16</a:t>
            </a:fld>
            <a:endParaRPr kumimoji="0" lang="zh-CN"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marL="0" marR="0" lvl="0" indent="0" algn="ctr" defTabSz="914377"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200" b="0" i="0" u="none" strike="noStrike" kern="1200" cap="none" spc="0" normalizeH="0" baseline="0" noProof="0">
              <a:ln>
                <a:noFill/>
              </a:ln>
              <a:solidFill>
                <a:srgbClr val="898989"/>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marL="0" marR="0" lvl="0" indent="0" algn="r" defTabSz="914377" rtl="0" eaLnBrk="1" fontAlgn="base" latinLnBrk="0" hangingPunct="1">
              <a:lnSpc>
                <a:spcPct val="100000"/>
              </a:lnSpc>
              <a:spcBef>
                <a:spcPct val="0"/>
              </a:spcBef>
              <a:spcAft>
                <a:spcPct val="0"/>
              </a:spcAft>
              <a:buClrTx/>
              <a:buSzTx/>
              <a:buFont typeface="Arial" panose="020B0604020202020204" pitchFamily="34" charset="0"/>
              <a:buNone/>
              <a:tabLst/>
              <a:defRPr/>
            </a:pPr>
            <a:fld id="{935B5C76-626E-445F-95D7-7E9188A68D11}" type="slidenum">
              <a:rPr kumimoji="0" lang="zh-CN" altLang="en-US" sz="1200" b="0" i="0" u="none" strike="noStrike" kern="1200" cap="none" spc="0" normalizeH="0" baseline="0" noProof="0" smtClean="0">
                <a:ln>
                  <a:noFill/>
                </a:ln>
                <a:solidFill>
                  <a:srgbClr val="898989"/>
                </a:solidFill>
                <a:effectLst/>
                <a:uLnTx/>
                <a:uFillTx/>
                <a:latin typeface="Arial" panose="020B0604020202020204" pitchFamily="34" charset="0"/>
                <a:ea typeface="SimSun" panose="02010600030101010101" pitchFamily="2" charset="-122"/>
                <a:cs typeface="Arial" panose="020B0604020202020204" pitchFamily="34" charset="0"/>
              </a:rPr>
              <a:pPr marL="0" marR="0" lvl="0" indent="0" algn="r" defTabSz="914377" rtl="0" eaLnBrk="1" fontAlgn="base" latinLnBrk="0" hangingPunct="1">
                <a:lnSpc>
                  <a:spcPct val="100000"/>
                </a:lnSpc>
                <a:spcBef>
                  <a:spcPct val="0"/>
                </a:spcBef>
                <a:spcAft>
                  <a:spcPct val="0"/>
                </a:spcAft>
                <a:buClrTx/>
                <a:buSzTx/>
                <a:buFont typeface="Arial" panose="020B0604020202020204" pitchFamily="34" charset="0"/>
                <a:buNone/>
                <a:tabLst/>
                <a:defRPr/>
              </a:pPr>
              <a:t>‹#›</a:t>
            </a:fld>
            <a:endParaRPr kumimoji="0" lang="zh-CN"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4649332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4567"/>
            <a:ext cx="5156200" cy="4351867"/>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824567"/>
            <a:ext cx="5156200" cy="4351867"/>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Date Placeholder 3"/>
          <p:cNvSpPr>
            <a:spLocks noGrp="1" noChangeArrowheads="1"/>
          </p:cNvSpPr>
          <p:nvPr>
            <p:ph type="dt" sz="half" idx="10"/>
          </p:nvPr>
        </p:nvSpPr>
        <p:spPr>
          <a:ln/>
        </p:spPr>
        <p:txBody>
          <a:bodyPr/>
          <a:lstStyle>
            <a:lvl1pPr>
              <a:defRPr/>
            </a:lvl1pPr>
          </a:lstStyle>
          <a:p>
            <a:pPr marL="0" marR="0" lvl="0" indent="0" algn="l" defTabSz="914377" rtl="0" eaLnBrk="1" fontAlgn="base" latinLnBrk="0" hangingPunct="1">
              <a:lnSpc>
                <a:spcPct val="100000"/>
              </a:lnSpc>
              <a:spcBef>
                <a:spcPct val="0"/>
              </a:spcBef>
              <a:spcAft>
                <a:spcPct val="0"/>
              </a:spcAft>
              <a:buClrTx/>
              <a:buSzTx/>
              <a:buFont typeface="Arial" panose="020B0604020202020204" pitchFamily="34" charset="0"/>
              <a:buNone/>
              <a:tabLst/>
              <a:defRPr/>
            </a:pPr>
            <a:fld id="{0F8DF4A9-BBAA-4425-B1BA-7E5FE93BD4D9}" type="datetime1">
              <a:rPr kumimoji="0" lang="zh-CN" altLang="en-US" sz="1200" b="0" i="0" u="none" strike="noStrike" kern="1200" cap="none" spc="0" normalizeH="0" baseline="0" noProof="0" smtClean="0">
                <a:ln>
                  <a:noFill/>
                </a:ln>
                <a:solidFill>
                  <a:srgbClr val="898989"/>
                </a:solidFill>
                <a:effectLst/>
                <a:uLnTx/>
                <a:uFillTx/>
                <a:latin typeface="Arial" panose="020B0604020202020204" pitchFamily="34" charset="0"/>
                <a:ea typeface="SimSun" panose="02010600030101010101" pitchFamily="2" charset="-122"/>
                <a:cs typeface="Arial" panose="020B0604020202020204" pitchFamily="34" charset="0"/>
              </a:rPr>
              <a:pPr marL="0" marR="0" lvl="0" indent="0" algn="l" defTabSz="914377" rtl="0" eaLnBrk="1" fontAlgn="base" latinLnBrk="0" hangingPunct="1">
                <a:lnSpc>
                  <a:spcPct val="100000"/>
                </a:lnSpc>
                <a:spcBef>
                  <a:spcPct val="0"/>
                </a:spcBef>
                <a:spcAft>
                  <a:spcPct val="0"/>
                </a:spcAft>
                <a:buClrTx/>
                <a:buSzTx/>
                <a:buFont typeface="Arial" panose="020B0604020202020204" pitchFamily="34" charset="0"/>
                <a:buNone/>
                <a:tabLst/>
                <a:defRPr/>
              </a:pPr>
              <a:t>2024/4/16</a:t>
            </a:fld>
            <a:endParaRPr kumimoji="0" lang="zh-CN"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marL="0" marR="0" lvl="0" indent="0" algn="ctr" defTabSz="914377"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200" b="0" i="0" u="none" strike="noStrike" kern="1200" cap="none" spc="0" normalizeH="0" baseline="0" noProof="0">
              <a:ln>
                <a:noFill/>
              </a:ln>
              <a:solidFill>
                <a:srgbClr val="898989"/>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marL="0" marR="0" lvl="0" indent="0" algn="r" defTabSz="914377" rtl="0" eaLnBrk="1" fontAlgn="base" latinLnBrk="0" hangingPunct="1">
              <a:lnSpc>
                <a:spcPct val="100000"/>
              </a:lnSpc>
              <a:spcBef>
                <a:spcPct val="0"/>
              </a:spcBef>
              <a:spcAft>
                <a:spcPct val="0"/>
              </a:spcAft>
              <a:buClrTx/>
              <a:buSzTx/>
              <a:buFont typeface="Arial" panose="020B0604020202020204" pitchFamily="34" charset="0"/>
              <a:buNone/>
              <a:tabLst/>
              <a:defRPr/>
            </a:pPr>
            <a:fld id="{D3618619-E638-4F9C-BA47-7E7DC907CB7E}" type="slidenum">
              <a:rPr kumimoji="0" lang="zh-CN" altLang="en-US" sz="1200" b="0" i="0" u="none" strike="noStrike" kern="1200" cap="none" spc="0" normalizeH="0" baseline="0" noProof="0" smtClean="0">
                <a:ln>
                  <a:noFill/>
                </a:ln>
                <a:solidFill>
                  <a:srgbClr val="898989"/>
                </a:solidFill>
                <a:effectLst/>
                <a:uLnTx/>
                <a:uFillTx/>
                <a:latin typeface="Arial" panose="020B0604020202020204" pitchFamily="34" charset="0"/>
                <a:ea typeface="SimSun" panose="02010600030101010101" pitchFamily="2" charset="-122"/>
                <a:cs typeface="Arial" panose="020B0604020202020204" pitchFamily="34" charset="0"/>
              </a:rPr>
              <a:pPr marL="0" marR="0" lvl="0" indent="0" algn="r" defTabSz="914377" rtl="0" eaLnBrk="1" fontAlgn="base" latinLnBrk="0" hangingPunct="1">
                <a:lnSpc>
                  <a:spcPct val="100000"/>
                </a:lnSpc>
                <a:spcBef>
                  <a:spcPct val="0"/>
                </a:spcBef>
                <a:spcAft>
                  <a:spcPct val="0"/>
                </a:spcAft>
                <a:buClrTx/>
                <a:buSzTx/>
                <a:buFont typeface="Arial" panose="020B0604020202020204" pitchFamily="34" charset="0"/>
                <a:buNone/>
                <a:tabLst/>
                <a:defRPr/>
              </a:pPr>
              <a:t>‹#›</a:t>
            </a:fld>
            <a:endParaRPr kumimoji="0" lang="zh-CN"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8354118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167"/>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4584"/>
            <a:ext cx="5386917" cy="6413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5934"/>
            <a:ext cx="5386917" cy="3949700"/>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4584"/>
            <a:ext cx="5389033" cy="6413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68" y="2175934"/>
            <a:ext cx="5389033" cy="3949700"/>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Date Placeholder 3"/>
          <p:cNvSpPr>
            <a:spLocks noGrp="1" noChangeArrowheads="1"/>
          </p:cNvSpPr>
          <p:nvPr>
            <p:ph type="dt" sz="half" idx="10"/>
          </p:nvPr>
        </p:nvSpPr>
        <p:spPr>
          <a:ln/>
        </p:spPr>
        <p:txBody>
          <a:bodyPr/>
          <a:lstStyle>
            <a:lvl1pPr>
              <a:defRPr/>
            </a:lvl1pPr>
          </a:lstStyle>
          <a:p>
            <a:pPr marL="0" marR="0" lvl="0" indent="0" algn="l" defTabSz="914377" rtl="0" eaLnBrk="1" fontAlgn="base" latinLnBrk="0" hangingPunct="1">
              <a:lnSpc>
                <a:spcPct val="100000"/>
              </a:lnSpc>
              <a:spcBef>
                <a:spcPct val="0"/>
              </a:spcBef>
              <a:spcAft>
                <a:spcPct val="0"/>
              </a:spcAft>
              <a:buClrTx/>
              <a:buSzTx/>
              <a:buFont typeface="Arial" panose="020B0604020202020204" pitchFamily="34" charset="0"/>
              <a:buNone/>
              <a:tabLst/>
              <a:defRPr/>
            </a:pPr>
            <a:fld id="{B02B26D1-12E5-414E-BF9F-A0FD362BF261}" type="datetime1">
              <a:rPr kumimoji="0" lang="zh-CN" altLang="en-US" sz="1200" b="0" i="0" u="none" strike="noStrike" kern="1200" cap="none" spc="0" normalizeH="0" baseline="0" noProof="0" smtClean="0">
                <a:ln>
                  <a:noFill/>
                </a:ln>
                <a:solidFill>
                  <a:srgbClr val="898989"/>
                </a:solidFill>
                <a:effectLst/>
                <a:uLnTx/>
                <a:uFillTx/>
                <a:latin typeface="Arial" panose="020B0604020202020204" pitchFamily="34" charset="0"/>
                <a:ea typeface="SimSun" panose="02010600030101010101" pitchFamily="2" charset="-122"/>
                <a:cs typeface="Arial" panose="020B0604020202020204" pitchFamily="34" charset="0"/>
              </a:rPr>
              <a:pPr marL="0" marR="0" lvl="0" indent="0" algn="l" defTabSz="914377" rtl="0" eaLnBrk="1" fontAlgn="base" latinLnBrk="0" hangingPunct="1">
                <a:lnSpc>
                  <a:spcPct val="100000"/>
                </a:lnSpc>
                <a:spcBef>
                  <a:spcPct val="0"/>
                </a:spcBef>
                <a:spcAft>
                  <a:spcPct val="0"/>
                </a:spcAft>
                <a:buClrTx/>
                <a:buSzTx/>
                <a:buFont typeface="Arial" panose="020B0604020202020204" pitchFamily="34" charset="0"/>
                <a:buNone/>
                <a:tabLst/>
                <a:defRPr/>
              </a:pPr>
              <a:t>2024/4/16</a:t>
            </a:fld>
            <a:endParaRPr kumimoji="0" lang="zh-CN"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8" name="Footer Placeholder 4"/>
          <p:cNvSpPr>
            <a:spLocks noGrp="1" noChangeArrowheads="1"/>
          </p:cNvSpPr>
          <p:nvPr>
            <p:ph type="ftr" sz="quarter" idx="11"/>
          </p:nvPr>
        </p:nvSpPr>
        <p:spPr>
          <a:ln/>
        </p:spPr>
        <p:txBody>
          <a:bodyPr/>
          <a:lstStyle>
            <a:lvl1pPr>
              <a:defRPr/>
            </a:lvl1pPr>
          </a:lstStyle>
          <a:p>
            <a:pPr marL="0" marR="0" lvl="0" indent="0" algn="ctr" defTabSz="914377"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200" b="0" i="0" u="none" strike="noStrike" kern="1200" cap="none" spc="0" normalizeH="0" baseline="0" noProof="0">
              <a:ln>
                <a:noFill/>
              </a:ln>
              <a:solidFill>
                <a:srgbClr val="898989"/>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9" name="Slide Number Placeholder 5"/>
          <p:cNvSpPr>
            <a:spLocks noGrp="1" noChangeArrowheads="1"/>
          </p:cNvSpPr>
          <p:nvPr>
            <p:ph type="sldNum" sz="quarter" idx="12"/>
          </p:nvPr>
        </p:nvSpPr>
        <p:spPr>
          <a:ln/>
        </p:spPr>
        <p:txBody>
          <a:bodyPr/>
          <a:lstStyle>
            <a:lvl1pPr>
              <a:defRPr/>
            </a:lvl1pPr>
          </a:lstStyle>
          <a:p>
            <a:pPr marL="0" marR="0" lvl="0" indent="0" algn="r" defTabSz="914377" rtl="0" eaLnBrk="1" fontAlgn="base" latinLnBrk="0" hangingPunct="1">
              <a:lnSpc>
                <a:spcPct val="100000"/>
              </a:lnSpc>
              <a:spcBef>
                <a:spcPct val="0"/>
              </a:spcBef>
              <a:spcAft>
                <a:spcPct val="0"/>
              </a:spcAft>
              <a:buClrTx/>
              <a:buSzTx/>
              <a:buFont typeface="Arial" panose="020B0604020202020204" pitchFamily="34" charset="0"/>
              <a:buNone/>
              <a:tabLst/>
              <a:defRPr/>
            </a:pPr>
            <a:fld id="{946D7D9A-C51F-4630-831B-5B9BD457BC95}" type="slidenum">
              <a:rPr kumimoji="0" lang="zh-CN" altLang="en-US" sz="1200" b="0" i="0" u="none" strike="noStrike" kern="1200" cap="none" spc="0" normalizeH="0" baseline="0" noProof="0" smtClean="0">
                <a:ln>
                  <a:noFill/>
                </a:ln>
                <a:solidFill>
                  <a:srgbClr val="898989"/>
                </a:solidFill>
                <a:effectLst/>
                <a:uLnTx/>
                <a:uFillTx/>
                <a:latin typeface="Arial" panose="020B0604020202020204" pitchFamily="34" charset="0"/>
                <a:ea typeface="SimSun" panose="02010600030101010101" pitchFamily="2" charset="-122"/>
                <a:cs typeface="Arial" panose="020B0604020202020204" pitchFamily="34" charset="0"/>
              </a:rPr>
              <a:pPr marL="0" marR="0" lvl="0" indent="0" algn="r" defTabSz="914377" rtl="0" eaLnBrk="1" fontAlgn="base" latinLnBrk="0" hangingPunct="1">
                <a:lnSpc>
                  <a:spcPct val="100000"/>
                </a:lnSpc>
                <a:spcBef>
                  <a:spcPct val="0"/>
                </a:spcBef>
                <a:spcAft>
                  <a:spcPct val="0"/>
                </a:spcAft>
                <a:buClrTx/>
                <a:buSzTx/>
                <a:buFont typeface="Arial" panose="020B0604020202020204" pitchFamily="34" charset="0"/>
                <a:buNone/>
                <a:tabLst/>
                <a:defRPr/>
              </a:pPr>
              <a:t>‹#›</a:t>
            </a:fld>
            <a:endParaRPr kumimoji="0" lang="zh-CN"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31198132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Date Placeholder 3"/>
          <p:cNvSpPr>
            <a:spLocks noGrp="1" noChangeArrowheads="1"/>
          </p:cNvSpPr>
          <p:nvPr>
            <p:ph type="dt" sz="half" idx="10"/>
          </p:nvPr>
        </p:nvSpPr>
        <p:spPr>
          <a:ln/>
        </p:spPr>
        <p:txBody>
          <a:bodyPr/>
          <a:lstStyle>
            <a:lvl1pPr>
              <a:defRPr/>
            </a:lvl1pPr>
          </a:lstStyle>
          <a:p>
            <a:pPr marL="0" marR="0" lvl="0" indent="0" algn="l" defTabSz="914377" rtl="0" eaLnBrk="1" fontAlgn="base" latinLnBrk="0" hangingPunct="1">
              <a:lnSpc>
                <a:spcPct val="100000"/>
              </a:lnSpc>
              <a:spcBef>
                <a:spcPct val="0"/>
              </a:spcBef>
              <a:spcAft>
                <a:spcPct val="0"/>
              </a:spcAft>
              <a:buClrTx/>
              <a:buSzTx/>
              <a:buFont typeface="Arial" panose="020B0604020202020204" pitchFamily="34" charset="0"/>
              <a:buNone/>
              <a:tabLst/>
              <a:defRPr/>
            </a:pPr>
            <a:fld id="{A3E9D928-13AD-41FD-9F64-2A3F560208D4}" type="datetime1">
              <a:rPr kumimoji="0" lang="zh-CN" altLang="en-US" sz="1200" b="0" i="0" u="none" strike="noStrike" kern="1200" cap="none" spc="0" normalizeH="0" baseline="0" noProof="0" smtClean="0">
                <a:ln>
                  <a:noFill/>
                </a:ln>
                <a:solidFill>
                  <a:srgbClr val="898989"/>
                </a:solidFill>
                <a:effectLst/>
                <a:uLnTx/>
                <a:uFillTx/>
                <a:latin typeface="Arial" panose="020B0604020202020204" pitchFamily="34" charset="0"/>
                <a:ea typeface="SimSun" panose="02010600030101010101" pitchFamily="2" charset="-122"/>
                <a:cs typeface="Arial" panose="020B0604020202020204" pitchFamily="34" charset="0"/>
              </a:rPr>
              <a:pPr marL="0" marR="0" lvl="0" indent="0" algn="l" defTabSz="914377" rtl="0" eaLnBrk="1" fontAlgn="base" latinLnBrk="0" hangingPunct="1">
                <a:lnSpc>
                  <a:spcPct val="100000"/>
                </a:lnSpc>
                <a:spcBef>
                  <a:spcPct val="0"/>
                </a:spcBef>
                <a:spcAft>
                  <a:spcPct val="0"/>
                </a:spcAft>
                <a:buClrTx/>
                <a:buSzTx/>
                <a:buFont typeface="Arial" panose="020B0604020202020204" pitchFamily="34" charset="0"/>
                <a:buNone/>
                <a:tabLst/>
                <a:defRPr/>
              </a:pPr>
              <a:t>2024/4/16</a:t>
            </a:fld>
            <a:endParaRPr kumimoji="0" lang="zh-CN"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4" name="Footer Placeholder 4"/>
          <p:cNvSpPr>
            <a:spLocks noGrp="1" noChangeArrowheads="1"/>
          </p:cNvSpPr>
          <p:nvPr>
            <p:ph type="ftr" sz="quarter" idx="11"/>
          </p:nvPr>
        </p:nvSpPr>
        <p:spPr>
          <a:ln/>
        </p:spPr>
        <p:txBody>
          <a:bodyPr/>
          <a:lstStyle>
            <a:lvl1pPr>
              <a:defRPr/>
            </a:lvl1pPr>
          </a:lstStyle>
          <a:p>
            <a:pPr marL="0" marR="0" lvl="0" indent="0" algn="ctr" defTabSz="914377"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200" b="0" i="0" u="none" strike="noStrike" kern="1200" cap="none" spc="0" normalizeH="0" baseline="0" noProof="0">
              <a:ln>
                <a:noFill/>
              </a:ln>
              <a:solidFill>
                <a:srgbClr val="898989"/>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5" name="Slide Number Placeholder 5"/>
          <p:cNvSpPr>
            <a:spLocks noGrp="1" noChangeArrowheads="1"/>
          </p:cNvSpPr>
          <p:nvPr>
            <p:ph type="sldNum" sz="quarter" idx="12"/>
          </p:nvPr>
        </p:nvSpPr>
        <p:spPr>
          <a:ln/>
        </p:spPr>
        <p:txBody>
          <a:bodyPr/>
          <a:lstStyle>
            <a:lvl1pPr>
              <a:defRPr/>
            </a:lvl1pPr>
          </a:lstStyle>
          <a:p>
            <a:pPr marL="0" marR="0" lvl="0" indent="0" algn="r" defTabSz="914377" rtl="0" eaLnBrk="1" fontAlgn="base" latinLnBrk="0" hangingPunct="1">
              <a:lnSpc>
                <a:spcPct val="100000"/>
              </a:lnSpc>
              <a:spcBef>
                <a:spcPct val="0"/>
              </a:spcBef>
              <a:spcAft>
                <a:spcPct val="0"/>
              </a:spcAft>
              <a:buClrTx/>
              <a:buSzTx/>
              <a:buFont typeface="Arial" panose="020B0604020202020204" pitchFamily="34" charset="0"/>
              <a:buNone/>
              <a:tabLst/>
              <a:defRPr/>
            </a:pPr>
            <a:fld id="{CE75691F-CF12-497A-9816-D0938786EA1C}" type="slidenum">
              <a:rPr kumimoji="0" lang="zh-CN" altLang="en-US" sz="1200" b="0" i="0" u="none" strike="noStrike" kern="1200" cap="none" spc="0" normalizeH="0" baseline="0" noProof="0" smtClean="0">
                <a:ln>
                  <a:noFill/>
                </a:ln>
                <a:solidFill>
                  <a:srgbClr val="898989"/>
                </a:solidFill>
                <a:effectLst/>
                <a:uLnTx/>
                <a:uFillTx/>
                <a:latin typeface="Arial" panose="020B0604020202020204" pitchFamily="34" charset="0"/>
                <a:ea typeface="SimSun" panose="02010600030101010101" pitchFamily="2" charset="-122"/>
                <a:cs typeface="Arial" panose="020B0604020202020204" pitchFamily="34" charset="0"/>
              </a:rPr>
              <a:pPr marL="0" marR="0" lvl="0" indent="0" algn="r" defTabSz="914377" rtl="0" eaLnBrk="1" fontAlgn="base" latinLnBrk="0" hangingPunct="1">
                <a:lnSpc>
                  <a:spcPct val="100000"/>
                </a:lnSpc>
                <a:spcBef>
                  <a:spcPct val="0"/>
                </a:spcBef>
                <a:spcAft>
                  <a:spcPct val="0"/>
                </a:spcAft>
                <a:buClrTx/>
                <a:buSzTx/>
                <a:buFont typeface="Arial" panose="020B0604020202020204" pitchFamily="34" charset="0"/>
                <a:buNone/>
                <a:tabLst/>
                <a:defRPr/>
              </a:pPr>
              <a:t>‹#›</a:t>
            </a:fld>
            <a:endParaRPr kumimoji="0" lang="zh-CN"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10042536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3"/>
          <p:cNvSpPr>
            <a:spLocks noGrp="1" noChangeArrowheads="1"/>
          </p:cNvSpPr>
          <p:nvPr>
            <p:ph type="dt" sz="half" idx="10"/>
          </p:nvPr>
        </p:nvSpPr>
        <p:spPr>
          <a:ln/>
        </p:spPr>
        <p:txBody>
          <a:bodyPr/>
          <a:lstStyle>
            <a:lvl1pPr>
              <a:defRPr/>
            </a:lvl1pPr>
          </a:lstStyle>
          <a:p>
            <a:pPr marL="0" marR="0" lvl="0" indent="0" algn="l" defTabSz="914377" rtl="0" eaLnBrk="1" fontAlgn="base" latinLnBrk="0" hangingPunct="1">
              <a:lnSpc>
                <a:spcPct val="100000"/>
              </a:lnSpc>
              <a:spcBef>
                <a:spcPct val="0"/>
              </a:spcBef>
              <a:spcAft>
                <a:spcPct val="0"/>
              </a:spcAft>
              <a:buClrTx/>
              <a:buSzTx/>
              <a:buFont typeface="Arial" panose="020B0604020202020204" pitchFamily="34" charset="0"/>
              <a:buNone/>
              <a:tabLst/>
              <a:defRPr/>
            </a:pPr>
            <a:fld id="{80359AA3-DB50-4F8F-9261-EA0BD44F8528}" type="datetime1">
              <a:rPr kumimoji="0" lang="zh-CN" altLang="en-US" sz="1200" b="0" i="0" u="none" strike="noStrike" kern="1200" cap="none" spc="0" normalizeH="0" baseline="0" noProof="0" smtClean="0">
                <a:ln>
                  <a:noFill/>
                </a:ln>
                <a:solidFill>
                  <a:srgbClr val="898989"/>
                </a:solidFill>
                <a:effectLst/>
                <a:uLnTx/>
                <a:uFillTx/>
                <a:latin typeface="Arial" panose="020B0604020202020204" pitchFamily="34" charset="0"/>
                <a:ea typeface="SimSun" panose="02010600030101010101" pitchFamily="2" charset="-122"/>
                <a:cs typeface="Arial" panose="020B0604020202020204" pitchFamily="34" charset="0"/>
              </a:rPr>
              <a:pPr marL="0" marR="0" lvl="0" indent="0" algn="l" defTabSz="914377" rtl="0" eaLnBrk="1" fontAlgn="base" latinLnBrk="0" hangingPunct="1">
                <a:lnSpc>
                  <a:spcPct val="100000"/>
                </a:lnSpc>
                <a:spcBef>
                  <a:spcPct val="0"/>
                </a:spcBef>
                <a:spcAft>
                  <a:spcPct val="0"/>
                </a:spcAft>
                <a:buClrTx/>
                <a:buSzTx/>
                <a:buFont typeface="Arial" panose="020B0604020202020204" pitchFamily="34" charset="0"/>
                <a:buNone/>
                <a:tabLst/>
                <a:defRPr/>
              </a:pPr>
              <a:t>2024/4/16</a:t>
            </a:fld>
            <a:endParaRPr kumimoji="0" lang="zh-CN"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3" name="Footer Placeholder 4"/>
          <p:cNvSpPr>
            <a:spLocks noGrp="1" noChangeArrowheads="1"/>
          </p:cNvSpPr>
          <p:nvPr>
            <p:ph type="ftr" sz="quarter" idx="11"/>
          </p:nvPr>
        </p:nvSpPr>
        <p:spPr>
          <a:ln/>
        </p:spPr>
        <p:txBody>
          <a:bodyPr/>
          <a:lstStyle>
            <a:lvl1pPr>
              <a:defRPr/>
            </a:lvl1pPr>
          </a:lstStyle>
          <a:p>
            <a:pPr marL="0" marR="0" lvl="0" indent="0" algn="ctr" defTabSz="914377"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200" b="0" i="0" u="none" strike="noStrike" kern="1200" cap="none" spc="0" normalizeH="0" baseline="0" noProof="0">
              <a:ln>
                <a:noFill/>
              </a:ln>
              <a:solidFill>
                <a:srgbClr val="898989"/>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4" name="Slide Number Placeholder 5"/>
          <p:cNvSpPr>
            <a:spLocks noGrp="1" noChangeArrowheads="1"/>
          </p:cNvSpPr>
          <p:nvPr>
            <p:ph type="sldNum" sz="quarter" idx="12"/>
          </p:nvPr>
        </p:nvSpPr>
        <p:spPr>
          <a:ln/>
        </p:spPr>
        <p:txBody>
          <a:bodyPr/>
          <a:lstStyle>
            <a:lvl1pPr>
              <a:defRPr/>
            </a:lvl1pPr>
          </a:lstStyle>
          <a:p>
            <a:pPr marL="0" marR="0" lvl="0" indent="0" algn="r" defTabSz="914377" rtl="0" eaLnBrk="1" fontAlgn="base" latinLnBrk="0" hangingPunct="1">
              <a:lnSpc>
                <a:spcPct val="100000"/>
              </a:lnSpc>
              <a:spcBef>
                <a:spcPct val="0"/>
              </a:spcBef>
              <a:spcAft>
                <a:spcPct val="0"/>
              </a:spcAft>
              <a:buClrTx/>
              <a:buSzTx/>
              <a:buFont typeface="Arial" panose="020B0604020202020204" pitchFamily="34" charset="0"/>
              <a:buNone/>
              <a:tabLst/>
              <a:defRPr/>
            </a:pPr>
            <a:fld id="{610EBF45-6306-48AC-A8FE-E5C4E068DA64}" type="slidenum">
              <a:rPr kumimoji="0" lang="zh-CN" altLang="en-US" sz="1200" b="0" i="0" u="none" strike="noStrike" kern="1200" cap="none" spc="0" normalizeH="0" baseline="0" noProof="0" smtClean="0">
                <a:ln>
                  <a:noFill/>
                </a:ln>
                <a:solidFill>
                  <a:srgbClr val="898989"/>
                </a:solidFill>
                <a:effectLst/>
                <a:uLnTx/>
                <a:uFillTx/>
                <a:latin typeface="Arial" panose="020B0604020202020204" pitchFamily="34" charset="0"/>
                <a:ea typeface="SimSun" panose="02010600030101010101" pitchFamily="2" charset="-122"/>
                <a:cs typeface="Arial" panose="020B0604020202020204" pitchFamily="34" charset="0"/>
              </a:rPr>
              <a:pPr marL="0" marR="0" lvl="0" indent="0" algn="r" defTabSz="914377" rtl="0" eaLnBrk="1" fontAlgn="base" latinLnBrk="0" hangingPunct="1">
                <a:lnSpc>
                  <a:spcPct val="100000"/>
                </a:lnSpc>
                <a:spcBef>
                  <a:spcPct val="0"/>
                </a:spcBef>
                <a:spcAft>
                  <a:spcPct val="0"/>
                </a:spcAft>
                <a:buClrTx/>
                <a:buSzTx/>
                <a:buFont typeface="Arial" panose="020B0604020202020204" pitchFamily="34" charset="0"/>
                <a:buNone/>
                <a:tabLst/>
                <a:defRPr/>
              </a:pPr>
              <a:t>‹#›</a:t>
            </a:fld>
            <a:endParaRPr kumimoji="0" lang="zh-CN"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11650955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2"/>
            <a:ext cx="4011084" cy="1162049"/>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1"/>
            <a:ext cx="6815667" cy="585258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0"/>
            <a:ext cx="4011084" cy="469053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Date Placeholder 3"/>
          <p:cNvSpPr>
            <a:spLocks noGrp="1" noChangeArrowheads="1"/>
          </p:cNvSpPr>
          <p:nvPr>
            <p:ph type="dt" sz="half" idx="10"/>
          </p:nvPr>
        </p:nvSpPr>
        <p:spPr>
          <a:ln/>
        </p:spPr>
        <p:txBody>
          <a:bodyPr/>
          <a:lstStyle>
            <a:lvl1pPr>
              <a:defRPr/>
            </a:lvl1pPr>
          </a:lstStyle>
          <a:p>
            <a:pPr marL="0" marR="0" lvl="0" indent="0" algn="l" defTabSz="914377" rtl="0" eaLnBrk="1" fontAlgn="base" latinLnBrk="0" hangingPunct="1">
              <a:lnSpc>
                <a:spcPct val="100000"/>
              </a:lnSpc>
              <a:spcBef>
                <a:spcPct val="0"/>
              </a:spcBef>
              <a:spcAft>
                <a:spcPct val="0"/>
              </a:spcAft>
              <a:buClrTx/>
              <a:buSzTx/>
              <a:buFont typeface="Arial" panose="020B0604020202020204" pitchFamily="34" charset="0"/>
              <a:buNone/>
              <a:tabLst/>
              <a:defRPr/>
            </a:pPr>
            <a:fld id="{083D4C28-EA85-4231-BB07-F9D250FC064E}" type="datetime1">
              <a:rPr kumimoji="0" lang="zh-CN" altLang="en-US" sz="1200" b="0" i="0" u="none" strike="noStrike" kern="1200" cap="none" spc="0" normalizeH="0" baseline="0" noProof="0" smtClean="0">
                <a:ln>
                  <a:noFill/>
                </a:ln>
                <a:solidFill>
                  <a:srgbClr val="898989"/>
                </a:solidFill>
                <a:effectLst/>
                <a:uLnTx/>
                <a:uFillTx/>
                <a:latin typeface="Arial" panose="020B0604020202020204" pitchFamily="34" charset="0"/>
                <a:ea typeface="SimSun" panose="02010600030101010101" pitchFamily="2" charset="-122"/>
                <a:cs typeface="Arial" panose="020B0604020202020204" pitchFamily="34" charset="0"/>
              </a:rPr>
              <a:pPr marL="0" marR="0" lvl="0" indent="0" algn="l" defTabSz="914377" rtl="0" eaLnBrk="1" fontAlgn="base" latinLnBrk="0" hangingPunct="1">
                <a:lnSpc>
                  <a:spcPct val="100000"/>
                </a:lnSpc>
                <a:spcBef>
                  <a:spcPct val="0"/>
                </a:spcBef>
                <a:spcAft>
                  <a:spcPct val="0"/>
                </a:spcAft>
                <a:buClrTx/>
                <a:buSzTx/>
                <a:buFont typeface="Arial" panose="020B0604020202020204" pitchFamily="34" charset="0"/>
                <a:buNone/>
                <a:tabLst/>
                <a:defRPr/>
              </a:pPr>
              <a:t>2024/4/16</a:t>
            </a:fld>
            <a:endParaRPr kumimoji="0" lang="zh-CN"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marL="0" marR="0" lvl="0" indent="0" algn="ctr" defTabSz="914377"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200" b="0" i="0" u="none" strike="noStrike" kern="1200" cap="none" spc="0" normalizeH="0" baseline="0" noProof="0">
              <a:ln>
                <a:noFill/>
              </a:ln>
              <a:solidFill>
                <a:srgbClr val="898989"/>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marL="0" marR="0" lvl="0" indent="0" algn="r" defTabSz="914377" rtl="0" eaLnBrk="1" fontAlgn="base" latinLnBrk="0" hangingPunct="1">
              <a:lnSpc>
                <a:spcPct val="100000"/>
              </a:lnSpc>
              <a:spcBef>
                <a:spcPct val="0"/>
              </a:spcBef>
              <a:spcAft>
                <a:spcPct val="0"/>
              </a:spcAft>
              <a:buClrTx/>
              <a:buSzTx/>
              <a:buFont typeface="Arial" panose="020B0604020202020204" pitchFamily="34" charset="0"/>
              <a:buNone/>
              <a:tabLst/>
              <a:defRPr/>
            </a:pPr>
            <a:fld id="{1BC0A158-6B4A-48E2-9AE9-FAED3125C3E8}" type="slidenum">
              <a:rPr kumimoji="0" lang="zh-CN" altLang="en-US" sz="1200" b="0" i="0" u="none" strike="noStrike" kern="1200" cap="none" spc="0" normalizeH="0" baseline="0" noProof="0" smtClean="0">
                <a:ln>
                  <a:noFill/>
                </a:ln>
                <a:solidFill>
                  <a:srgbClr val="898989"/>
                </a:solidFill>
                <a:effectLst/>
                <a:uLnTx/>
                <a:uFillTx/>
                <a:latin typeface="Arial" panose="020B0604020202020204" pitchFamily="34" charset="0"/>
                <a:ea typeface="SimSun" panose="02010600030101010101" pitchFamily="2" charset="-122"/>
                <a:cs typeface="Arial" panose="020B0604020202020204" pitchFamily="34" charset="0"/>
              </a:rPr>
              <a:pPr marL="0" marR="0" lvl="0" indent="0" algn="r" defTabSz="914377" rtl="0" eaLnBrk="1" fontAlgn="base" latinLnBrk="0" hangingPunct="1">
                <a:lnSpc>
                  <a:spcPct val="100000"/>
                </a:lnSpc>
                <a:spcBef>
                  <a:spcPct val="0"/>
                </a:spcBef>
                <a:spcAft>
                  <a:spcPct val="0"/>
                </a:spcAft>
                <a:buClrTx/>
                <a:buSzTx/>
                <a:buFont typeface="Arial" panose="020B0604020202020204" pitchFamily="34" charset="0"/>
                <a:buNone/>
                <a:tabLst/>
                <a:defRPr/>
              </a:pPr>
              <a:t>‹#›</a:t>
            </a:fld>
            <a:endParaRPr kumimoji="0" lang="zh-CN"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12690720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7267"/>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3833"/>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zh-CN" altLang="en-US" noProof="0">
              <a:sym typeface="DotumChe" pitchFamily="49" charset="-127"/>
            </a:endParaRPr>
          </a:p>
        </p:txBody>
      </p:sp>
      <p:sp>
        <p:nvSpPr>
          <p:cNvPr id="4" name="文本占位符 3"/>
          <p:cNvSpPr>
            <a:spLocks noGrp="1"/>
          </p:cNvSpPr>
          <p:nvPr>
            <p:ph type="body" sz="half" idx="2"/>
          </p:nvPr>
        </p:nvSpPr>
        <p:spPr>
          <a:xfrm>
            <a:off x="2389717" y="5367867"/>
            <a:ext cx="7315200" cy="80433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Date Placeholder 3"/>
          <p:cNvSpPr>
            <a:spLocks noGrp="1" noChangeArrowheads="1"/>
          </p:cNvSpPr>
          <p:nvPr>
            <p:ph type="dt" sz="half" idx="10"/>
          </p:nvPr>
        </p:nvSpPr>
        <p:spPr>
          <a:ln/>
        </p:spPr>
        <p:txBody>
          <a:bodyPr/>
          <a:lstStyle>
            <a:lvl1pPr>
              <a:defRPr/>
            </a:lvl1pPr>
          </a:lstStyle>
          <a:p>
            <a:pPr marL="0" marR="0" lvl="0" indent="0" algn="l" defTabSz="914377" rtl="0" eaLnBrk="1" fontAlgn="base" latinLnBrk="0" hangingPunct="1">
              <a:lnSpc>
                <a:spcPct val="100000"/>
              </a:lnSpc>
              <a:spcBef>
                <a:spcPct val="0"/>
              </a:spcBef>
              <a:spcAft>
                <a:spcPct val="0"/>
              </a:spcAft>
              <a:buClrTx/>
              <a:buSzTx/>
              <a:buFont typeface="Arial" panose="020B0604020202020204" pitchFamily="34" charset="0"/>
              <a:buNone/>
              <a:tabLst/>
              <a:defRPr/>
            </a:pPr>
            <a:fld id="{F0BF0100-212D-43F2-AF84-801BAE3DD4E7}" type="datetime1">
              <a:rPr kumimoji="0" lang="zh-CN" altLang="en-US" sz="1200" b="0" i="0" u="none" strike="noStrike" kern="1200" cap="none" spc="0" normalizeH="0" baseline="0" noProof="0" smtClean="0">
                <a:ln>
                  <a:noFill/>
                </a:ln>
                <a:solidFill>
                  <a:srgbClr val="898989"/>
                </a:solidFill>
                <a:effectLst/>
                <a:uLnTx/>
                <a:uFillTx/>
                <a:latin typeface="Arial" panose="020B0604020202020204" pitchFamily="34" charset="0"/>
                <a:ea typeface="SimSun" panose="02010600030101010101" pitchFamily="2" charset="-122"/>
                <a:cs typeface="Arial" panose="020B0604020202020204" pitchFamily="34" charset="0"/>
              </a:rPr>
              <a:pPr marL="0" marR="0" lvl="0" indent="0" algn="l" defTabSz="914377" rtl="0" eaLnBrk="1" fontAlgn="base" latinLnBrk="0" hangingPunct="1">
                <a:lnSpc>
                  <a:spcPct val="100000"/>
                </a:lnSpc>
                <a:spcBef>
                  <a:spcPct val="0"/>
                </a:spcBef>
                <a:spcAft>
                  <a:spcPct val="0"/>
                </a:spcAft>
                <a:buClrTx/>
                <a:buSzTx/>
                <a:buFont typeface="Arial" panose="020B0604020202020204" pitchFamily="34" charset="0"/>
                <a:buNone/>
                <a:tabLst/>
                <a:defRPr/>
              </a:pPr>
              <a:t>2024/4/16</a:t>
            </a:fld>
            <a:endParaRPr kumimoji="0" lang="zh-CN"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marL="0" marR="0" lvl="0" indent="0" algn="ctr" defTabSz="914377"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200" b="0" i="0" u="none" strike="noStrike" kern="1200" cap="none" spc="0" normalizeH="0" baseline="0" noProof="0">
              <a:ln>
                <a:noFill/>
              </a:ln>
              <a:solidFill>
                <a:srgbClr val="898989"/>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marL="0" marR="0" lvl="0" indent="0" algn="r" defTabSz="914377" rtl="0" eaLnBrk="1" fontAlgn="base" latinLnBrk="0" hangingPunct="1">
              <a:lnSpc>
                <a:spcPct val="100000"/>
              </a:lnSpc>
              <a:spcBef>
                <a:spcPct val="0"/>
              </a:spcBef>
              <a:spcAft>
                <a:spcPct val="0"/>
              </a:spcAft>
              <a:buClrTx/>
              <a:buSzTx/>
              <a:buFont typeface="Arial" panose="020B0604020202020204" pitchFamily="34" charset="0"/>
              <a:buNone/>
              <a:tabLst/>
              <a:defRPr/>
            </a:pPr>
            <a:fld id="{4DCD16B6-F0D6-4CD8-B249-309E80BCBE2C}" type="slidenum">
              <a:rPr kumimoji="0" lang="zh-CN" altLang="en-US" sz="1200" b="0" i="0" u="none" strike="noStrike" kern="1200" cap="none" spc="0" normalizeH="0" baseline="0" noProof="0" smtClean="0">
                <a:ln>
                  <a:noFill/>
                </a:ln>
                <a:solidFill>
                  <a:srgbClr val="898989"/>
                </a:solidFill>
                <a:effectLst/>
                <a:uLnTx/>
                <a:uFillTx/>
                <a:latin typeface="Arial" panose="020B0604020202020204" pitchFamily="34" charset="0"/>
                <a:ea typeface="SimSun" panose="02010600030101010101" pitchFamily="2" charset="-122"/>
                <a:cs typeface="Arial" panose="020B0604020202020204" pitchFamily="34" charset="0"/>
              </a:rPr>
              <a:pPr marL="0" marR="0" lvl="0" indent="0" algn="r" defTabSz="914377" rtl="0" eaLnBrk="1" fontAlgn="base" latinLnBrk="0" hangingPunct="1">
                <a:lnSpc>
                  <a:spcPct val="100000"/>
                </a:lnSpc>
                <a:spcBef>
                  <a:spcPct val="0"/>
                </a:spcBef>
                <a:spcAft>
                  <a:spcPct val="0"/>
                </a:spcAft>
                <a:buClrTx/>
                <a:buSzTx/>
                <a:buFont typeface="Arial" panose="020B0604020202020204" pitchFamily="34" charset="0"/>
                <a:buNone/>
                <a:tabLst/>
                <a:defRPr/>
              </a:pPr>
              <a:t>‹#›</a:t>
            </a:fld>
            <a:endParaRPr kumimoji="0" lang="zh-CN"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19563794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213121-82A0-4626-B717-EE341C107D67}" type="datetime1">
              <a:rPr kumimoji="0"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2024/4/16</a:t>
            </a:fld>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8" name="頁尾版面配置區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9" name="投影片編號版面配置區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D433DB-B31C-49C9-BEC3-1A87A9E59357}" type="slidenum">
              <a:rPr kumimoji="0"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13668938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Date Placeholder 3"/>
          <p:cNvSpPr>
            <a:spLocks noGrp="1" noChangeArrowheads="1"/>
          </p:cNvSpPr>
          <p:nvPr>
            <p:ph type="dt" sz="half" idx="10"/>
          </p:nvPr>
        </p:nvSpPr>
        <p:spPr>
          <a:ln/>
        </p:spPr>
        <p:txBody>
          <a:bodyPr/>
          <a:lstStyle>
            <a:lvl1pPr>
              <a:defRPr/>
            </a:lvl1pPr>
          </a:lstStyle>
          <a:p>
            <a:pPr marL="0" marR="0" lvl="0" indent="0" algn="l" defTabSz="914377" rtl="0" eaLnBrk="1" fontAlgn="base" latinLnBrk="0" hangingPunct="1">
              <a:lnSpc>
                <a:spcPct val="100000"/>
              </a:lnSpc>
              <a:spcBef>
                <a:spcPct val="0"/>
              </a:spcBef>
              <a:spcAft>
                <a:spcPct val="0"/>
              </a:spcAft>
              <a:buClrTx/>
              <a:buSzTx/>
              <a:buFont typeface="Arial" panose="020B0604020202020204" pitchFamily="34" charset="0"/>
              <a:buNone/>
              <a:tabLst/>
              <a:defRPr/>
            </a:pPr>
            <a:fld id="{64FBC83B-6AF5-43B1-BBF1-6B1A3F170152}" type="datetime1">
              <a:rPr kumimoji="0" lang="zh-CN" altLang="en-US" sz="1200" b="0" i="0" u="none" strike="noStrike" kern="1200" cap="none" spc="0" normalizeH="0" baseline="0" noProof="0" smtClean="0">
                <a:ln>
                  <a:noFill/>
                </a:ln>
                <a:solidFill>
                  <a:srgbClr val="898989"/>
                </a:solidFill>
                <a:effectLst/>
                <a:uLnTx/>
                <a:uFillTx/>
                <a:latin typeface="Arial" panose="020B0604020202020204" pitchFamily="34" charset="0"/>
                <a:ea typeface="SimSun" panose="02010600030101010101" pitchFamily="2" charset="-122"/>
                <a:cs typeface="Arial" panose="020B0604020202020204" pitchFamily="34" charset="0"/>
              </a:rPr>
              <a:pPr marL="0" marR="0" lvl="0" indent="0" algn="l" defTabSz="914377" rtl="0" eaLnBrk="1" fontAlgn="base" latinLnBrk="0" hangingPunct="1">
                <a:lnSpc>
                  <a:spcPct val="100000"/>
                </a:lnSpc>
                <a:spcBef>
                  <a:spcPct val="0"/>
                </a:spcBef>
                <a:spcAft>
                  <a:spcPct val="0"/>
                </a:spcAft>
                <a:buClrTx/>
                <a:buSzTx/>
                <a:buFont typeface="Arial" panose="020B0604020202020204" pitchFamily="34" charset="0"/>
                <a:buNone/>
                <a:tabLst/>
                <a:defRPr/>
              </a:pPr>
              <a:t>2024/4/16</a:t>
            </a:fld>
            <a:endParaRPr kumimoji="0" lang="zh-CN"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marL="0" marR="0" lvl="0" indent="0" algn="ctr" defTabSz="914377"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200" b="0" i="0" u="none" strike="noStrike" kern="1200" cap="none" spc="0" normalizeH="0" baseline="0" noProof="0">
              <a:ln>
                <a:noFill/>
              </a:ln>
              <a:solidFill>
                <a:srgbClr val="898989"/>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marL="0" marR="0" lvl="0" indent="0" algn="r" defTabSz="914377" rtl="0" eaLnBrk="1" fontAlgn="base" latinLnBrk="0" hangingPunct="1">
              <a:lnSpc>
                <a:spcPct val="100000"/>
              </a:lnSpc>
              <a:spcBef>
                <a:spcPct val="0"/>
              </a:spcBef>
              <a:spcAft>
                <a:spcPct val="0"/>
              </a:spcAft>
              <a:buClrTx/>
              <a:buSzTx/>
              <a:buFont typeface="Arial" panose="020B0604020202020204" pitchFamily="34" charset="0"/>
              <a:buNone/>
              <a:tabLst/>
              <a:defRPr/>
            </a:pPr>
            <a:fld id="{1D516B8C-067D-44F9-8C1A-3D63597E4DA5}" type="slidenum">
              <a:rPr kumimoji="0" lang="zh-CN" altLang="en-US" sz="1200" b="0" i="0" u="none" strike="noStrike" kern="1200" cap="none" spc="0" normalizeH="0" baseline="0" noProof="0" smtClean="0">
                <a:ln>
                  <a:noFill/>
                </a:ln>
                <a:solidFill>
                  <a:srgbClr val="898989"/>
                </a:solidFill>
                <a:effectLst/>
                <a:uLnTx/>
                <a:uFillTx/>
                <a:latin typeface="Arial" panose="020B0604020202020204" pitchFamily="34" charset="0"/>
                <a:ea typeface="SimSun" panose="02010600030101010101" pitchFamily="2" charset="-122"/>
                <a:cs typeface="Arial" panose="020B0604020202020204" pitchFamily="34" charset="0"/>
              </a:rPr>
              <a:pPr marL="0" marR="0" lvl="0" indent="0" algn="r" defTabSz="914377" rtl="0" eaLnBrk="1" fontAlgn="base" latinLnBrk="0" hangingPunct="1">
                <a:lnSpc>
                  <a:spcPct val="100000"/>
                </a:lnSpc>
                <a:spcBef>
                  <a:spcPct val="0"/>
                </a:spcBef>
                <a:spcAft>
                  <a:spcPct val="0"/>
                </a:spcAft>
                <a:buClrTx/>
                <a:buSzTx/>
                <a:buFont typeface="Arial" panose="020B0604020202020204" pitchFamily="34" charset="0"/>
                <a:buNone/>
                <a:tabLst/>
                <a:defRPr/>
              </a:pPr>
              <a:t>‹#›</a:t>
            </a:fld>
            <a:endParaRPr kumimoji="0" lang="zh-CN"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5112163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4067"/>
            <a:ext cx="2628900" cy="5812367"/>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4067"/>
            <a:ext cx="7683500" cy="5812367"/>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Date Placeholder 3"/>
          <p:cNvSpPr>
            <a:spLocks noGrp="1" noChangeArrowheads="1"/>
          </p:cNvSpPr>
          <p:nvPr>
            <p:ph type="dt" sz="half" idx="10"/>
          </p:nvPr>
        </p:nvSpPr>
        <p:spPr>
          <a:ln/>
        </p:spPr>
        <p:txBody>
          <a:bodyPr/>
          <a:lstStyle>
            <a:lvl1pPr>
              <a:defRPr/>
            </a:lvl1pPr>
          </a:lstStyle>
          <a:p>
            <a:pPr marL="0" marR="0" lvl="0" indent="0" algn="l" defTabSz="914377" rtl="0" eaLnBrk="1" fontAlgn="base" latinLnBrk="0" hangingPunct="1">
              <a:lnSpc>
                <a:spcPct val="100000"/>
              </a:lnSpc>
              <a:spcBef>
                <a:spcPct val="0"/>
              </a:spcBef>
              <a:spcAft>
                <a:spcPct val="0"/>
              </a:spcAft>
              <a:buClrTx/>
              <a:buSzTx/>
              <a:buFont typeface="Arial" panose="020B0604020202020204" pitchFamily="34" charset="0"/>
              <a:buNone/>
              <a:tabLst/>
              <a:defRPr/>
            </a:pPr>
            <a:fld id="{37BD6497-9806-4A7B-8329-0CFE7773A81A}" type="datetime1">
              <a:rPr kumimoji="0" lang="zh-CN" altLang="en-US" sz="1200" b="0" i="0" u="none" strike="noStrike" kern="1200" cap="none" spc="0" normalizeH="0" baseline="0" noProof="0" smtClean="0">
                <a:ln>
                  <a:noFill/>
                </a:ln>
                <a:solidFill>
                  <a:srgbClr val="898989"/>
                </a:solidFill>
                <a:effectLst/>
                <a:uLnTx/>
                <a:uFillTx/>
                <a:latin typeface="Arial" panose="020B0604020202020204" pitchFamily="34" charset="0"/>
                <a:ea typeface="SimSun" panose="02010600030101010101" pitchFamily="2" charset="-122"/>
                <a:cs typeface="Arial" panose="020B0604020202020204" pitchFamily="34" charset="0"/>
              </a:rPr>
              <a:pPr marL="0" marR="0" lvl="0" indent="0" algn="l" defTabSz="914377" rtl="0" eaLnBrk="1" fontAlgn="base" latinLnBrk="0" hangingPunct="1">
                <a:lnSpc>
                  <a:spcPct val="100000"/>
                </a:lnSpc>
                <a:spcBef>
                  <a:spcPct val="0"/>
                </a:spcBef>
                <a:spcAft>
                  <a:spcPct val="0"/>
                </a:spcAft>
                <a:buClrTx/>
                <a:buSzTx/>
                <a:buFont typeface="Arial" panose="020B0604020202020204" pitchFamily="34" charset="0"/>
                <a:buNone/>
                <a:tabLst/>
                <a:defRPr/>
              </a:pPr>
              <a:t>2024/4/16</a:t>
            </a:fld>
            <a:endParaRPr kumimoji="0" lang="zh-CN"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marL="0" marR="0" lvl="0" indent="0" algn="ctr" defTabSz="914377"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200" b="0" i="0" u="none" strike="noStrike" kern="1200" cap="none" spc="0" normalizeH="0" baseline="0" noProof="0">
              <a:ln>
                <a:noFill/>
              </a:ln>
              <a:solidFill>
                <a:srgbClr val="898989"/>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marL="0" marR="0" lvl="0" indent="0" algn="r" defTabSz="914377" rtl="0" eaLnBrk="1" fontAlgn="base" latinLnBrk="0" hangingPunct="1">
              <a:lnSpc>
                <a:spcPct val="100000"/>
              </a:lnSpc>
              <a:spcBef>
                <a:spcPct val="0"/>
              </a:spcBef>
              <a:spcAft>
                <a:spcPct val="0"/>
              </a:spcAft>
              <a:buClrTx/>
              <a:buSzTx/>
              <a:buFont typeface="Arial" panose="020B0604020202020204" pitchFamily="34" charset="0"/>
              <a:buNone/>
              <a:tabLst/>
              <a:defRPr/>
            </a:pPr>
            <a:fld id="{91A8A853-5162-4B0F-AEEF-2303F38859A0}" type="slidenum">
              <a:rPr kumimoji="0" lang="zh-CN" altLang="en-US" sz="1200" b="0" i="0" u="none" strike="noStrike" kern="1200" cap="none" spc="0" normalizeH="0" baseline="0" noProof="0" smtClean="0">
                <a:ln>
                  <a:noFill/>
                </a:ln>
                <a:solidFill>
                  <a:srgbClr val="898989"/>
                </a:solidFill>
                <a:effectLst/>
                <a:uLnTx/>
                <a:uFillTx/>
                <a:latin typeface="Arial" panose="020B0604020202020204" pitchFamily="34" charset="0"/>
                <a:ea typeface="SimSun" panose="02010600030101010101" pitchFamily="2" charset="-122"/>
                <a:cs typeface="Arial" panose="020B0604020202020204" pitchFamily="34" charset="0"/>
              </a:rPr>
              <a:pPr marL="0" marR="0" lvl="0" indent="0" algn="r" defTabSz="914377" rtl="0" eaLnBrk="1" fontAlgn="base" latinLnBrk="0" hangingPunct="1">
                <a:lnSpc>
                  <a:spcPct val="100000"/>
                </a:lnSpc>
                <a:spcBef>
                  <a:spcPct val="0"/>
                </a:spcBef>
                <a:spcAft>
                  <a:spcPct val="0"/>
                </a:spcAft>
                <a:buClrTx/>
                <a:buSzTx/>
                <a:buFont typeface="Arial" panose="020B0604020202020204" pitchFamily="34" charset="0"/>
                <a:buNone/>
                <a:tabLst/>
                <a:defRPr/>
              </a:pPr>
              <a:t>‹#›</a:t>
            </a:fld>
            <a:endParaRPr kumimoji="0" lang="zh-CN"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16223418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比對">
    <p:spTree>
      <p:nvGrpSpPr>
        <p:cNvPr id="1" name=""/>
        <p:cNvGrpSpPr/>
        <p:nvPr/>
      </p:nvGrpSpPr>
      <p:grpSpPr>
        <a:xfrm>
          <a:off x="0" y="0"/>
          <a:ext cx="0" cy="0"/>
          <a:chOff x="0" y="0"/>
          <a:chExt cx="0" cy="0"/>
        </a:xfrm>
      </p:grpSpPr>
      <p:sp>
        <p:nvSpPr>
          <p:cNvPr id="21" name="直排標題 1"/>
          <p:cNvSpPr>
            <a:spLocks noGrp="1"/>
          </p:cNvSpPr>
          <p:nvPr>
            <p:ph type="title" orient="vert"/>
          </p:nvPr>
        </p:nvSpPr>
        <p:spPr>
          <a:xfrm>
            <a:off x="11451268" y="144169"/>
            <a:ext cx="668080" cy="6186161"/>
          </a:xfrm>
        </p:spPr>
        <p:txBody>
          <a:bodyPr vert="eaVert">
            <a:normAutofit/>
          </a:bodyPr>
          <a:lstStyle>
            <a:lvl1pPr algn="ctr">
              <a:defRPr sz="3600" b="1">
                <a:solidFill>
                  <a:srgbClr val="FF0000"/>
                </a:solidFill>
                <a:latin typeface="微軟正黑體" panose="020B0604030504040204" pitchFamily="34" charset="-120"/>
                <a:ea typeface="微軟正黑體" panose="020B0604030504040204" pitchFamily="34" charset="-120"/>
              </a:defRPr>
            </a:lvl1pPr>
          </a:lstStyle>
          <a:p>
            <a:r>
              <a:rPr lang="zh-TW" altLang="en-US"/>
              <a:t>按一下以編輯母片標題樣式</a:t>
            </a:r>
          </a:p>
        </p:txBody>
      </p:sp>
      <p:sp>
        <p:nvSpPr>
          <p:cNvPr id="24" name="內容版面配置區 3"/>
          <p:cNvSpPr>
            <a:spLocks noGrp="1" noChangeAspect="1"/>
          </p:cNvSpPr>
          <p:nvPr>
            <p:ph sz="half" idx="18"/>
          </p:nvPr>
        </p:nvSpPr>
        <p:spPr>
          <a:xfrm>
            <a:off x="306581" y="37838"/>
            <a:ext cx="5318047" cy="2991401"/>
          </a:xfrm>
        </p:spPr>
        <p:txBody>
          <a:bodyPr/>
          <a:lstStyle>
            <a:lvl1pPr>
              <a:defRPr b="0">
                <a:latin typeface="微軟正黑體" panose="020B0604030504040204" pitchFamily="34" charset="-120"/>
                <a:ea typeface="微軟正黑體" panose="020B0604030504040204" pitchFamily="34" charset="-120"/>
              </a:defRPr>
            </a:lvl1pPr>
            <a:lvl2pPr>
              <a:defRPr b="0">
                <a:latin typeface="微軟正黑體" panose="020B0604030504040204" pitchFamily="34" charset="-120"/>
                <a:ea typeface="微軟正黑體" panose="020B0604030504040204" pitchFamily="34" charset="-120"/>
              </a:defRPr>
            </a:lvl2pPr>
            <a:lvl3pPr>
              <a:defRPr b="0">
                <a:latin typeface="微軟正黑體" panose="020B0604030504040204" pitchFamily="34" charset="-120"/>
                <a:ea typeface="微軟正黑體" panose="020B0604030504040204" pitchFamily="34" charset="-120"/>
              </a:defRPr>
            </a:lvl3pPr>
            <a:lvl4pPr>
              <a:defRPr b="0">
                <a:latin typeface="微軟正黑體" panose="020B0604030504040204" pitchFamily="34" charset="-120"/>
                <a:ea typeface="微軟正黑體" panose="020B0604030504040204" pitchFamily="34" charset="-120"/>
              </a:defRPr>
            </a:lvl4pPr>
            <a:lvl5pPr>
              <a:defRPr b="0">
                <a:latin typeface="微軟正黑體" panose="020B0604030504040204" pitchFamily="34" charset="-120"/>
                <a:ea typeface="微軟正黑體" panose="020B0604030504040204" pitchFamily="34" charset="-120"/>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TW" altLang="en-US" dirty="0"/>
          </a:p>
        </p:txBody>
      </p:sp>
      <p:sp>
        <p:nvSpPr>
          <p:cNvPr id="30" name="內容版面配置區 3"/>
          <p:cNvSpPr>
            <a:spLocks noGrp="1" noChangeAspect="1"/>
          </p:cNvSpPr>
          <p:nvPr>
            <p:ph sz="half" idx="20"/>
          </p:nvPr>
        </p:nvSpPr>
        <p:spPr>
          <a:xfrm>
            <a:off x="306581" y="3455138"/>
            <a:ext cx="5318047" cy="2991401"/>
          </a:xfrm>
        </p:spPr>
        <p:txBody>
          <a:bodyPr/>
          <a:lstStyle>
            <a:lvl1pPr>
              <a:defRPr b="0">
                <a:latin typeface="微軟正黑體" panose="020B0604030504040204" pitchFamily="34" charset="-120"/>
                <a:ea typeface="微軟正黑體" panose="020B0604030504040204" pitchFamily="34" charset="-120"/>
              </a:defRPr>
            </a:lvl1pPr>
            <a:lvl2pPr>
              <a:defRPr b="0">
                <a:latin typeface="微軟正黑體" panose="020B0604030504040204" pitchFamily="34" charset="-120"/>
                <a:ea typeface="微軟正黑體" panose="020B0604030504040204" pitchFamily="34" charset="-120"/>
              </a:defRPr>
            </a:lvl2pPr>
            <a:lvl3pPr>
              <a:defRPr b="0">
                <a:latin typeface="微軟正黑體" panose="020B0604030504040204" pitchFamily="34" charset="-120"/>
                <a:ea typeface="微軟正黑體" panose="020B0604030504040204" pitchFamily="34" charset="-120"/>
              </a:defRPr>
            </a:lvl3pPr>
            <a:lvl4pPr>
              <a:defRPr b="0">
                <a:latin typeface="微軟正黑體" panose="020B0604030504040204" pitchFamily="34" charset="-120"/>
                <a:ea typeface="微軟正黑體" panose="020B0604030504040204" pitchFamily="34" charset="-120"/>
              </a:defRPr>
            </a:lvl4pPr>
            <a:lvl5pPr>
              <a:defRPr b="0">
                <a:latin typeface="微軟正黑體" panose="020B0604030504040204" pitchFamily="34" charset="-120"/>
                <a:ea typeface="微軟正黑體" panose="020B0604030504040204" pitchFamily="34" charset="-120"/>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TW" altLang="en-US" dirty="0"/>
          </a:p>
        </p:txBody>
      </p:sp>
      <p:sp>
        <p:nvSpPr>
          <p:cNvPr id="32" name="內容版面配置區 3"/>
          <p:cNvSpPr>
            <a:spLocks noGrp="1" noChangeAspect="1"/>
          </p:cNvSpPr>
          <p:nvPr>
            <p:ph sz="half" idx="22"/>
          </p:nvPr>
        </p:nvSpPr>
        <p:spPr>
          <a:xfrm>
            <a:off x="5930843" y="37838"/>
            <a:ext cx="5318047" cy="2991401"/>
          </a:xfrm>
        </p:spPr>
        <p:txBody>
          <a:bodyPr/>
          <a:lstStyle>
            <a:lvl1pPr>
              <a:defRPr b="0">
                <a:latin typeface="微軟正黑體" panose="020B0604030504040204" pitchFamily="34" charset="-120"/>
                <a:ea typeface="微軟正黑體" panose="020B0604030504040204" pitchFamily="34" charset="-120"/>
              </a:defRPr>
            </a:lvl1pPr>
            <a:lvl2pPr>
              <a:defRPr b="0">
                <a:latin typeface="微軟正黑體" panose="020B0604030504040204" pitchFamily="34" charset="-120"/>
                <a:ea typeface="微軟正黑體" panose="020B0604030504040204" pitchFamily="34" charset="-120"/>
              </a:defRPr>
            </a:lvl2pPr>
            <a:lvl3pPr>
              <a:defRPr b="0">
                <a:latin typeface="微軟正黑體" panose="020B0604030504040204" pitchFamily="34" charset="-120"/>
                <a:ea typeface="微軟正黑體" panose="020B0604030504040204" pitchFamily="34" charset="-120"/>
              </a:defRPr>
            </a:lvl3pPr>
            <a:lvl4pPr>
              <a:defRPr b="0">
                <a:latin typeface="微軟正黑體" panose="020B0604030504040204" pitchFamily="34" charset="-120"/>
                <a:ea typeface="微軟正黑體" panose="020B0604030504040204" pitchFamily="34" charset="-120"/>
              </a:defRPr>
            </a:lvl4pPr>
            <a:lvl5pPr>
              <a:defRPr b="0">
                <a:latin typeface="微軟正黑體" panose="020B0604030504040204" pitchFamily="34" charset="-120"/>
                <a:ea typeface="微軟正黑體" panose="020B0604030504040204" pitchFamily="34" charset="-120"/>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TW" altLang="en-US" dirty="0"/>
          </a:p>
        </p:txBody>
      </p:sp>
      <p:sp>
        <p:nvSpPr>
          <p:cNvPr id="34" name="內容版面配置區 3"/>
          <p:cNvSpPr>
            <a:spLocks noGrp="1" noChangeAspect="1"/>
          </p:cNvSpPr>
          <p:nvPr>
            <p:ph sz="half" idx="24"/>
          </p:nvPr>
        </p:nvSpPr>
        <p:spPr>
          <a:xfrm>
            <a:off x="5930843" y="3455138"/>
            <a:ext cx="5318047" cy="2991401"/>
          </a:xfrm>
        </p:spPr>
        <p:txBody>
          <a:bodyPr/>
          <a:lstStyle>
            <a:lvl1pPr>
              <a:defRPr b="0">
                <a:latin typeface="微軟正黑體" panose="020B0604030504040204" pitchFamily="34" charset="-120"/>
                <a:ea typeface="微軟正黑體" panose="020B0604030504040204" pitchFamily="34" charset="-120"/>
              </a:defRPr>
            </a:lvl1pPr>
            <a:lvl2pPr>
              <a:defRPr b="0">
                <a:latin typeface="微軟正黑體" panose="020B0604030504040204" pitchFamily="34" charset="-120"/>
                <a:ea typeface="微軟正黑體" panose="020B0604030504040204" pitchFamily="34" charset="-120"/>
              </a:defRPr>
            </a:lvl2pPr>
            <a:lvl3pPr>
              <a:defRPr b="0">
                <a:latin typeface="微軟正黑體" panose="020B0604030504040204" pitchFamily="34" charset="-120"/>
                <a:ea typeface="微軟正黑體" panose="020B0604030504040204" pitchFamily="34" charset="-120"/>
              </a:defRPr>
            </a:lvl3pPr>
            <a:lvl4pPr>
              <a:defRPr b="0">
                <a:latin typeface="微軟正黑體" panose="020B0604030504040204" pitchFamily="34" charset="-120"/>
                <a:ea typeface="微軟正黑體" panose="020B0604030504040204" pitchFamily="34" charset="-120"/>
              </a:defRPr>
            </a:lvl4pPr>
            <a:lvl5pPr>
              <a:defRPr b="0">
                <a:latin typeface="微軟正黑體" panose="020B0604030504040204" pitchFamily="34" charset="-120"/>
                <a:ea typeface="微軟正黑體" panose="020B0604030504040204" pitchFamily="34" charset="-120"/>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TW" altLang="en-US" dirty="0"/>
          </a:p>
        </p:txBody>
      </p:sp>
      <p:sp>
        <p:nvSpPr>
          <p:cNvPr id="35" name="文字版面配置區 2"/>
          <p:cNvSpPr>
            <a:spLocks noGrp="1"/>
          </p:cNvSpPr>
          <p:nvPr>
            <p:ph type="body" idx="25"/>
          </p:nvPr>
        </p:nvSpPr>
        <p:spPr>
          <a:xfrm>
            <a:off x="306581" y="3072815"/>
            <a:ext cx="5318047" cy="328867"/>
          </a:xfrm>
        </p:spPr>
        <p:txBody>
          <a:bodyPr anchor="ctr" anchorCtr="0">
            <a:noAutofit/>
          </a:bodyPr>
          <a:lstStyle>
            <a:lvl1pPr marL="285750" indent="-285750" algn="ctr">
              <a:buFont typeface="微軟正黑體" panose="020B0604030504040204" pitchFamily="34" charset="-120"/>
              <a:buChar char="↑"/>
              <a:defRPr sz="1800" b="1">
                <a:latin typeface="微軟正黑體" panose="020B0604030504040204" pitchFamily="34" charset="-120"/>
                <a:ea typeface="微軟正黑體" panose="020B0604030504040204" pitchFamily="34" charset="-12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37" name="文字版面配置區 2"/>
          <p:cNvSpPr>
            <a:spLocks noGrp="1"/>
          </p:cNvSpPr>
          <p:nvPr>
            <p:ph type="body" idx="26"/>
          </p:nvPr>
        </p:nvSpPr>
        <p:spPr>
          <a:xfrm>
            <a:off x="306581" y="6497478"/>
            <a:ext cx="5318047" cy="328867"/>
          </a:xfrm>
        </p:spPr>
        <p:txBody>
          <a:bodyPr anchor="ctr" anchorCtr="0">
            <a:noAutofit/>
          </a:bodyPr>
          <a:lstStyle>
            <a:lvl1pPr marL="285750" indent="-285750" algn="ctr">
              <a:buFont typeface="微軟正黑體" panose="020B0604030504040204" pitchFamily="34" charset="-120"/>
              <a:buChar char="↑"/>
              <a:defRPr sz="1800" b="1">
                <a:latin typeface="微軟正黑體" panose="020B0604030504040204" pitchFamily="34" charset="-120"/>
                <a:ea typeface="微軟正黑體" panose="020B0604030504040204" pitchFamily="34" charset="-12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38" name="文字版面配置區 2"/>
          <p:cNvSpPr>
            <a:spLocks noGrp="1"/>
          </p:cNvSpPr>
          <p:nvPr>
            <p:ph type="body" idx="27"/>
          </p:nvPr>
        </p:nvSpPr>
        <p:spPr>
          <a:xfrm>
            <a:off x="5930843" y="3072815"/>
            <a:ext cx="5318047" cy="328867"/>
          </a:xfrm>
        </p:spPr>
        <p:txBody>
          <a:bodyPr anchor="ctr" anchorCtr="0">
            <a:noAutofit/>
          </a:bodyPr>
          <a:lstStyle>
            <a:lvl1pPr marL="285750" indent="-285750" algn="ctr">
              <a:buFont typeface="微軟正黑體" panose="020B0604030504040204" pitchFamily="34" charset="-120"/>
              <a:buChar char="↑"/>
              <a:defRPr sz="1800" b="1">
                <a:latin typeface="微軟正黑體" panose="020B0604030504040204" pitchFamily="34" charset="-120"/>
                <a:ea typeface="微軟正黑體" panose="020B0604030504040204" pitchFamily="34" charset="-12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39" name="文字版面配置區 2"/>
          <p:cNvSpPr>
            <a:spLocks noGrp="1"/>
          </p:cNvSpPr>
          <p:nvPr>
            <p:ph type="body" idx="28"/>
          </p:nvPr>
        </p:nvSpPr>
        <p:spPr>
          <a:xfrm>
            <a:off x="5930843" y="6497478"/>
            <a:ext cx="5318047" cy="328867"/>
          </a:xfrm>
        </p:spPr>
        <p:txBody>
          <a:bodyPr anchor="ctr" anchorCtr="0">
            <a:noAutofit/>
          </a:bodyPr>
          <a:lstStyle>
            <a:lvl1pPr marL="285750" indent="-285750" algn="ctr">
              <a:buFont typeface="微軟正黑體" panose="020B0604030504040204" pitchFamily="34" charset="-120"/>
              <a:buChar char="↑"/>
              <a:defRPr sz="1800" b="1">
                <a:latin typeface="微軟正黑體" panose="020B0604030504040204" pitchFamily="34" charset="-120"/>
                <a:ea typeface="微軟正黑體" panose="020B0604030504040204" pitchFamily="34" charset="-12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0" name="投影片編號版面配置區 8"/>
          <p:cNvSpPr>
            <a:spLocks noGrp="1"/>
          </p:cNvSpPr>
          <p:nvPr>
            <p:ph type="sldNum" sz="quarter" idx="12"/>
          </p:nvPr>
        </p:nvSpPr>
        <p:spPr>
          <a:xfrm>
            <a:off x="9312349" y="6438360"/>
            <a:ext cx="2743200" cy="365125"/>
          </a:xfrm>
        </p:spPr>
        <p:txBody>
          <a:bodyPr/>
          <a:lstStyle>
            <a:lvl1pPr>
              <a:defRPr sz="1400" b="1">
                <a:solidFill>
                  <a:srgbClr val="0000CC"/>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4BC8B9E-D178-4898-8647-A991603DD4A6}" type="slidenum">
              <a:rPr kumimoji="0" lang="zh-TW" altLang="en-US" sz="1400" b="1" i="0" u="none" strike="noStrike" kern="1200" cap="none" spc="0" normalizeH="0" baseline="0" noProof="0" smtClean="0">
                <a:ln>
                  <a:noFill/>
                </a:ln>
                <a:solidFill>
                  <a:srgbClr val="0000CC"/>
                </a:solidFill>
                <a:effectLst/>
                <a:uLnTx/>
                <a:uFillTx/>
                <a:latin typeface="Calibri" panose="020F0502020204030204"/>
                <a:ea typeface="新細明體" panose="02020500000000000000" pitchFamily="18" charset="-12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400" b="1" i="0" u="none" strike="noStrike" kern="1200" cap="none" spc="0" normalizeH="0" baseline="0" noProof="0">
              <a:ln>
                <a:noFill/>
              </a:ln>
              <a:solidFill>
                <a:srgbClr val="0000CC"/>
              </a:solidFill>
              <a:effectLst/>
              <a:uLnTx/>
              <a:uFillTx/>
              <a:latin typeface="Calibri" panose="020F0502020204030204"/>
              <a:ea typeface="新細明體" panose="02020500000000000000" pitchFamily="18" charset="-120"/>
              <a:cs typeface="Arial" panose="020B0604020202020204" pitchFamily="34" charset="0"/>
            </a:endParaRPr>
          </a:p>
        </p:txBody>
      </p:sp>
    </p:spTree>
    <p:extLst>
      <p:ext uri="{BB962C8B-B14F-4D97-AF65-F5344CB8AC3E}">
        <p14:creationId xmlns:p14="http://schemas.microsoft.com/office/powerpoint/2010/main" val="19038514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2_比對">
    <p:spTree>
      <p:nvGrpSpPr>
        <p:cNvPr id="1" name=""/>
        <p:cNvGrpSpPr/>
        <p:nvPr/>
      </p:nvGrpSpPr>
      <p:grpSpPr>
        <a:xfrm>
          <a:off x="0" y="0"/>
          <a:ext cx="0" cy="0"/>
          <a:chOff x="0" y="0"/>
          <a:chExt cx="0" cy="0"/>
        </a:xfrm>
      </p:grpSpPr>
      <p:sp>
        <p:nvSpPr>
          <p:cNvPr id="4" name="內容版面配置區 3"/>
          <p:cNvSpPr>
            <a:spLocks noGrp="1" noChangeAspect="1"/>
          </p:cNvSpPr>
          <p:nvPr>
            <p:ph sz="half" idx="2"/>
          </p:nvPr>
        </p:nvSpPr>
        <p:spPr>
          <a:xfrm>
            <a:off x="125821" y="144167"/>
            <a:ext cx="3684846" cy="2763635"/>
          </a:xfrm>
        </p:spPr>
        <p:txBody>
          <a:bodyPr/>
          <a:lstStyle>
            <a:lvl1pPr>
              <a:defRPr b="0">
                <a:latin typeface="微軟正黑體" panose="020B0604030504040204" pitchFamily="34" charset="-120"/>
                <a:ea typeface="微軟正黑體" panose="020B0604030504040204" pitchFamily="34" charset="-120"/>
              </a:defRPr>
            </a:lvl1pPr>
            <a:lvl2pPr>
              <a:defRPr b="0">
                <a:latin typeface="微軟正黑體" panose="020B0604030504040204" pitchFamily="34" charset="-120"/>
                <a:ea typeface="微軟正黑體" panose="020B0604030504040204" pitchFamily="34" charset="-120"/>
              </a:defRPr>
            </a:lvl2pPr>
            <a:lvl3pPr>
              <a:defRPr b="0">
                <a:latin typeface="微軟正黑體" panose="020B0604030504040204" pitchFamily="34" charset="-120"/>
                <a:ea typeface="微軟正黑體" panose="020B0604030504040204" pitchFamily="34" charset="-120"/>
              </a:defRPr>
            </a:lvl3pPr>
            <a:lvl4pPr>
              <a:defRPr b="0">
                <a:latin typeface="微軟正黑體" panose="020B0604030504040204" pitchFamily="34" charset="-120"/>
                <a:ea typeface="微軟正黑體" panose="020B0604030504040204" pitchFamily="34" charset="-120"/>
              </a:defRPr>
            </a:lvl4pPr>
            <a:lvl5pPr>
              <a:defRPr b="0">
                <a:latin typeface="微軟正黑體" panose="020B0604030504040204" pitchFamily="34" charset="-120"/>
                <a:ea typeface="微軟正黑體" panose="020B0604030504040204" pitchFamily="34" charset="-120"/>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TW" altLang="en-US" dirty="0"/>
          </a:p>
        </p:txBody>
      </p:sp>
      <p:sp>
        <p:nvSpPr>
          <p:cNvPr id="20" name="直排標題 1"/>
          <p:cNvSpPr>
            <a:spLocks noGrp="1"/>
          </p:cNvSpPr>
          <p:nvPr>
            <p:ph type="title" orient="vert"/>
          </p:nvPr>
        </p:nvSpPr>
        <p:spPr>
          <a:xfrm>
            <a:off x="11451268" y="144169"/>
            <a:ext cx="668080" cy="6186161"/>
          </a:xfrm>
        </p:spPr>
        <p:txBody>
          <a:bodyPr vert="eaVert">
            <a:normAutofit/>
          </a:bodyPr>
          <a:lstStyle>
            <a:lvl1pPr algn="ctr">
              <a:defRPr sz="3600" b="1">
                <a:solidFill>
                  <a:srgbClr val="FF0000"/>
                </a:solidFill>
                <a:latin typeface="微軟正黑體" panose="020B0604030504040204" pitchFamily="34" charset="-120"/>
                <a:ea typeface="微軟正黑體" panose="020B0604030504040204" pitchFamily="34" charset="-120"/>
              </a:defRPr>
            </a:lvl1pPr>
          </a:lstStyle>
          <a:p>
            <a:r>
              <a:rPr lang="zh-TW" altLang="en-US"/>
              <a:t>按一下以編輯母片標題樣式</a:t>
            </a:r>
          </a:p>
        </p:txBody>
      </p:sp>
      <p:sp>
        <p:nvSpPr>
          <p:cNvPr id="40" name="內容版面配置區 3"/>
          <p:cNvSpPr>
            <a:spLocks noGrp="1" noChangeAspect="1"/>
          </p:cNvSpPr>
          <p:nvPr>
            <p:ph sz="half" idx="14"/>
          </p:nvPr>
        </p:nvSpPr>
        <p:spPr>
          <a:xfrm>
            <a:off x="125821" y="3476111"/>
            <a:ext cx="3684846" cy="2763635"/>
          </a:xfrm>
        </p:spPr>
        <p:txBody>
          <a:bodyPr/>
          <a:lstStyle>
            <a:lvl1pPr>
              <a:defRPr b="0">
                <a:latin typeface="微軟正黑體" panose="020B0604030504040204" pitchFamily="34" charset="-120"/>
                <a:ea typeface="微軟正黑體" panose="020B0604030504040204" pitchFamily="34" charset="-120"/>
              </a:defRPr>
            </a:lvl1pPr>
            <a:lvl2pPr>
              <a:defRPr b="0">
                <a:latin typeface="微軟正黑體" panose="020B0604030504040204" pitchFamily="34" charset="-120"/>
                <a:ea typeface="微軟正黑體" panose="020B0604030504040204" pitchFamily="34" charset="-120"/>
              </a:defRPr>
            </a:lvl2pPr>
            <a:lvl3pPr>
              <a:defRPr b="0">
                <a:latin typeface="微軟正黑體" panose="020B0604030504040204" pitchFamily="34" charset="-120"/>
                <a:ea typeface="微軟正黑體" panose="020B0604030504040204" pitchFamily="34" charset="-120"/>
              </a:defRPr>
            </a:lvl3pPr>
            <a:lvl4pPr>
              <a:defRPr b="0">
                <a:latin typeface="微軟正黑體" panose="020B0604030504040204" pitchFamily="34" charset="-120"/>
                <a:ea typeface="微軟正黑體" panose="020B0604030504040204" pitchFamily="34" charset="-120"/>
              </a:defRPr>
            </a:lvl4pPr>
            <a:lvl5pPr>
              <a:defRPr b="0">
                <a:latin typeface="微軟正黑體" panose="020B0604030504040204" pitchFamily="34" charset="-120"/>
                <a:ea typeface="微軟正黑體" panose="020B0604030504040204" pitchFamily="34" charset="-120"/>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TW" altLang="en-US" dirty="0"/>
          </a:p>
        </p:txBody>
      </p:sp>
      <p:sp>
        <p:nvSpPr>
          <p:cNvPr id="42" name="內容版面配置區 3"/>
          <p:cNvSpPr>
            <a:spLocks noGrp="1" noChangeAspect="1"/>
          </p:cNvSpPr>
          <p:nvPr>
            <p:ph sz="half" idx="16"/>
          </p:nvPr>
        </p:nvSpPr>
        <p:spPr>
          <a:xfrm>
            <a:off x="3892959" y="144167"/>
            <a:ext cx="3684846" cy="2763635"/>
          </a:xfrm>
        </p:spPr>
        <p:txBody>
          <a:bodyPr/>
          <a:lstStyle>
            <a:lvl1pPr>
              <a:defRPr b="0">
                <a:latin typeface="微軟正黑體" panose="020B0604030504040204" pitchFamily="34" charset="-120"/>
                <a:ea typeface="微軟正黑體" panose="020B0604030504040204" pitchFamily="34" charset="-120"/>
              </a:defRPr>
            </a:lvl1pPr>
            <a:lvl2pPr>
              <a:defRPr b="0">
                <a:latin typeface="微軟正黑體" panose="020B0604030504040204" pitchFamily="34" charset="-120"/>
                <a:ea typeface="微軟正黑體" panose="020B0604030504040204" pitchFamily="34" charset="-120"/>
              </a:defRPr>
            </a:lvl2pPr>
            <a:lvl3pPr>
              <a:defRPr b="0">
                <a:latin typeface="微軟正黑體" panose="020B0604030504040204" pitchFamily="34" charset="-120"/>
                <a:ea typeface="微軟正黑體" panose="020B0604030504040204" pitchFamily="34" charset="-120"/>
              </a:defRPr>
            </a:lvl3pPr>
            <a:lvl4pPr>
              <a:defRPr b="0">
                <a:latin typeface="微軟正黑體" panose="020B0604030504040204" pitchFamily="34" charset="-120"/>
                <a:ea typeface="微軟正黑體" panose="020B0604030504040204" pitchFamily="34" charset="-120"/>
              </a:defRPr>
            </a:lvl4pPr>
            <a:lvl5pPr>
              <a:defRPr b="0">
                <a:latin typeface="微軟正黑體" panose="020B0604030504040204" pitchFamily="34" charset="-120"/>
                <a:ea typeface="微軟正黑體" panose="020B0604030504040204" pitchFamily="34" charset="-120"/>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TW" altLang="en-US" dirty="0"/>
          </a:p>
        </p:txBody>
      </p:sp>
      <p:sp>
        <p:nvSpPr>
          <p:cNvPr id="44" name="內容版面配置區 3"/>
          <p:cNvSpPr>
            <a:spLocks noGrp="1" noChangeAspect="1"/>
          </p:cNvSpPr>
          <p:nvPr>
            <p:ph sz="half" idx="18"/>
          </p:nvPr>
        </p:nvSpPr>
        <p:spPr>
          <a:xfrm>
            <a:off x="3892959" y="3476111"/>
            <a:ext cx="3684846" cy="2763635"/>
          </a:xfrm>
        </p:spPr>
        <p:txBody>
          <a:bodyPr/>
          <a:lstStyle>
            <a:lvl1pPr>
              <a:defRPr b="0">
                <a:latin typeface="微軟正黑體" panose="020B0604030504040204" pitchFamily="34" charset="-120"/>
                <a:ea typeface="微軟正黑體" panose="020B0604030504040204" pitchFamily="34" charset="-120"/>
              </a:defRPr>
            </a:lvl1pPr>
            <a:lvl2pPr>
              <a:defRPr b="0">
                <a:latin typeface="微軟正黑體" panose="020B0604030504040204" pitchFamily="34" charset="-120"/>
                <a:ea typeface="微軟正黑體" panose="020B0604030504040204" pitchFamily="34" charset="-120"/>
              </a:defRPr>
            </a:lvl2pPr>
            <a:lvl3pPr>
              <a:defRPr b="0">
                <a:latin typeface="微軟正黑體" panose="020B0604030504040204" pitchFamily="34" charset="-120"/>
                <a:ea typeface="微軟正黑體" panose="020B0604030504040204" pitchFamily="34" charset="-120"/>
              </a:defRPr>
            </a:lvl3pPr>
            <a:lvl4pPr>
              <a:defRPr b="0">
                <a:latin typeface="微軟正黑體" panose="020B0604030504040204" pitchFamily="34" charset="-120"/>
                <a:ea typeface="微軟正黑體" panose="020B0604030504040204" pitchFamily="34" charset="-120"/>
              </a:defRPr>
            </a:lvl4pPr>
            <a:lvl5pPr>
              <a:defRPr b="0">
                <a:latin typeface="微軟正黑體" panose="020B0604030504040204" pitchFamily="34" charset="-120"/>
                <a:ea typeface="微軟正黑體" panose="020B0604030504040204" pitchFamily="34" charset="-120"/>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TW" altLang="en-US" dirty="0"/>
          </a:p>
        </p:txBody>
      </p:sp>
      <p:sp>
        <p:nvSpPr>
          <p:cNvPr id="50" name="內容版面配置區 3"/>
          <p:cNvSpPr>
            <a:spLocks noGrp="1" noChangeAspect="1"/>
          </p:cNvSpPr>
          <p:nvPr>
            <p:ph sz="half" idx="20"/>
          </p:nvPr>
        </p:nvSpPr>
        <p:spPr>
          <a:xfrm>
            <a:off x="7660097" y="144167"/>
            <a:ext cx="3684846" cy="2763635"/>
          </a:xfrm>
        </p:spPr>
        <p:txBody>
          <a:bodyPr/>
          <a:lstStyle>
            <a:lvl1pPr>
              <a:defRPr b="0">
                <a:latin typeface="微軟正黑體" panose="020B0604030504040204" pitchFamily="34" charset="-120"/>
                <a:ea typeface="微軟正黑體" panose="020B0604030504040204" pitchFamily="34" charset="-120"/>
              </a:defRPr>
            </a:lvl1pPr>
            <a:lvl2pPr>
              <a:defRPr b="0">
                <a:latin typeface="微軟正黑體" panose="020B0604030504040204" pitchFamily="34" charset="-120"/>
                <a:ea typeface="微軟正黑體" panose="020B0604030504040204" pitchFamily="34" charset="-120"/>
              </a:defRPr>
            </a:lvl2pPr>
            <a:lvl3pPr>
              <a:defRPr b="0">
                <a:latin typeface="微軟正黑體" panose="020B0604030504040204" pitchFamily="34" charset="-120"/>
                <a:ea typeface="微軟正黑體" panose="020B0604030504040204" pitchFamily="34" charset="-120"/>
              </a:defRPr>
            </a:lvl3pPr>
            <a:lvl4pPr>
              <a:defRPr b="0">
                <a:latin typeface="微軟正黑體" panose="020B0604030504040204" pitchFamily="34" charset="-120"/>
                <a:ea typeface="微軟正黑體" panose="020B0604030504040204" pitchFamily="34" charset="-120"/>
              </a:defRPr>
            </a:lvl4pPr>
            <a:lvl5pPr>
              <a:defRPr b="0">
                <a:latin typeface="微軟正黑體" panose="020B0604030504040204" pitchFamily="34" charset="-120"/>
                <a:ea typeface="微軟正黑體" panose="020B0604030504040204" pitchFamily="34" charset="-120"/>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TW" altLang="en-US" dirty="0"/>
          </a:p>
        </p:txBody>
      </p:sp>
      <p:sp>
        <p:nvSpPr>
          <p:cNvPr id="52" name="內容版面配置區 3"/>
          <p:cNvSpPr>
            <a:spLocks noGrp="1" noChangeAspect="1"/>
          </p:cNvSpPr>
          <p:nvPr>
            <p:ph sz="half" idx="22"/>
          </p:nvPr>
        </p:nvSpPr>
        <p:spPr>
          <a:xfrm>
            <a:off x="7660097" y="3476111"/>
            <a:ext cx="3684846" cy="2763635"/>
          </a:xfrm>
        </p:spPr>
        <p:txBody>
          <a:bodyPr/>
          <a:lstStyle>
            <a:lvl1pPr>
              <a:defRPr b="0">
                <a:latin typeface="微軟正黑體" panose="020B0604030504040204" pitchFamily="34" charset="-120"/>
                <a:ea typeface="微軟正黑體" panose="020B0604030504040204" pitchFamily="34" charset="-120"/>
              </a:defRPr>
            </a:lvl1pPr>
            <a:lvl2pPr>
              <a:defRPr b="0">
                <a:latin typeface="微軟正黑體" panose="020B0604030504040204" pitchFamily="34" charset="-120"/>
                <a:ea typeface="微軟正黑體" panose="020B0604030504040204" pitchFamily="34" charset="-120"/>
              </a:defRPr>
            </a:lvl2pPr>
            <a:lvl3pPr>
              <a:defRPr b="0">
                <a:latin typeface="微軟正黑體" panose="020B0604030504040204" pitchFamily="34" charset="-120"/>
                <a:ea typeface="微軟正黑體" panose="020B0604030504040204" pitchFamily="34" charset="-120"/>
              </a:defRPr>
            </a:lvl3pPr>
            <a:lvl4pPr>
              <a:defRPr b="0">
                <a:latin typeface="微軟正黑體" panose="020B0604030504040204" pitchFamily="34" charset="-120"/>
                <a:ea typeface="微軟正黑體" panose="020B0604030504040204" pitchFamily="34" charset="-120"/>
              </a:defRPr>
            </a:lvl4pPr>
            <a:lvl5pPr>
              <a:defRPr b="0">
                <a:latin typeface="微軟正黑體" panose="020B0604030504040204" pitchFamily="34" charset="-120"/>
                <a:ea typeface="微軟正黑體" panose="020B0604030504040204" pitchFamily="34" charset="-120"/>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TW" altLang="en-US" dirty="0"/>
          </a:p>
        </p:txBody>
      </p:sp>
      <p:sp>
        <p:nvSpPr>
          <p:cNvPr id="53" name="文字版面配置區 2"/>
          <p:cNvSpPr>
            <a:spLocks noGrp="1"/>
          </p:cNvSpPr>
          <p:nvPr>
            <p:ph type="body" idx="25"/>
          </p:nvPr>
        </p:nvSpPr>
        <p:spPr>
          <a:xfrm>
            <a:off x="125821" y="2995125"/>
            <a:ext cx="3684846" cy="328867"/>
          </a:xfrm>
        </p:spPr>
        <p:txBody>
          <a:bodyPr anchor="ctr" anchorCtr="0">
            <a:noAutofit/>
          </a:bodyPr>
          <a:lstStyle>
            <a:lvl1pPr marL="285750" indent="-285750" algn="ctr">
              <a:buFont typeface="微軟正黑體" panose="020B0604030504040204" pitchFamily="34" charset="-120"/>
              <a:buChar char="↑"/>
              <a:defRPr sz="1800" b="1">
                <a:latin typeface="微軟正黑體" panose="020B0604030504040204" pitchFamily="34" charset="-120"/>
                <a:ea typeface="微軟正黑體" panose="020B0604030504040204" pitchFamily="34" charset="-12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54" name="文字版面配置區 2"/>
          <p:cNvSpPr>
            <a:spLocks noGrp="1"/>
          </p:cNvSpPr>
          <p:nvPr>
            <p:ph type="body" idx="26"/>
          </p:nvPr>
        </p:nvSpPr>
        <p:spPr>
          <a:xfrm>
            <a:off x="125821" y="6330330"/>
            <a:ext cx="3684846" cy="328867"/>
          </a:xfrm>
        </p:spPr>
        <p:txBody>
          <a:bodyPr anchor="ctr" anchorCtr="0">
            <a:noAutofit/>
          </a:bodyPr>
          <a:lstStyle>
            <a:lvl1pPr marL="285750" indent="-285750" algn="ctr">
              <a:buFont typeface="微軟正黑體" panose="020B0604030504040204" pitchFamily="34" charset="-120"/>
              <a:buChar char="↑"/>
              <a:defRPr sz="1800" b="1">
                <a:latin typeface="微軟正黑體" panose="020B0604030504040204" pitchFamily="34" charset="-120"/>
                <a:ea typeface="微軟正黑體" panose="020B0604030504040204" pitchFamily="34" charset="-12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55" name="文字版面配置區 2"/>
          <p:cNvSpPr>
            <a:spLocks noGrp="1"/>
          </p:cNvSpPr>
          <p:nvPr>
            <p:ph type="body" idx="27"/>
          </p:nvPr>
        </p:nvSpPr>
        <p:spPr>
          <a:xfrm>
            <a:off x="3892959" y="2995125"/>
            <a:ext cx="3684846" cy="328867"/>
          </a:xfrm>
        </p:spPr>
        <p:txBody>
          <a:bodyPr anchor="ctr" anchorCtr="0">
            <a:noAutofit/>
          </a:bodyPr>
          <a:lstStyle>
            <a:lvl1pPr marL="285750" indent="-285750" algn="ctr">
              <a:buFont typeface="微軟正黑體" panose="020B0604030504040204" pitchFamily="34" charset="-120"/>
              <a:buChar char="↑"/>
              <a:defRPr sz="1800" b="1">
                <a:latin typeface="微軟正黑體" panose="020B0604030504040204" pitchFamily="34" charset="-120"/>
                <a:ea typeface="微軟正黑體" panose="020B0604030504040204" pitchFamily="34" charset="-12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56" name="文字版面配置區 2"/>
          <p:cNvSpPr>
            <a:spLocks noGrp="1"/>
          </p:cNvSpPr>
          <p:nvPr>
            <p:ph type="body" idx="28"/>
          </p:nvPr>
        </p:nvSpPr>
        <p:spPr>
          <a:xfrm>
            <a:off x="3892959" y="6330330"/>
            <a:ext cx="3684846" cy="328867"/>
          </a:xfrm>
        </p:spPr>
        <p:txBody>
          <a:bodyPr anchor="ctr" anchorCtr="0">
            <a:noAutofit/>
          </a:bodyPr>
          <a:lstStyle>
            <a:lvl1pPr marL="285750" indent="-285750" algn="ctr">
              <a:buFont typeface="微軟正黑體" panose="020B0604030504040204" pitchFamily="34" charset="-120"/>
              <a:buChar char="↑"/>
              <a:defRPr sz="1800" b="1">
                <a:latin typeface="微軟正黑體" panose="020B0604030504040204" pitchFamily="34" charset="-120"/>
                <a:ea typeface="微軟正黑體" panose="020B0604030504040204" pitchFamily="34" charset="-12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57" name="文字版面配置區 2"/>
          <p:cNvSpPr>
            <a:spLocks noGrp="1"/>
          </p:cNvSpPr>
          <p:nvPr>
            <p:ph type="body" idx="29"/>
          </p:nvPr>
        </p:nvSpPr>
        <p:spPr>
          <a:xfrm>
            <a:off x="7660097" y="2995125"/>
            <a:ext cx="3684846" cy="328867"/>
          </a:xfrm>
        </p:spPr>
        <p:txBody>
          <a:bodyPr anchor="ctr" anchorCtr="0">
            <a:noAutofit/>
          </a:bodyPr>
          <a:lstStyle>
            <a:lvl1pPr marL="285750" indent="-285750" algn="ctr">
              <a:buFont typeface="微軟正黑體" panose="020B0604030504040204" pitchFamily="34" charset="-120"/>
              <a:buChar char="↑"/>
              <a:defRPr sz="1800" b="1">
                <a:latin typeface="微軟正黑體" panose="020B0604030504040204" pitchFamily="34" charset="-120"/>
                <a:ea typeface="微軟正黑體" panose="020B0604030504040204" pitchFamily="34" charset="-12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58" name="文字版面配置區 2"/>
          <p:cNvSpPr>
            <a:spLocks noGrp="1"/>
          </p:cNvSpPr>
          <p:nvPr>
            <p:ph type="body" idx="30"/>
          </p:nvPr>
        </p:nvSpPr>
        <p:spPr>
          <a:xfrm>
            <a:off x="7660097" y="6330330"/>
            <a:ext cx="3684846" cy="328867"/>
          </a:xfrm>
        </p:spPr>
        <p:txBody>
          <a:bodyPr anchor="ctr" anchorCtr="0">
            <a:noAutofit/>
          </a:bodyPr>
          <a:lstStyle>
            <a:lvl1pPr marL="285750" indent="-285750" algn="ctr">
              <a:buFont typeface="微軟正黑體" panose="020B0604030504040204" pitchFamily="34" charset="-120"/>
              <a:buChar char="↑"/>
              <a:defRPr sz="1800" b="1">
                <a:latin typeface="微軟正黑體" panose="020B0604030504040204" pitchFamily="34" charset="-120"/>
                <a:ea typeface="微軟正黑體" panose="020B0604030504040204" pitchFamily="34" charset="-12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59" name="投影片編號版面配置區 8"/>
          <p:cNvSpPr>
            <a:spLocks noGrp="1"/>
          </p:cNvSpPr>
          <p:nvPr>
            <p:ph type="sldNum" sz="quarter" idx="12"/>
          </p:nvPr>
        </p:nvSpPr>
        <p:spPr>
          <a:xfrm>
            <a:off x="9312349" y="6438360"/>
            <a:ext cx="2743200" cy="365125"/>
          </a:xfrm>
        </p:spPr>
        <p:txBody>
          <a:bodyPr/>
          <a:lstStyle>
            <a:lvl1pPr>
              <a:defRPr sz="1400" b="1">
                <a:solidFill>
                  <a:srgbClr val="0000CC"/>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4BC8B9E-D178-4898-8647-A991603DD4A6}" type="slidenum">
              <a:rPr kumimoji="0" lang="zh-TW" altLang="en-US" sz="1400" b="1" i="0" u="none" strike="noStrike" kern="1200" cap="none" spc="0" normalizeH="0" baseline="0" noProof="0" smtClean="0">
                <a:ln>
                  <a:noFill/>
                </a:ln>
                <a:solidFill>
                  <a:srgbClr val="0000CC"/>
                </a:solidFill>
                <a:effectLst/>
                <a:uLnTx/>
                <a:uFillTx/>
                <a:latin typeface="Calibri" panose="020F0502020204030204"/>
                <a:ea typeface="新細明體" panose="02020500000000000000" pitchFamily="18" charset="-12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400" b="1" i="0" u="none" strike="noStrike" kern="1200" cap="none" spc="0" normalizeH="0" baseline="0" noProof="0">
              <a:ln>
                <a:noFill/>
              </a:ln>
              <a:solidFill>
                <a:srgbClr val="0000CC"/>
              </a:solidFill>
              <a:effectLst/>
              <a:uLnTx/>
              <a:uFillTx/>
              <a:latin typeface="Calibri" panose="020F0502020204030204"/>
              <a:ea typeface="新細明體" panose="02020500000000000000" pitchFamily="18" charset="-120"/>
              <a:cs typeface="Arial" panose="020B0604020202020204" pitchFamily="34" charset="0"/>
            </a:endParaRPr>
          </a:p>
        </p:txBody>
      </p:sp>
    </p:spTree>
    <p:extLst>
      <p:ext uri="{BB962C8B-B14F-4D97-AF65-F5344CB8AC3E}">
        <p14:creationId xmlns:p14="http://schemas.microsoft.com/office/powerpoint/2010/main" val="33161706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3_比對">
    <p:spTree>
      <p:nvGrpSpPr>
        <p:cNvPr id="1" name=""/>
        <p:cNvGrpSpPr/>
        <p:nvPr/>
      </p:nvGrpSpPr>
      <p:grpSpPr>
        <a:xfrm>
          <a:off x="0" y="0"/>
          <a:ext cx="0" cy="0"/>
          <a:chOff x="0" y="0"/>
          <a:chExt cx="0" cy="0"/>
        </a:xfrm>
      </p:grpSpPr>
      <p:sp>
        <p:nvSpPr>
          <p:cNvPr id="9" name="投影片編號版面配置區 8"/>
          <p:cNvSpPr>
            <a:spLocks noGrp="1"/>
          </p:cNvSpPr>
          <p:nvPr>
            <p:ph type="sldNum" sz="quarter" idx="12"/>
          </p:nvPr>
        </p:nvSpPr>
        <p:spPr>
          <a:xfrm>
            <a:off x="9312349" y="6438360"/>
            <a:ext cx="2743200" cy="365125"/>
          </a:xfrm>
        </p:spPr>
        <p:txBody>
          <a:bodyPr/>
          <a:lstStyle>
            <a:lvl1pPr>
              <a:defRPr sz="1400" b="1">
                <a:solidFill>
                  <a:srgbClr val="0000CC"/>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4BC8B9E-D178-4898-8647-A991603DD4A6}" type="slidenum">
              <a:rPr kumimoji="0" lang="zh-TW" altLang="en-US" sz="1400" b="1" i="0" u="none" strike="noStrike" kern="1200" cap="none" spc="0" normalizeH="0" baseline="0" noProof="0" smtClean="0">
                <a:ln>
                  <a:noFill/>
                </a:ln>
                <a:solidFill>
                  <a:srgbClr val="0000CC"/>
                </a:solidFill>
                <a:effectLst/>
                <a:uLnTx/>
                <a:uFillTx/>
                <a:latin typeface="Calibri" panose="020F0502020204030204"/>
                <a:ea typeface="新細明體" panose="02020500000000000000" pitchFamily="18" charset="-12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400" b="1" i="0" u="none" strike="noStrike" kern="1200" cap="none" spc="0" normalizeH="0" baseline="0" noProof="0">
              <a:ln>
                <a:noFill/>
              </a:ln>
              <a:solidFill>
                <a:srgbClr val="0000CC"/>
              </a:solidFill>
              <a:effectLst/>
              <a:uLnTx/>
              <a:uFillTx/>
              <a:latin typeface="Calibri" panose="020F0502020204030204"/>
              <a:ea typeface="新細明體" panose="02020500000000000000" pitchFamily="18" charset="-120"/>
              <a:cs typeface="Arial" panose="020B0604020202020204" pitchFamily="34" charset="0"/>
            </a:endParaRPr>
          </a:p>
        </p:txBody>
      </p:sp>
      <p:sp>
        <p:nvSpPr>
          <p:cNvPr id="21" name="內容版面配置區 3"/>
          <p:cNvSpPr>
            <a:spLocks noGrp="1" noChangeAspect="1"/>
          </p:cNvSpPr>
          <p:nvPr>
            <p:ph sz="half" idx="18"/>
          </p:nvPr>
        </p:nvSpPr>
        <p:spPr>
          <a:xfrm>
            <a:off x="3608468" y="409438"/>
            <a:ext cx="5318897" cy="2991880"/>
          </a:xfrm>
        </p:spPr>
        <p:txBody>
          <a:bodyPr/>
          <a:lstStyle>
            <a:lvl1pPr>
              <a:defRPr b="0">
                <a:latin typeface="微軟正黑體" panose="020B0604030504040204" pitchFamily="34" charset="-120"/>
                <a:ea typeface="微軟正黑體" panose="020B0604030504040204" pitchFamily="34" charset="-120"/>
              </a:defRPr>
            </a:lvl1pPr>
            <a:lvl2pPr>
              <a:defRPr b="0">
                <a:latin typeface="微軟正黑體" panose="020B0604030504040204" pitchFamily="34" charset="-120"/>
                <a:ea typeface="微軟正黑體" panose="020B0604030504040204" pitchFamily="34" charset="-120"/>
              </a:defRPr>
            </a:lvl2pPr>
            <a:lvl3pPr>
              <a:defRPr b="0">
                <a:latin typeface="微軟正黑體" panose="020B0604030504040204" pitchFamily="34" charset="-120"/>
                <a:ea typeface="微軟正黑體" panose="020B0604030504040204" pitchFamily="34" charset="-120"/>
              </a:defRPr>
            </a:lvl3pPr>
            <a:lvl4pPr>
              <a:defRPr b="0">
                <a:latin typeface="微軟正黑體" panose="020B0604030504040204" pitchFamily="34" charset="-120"/>
                <a:ea typeface="微軟正黑體" panose="020B0604030504040204" pitchFamily="34" charset="-120"/>
              </a:defRPr>
            </a:lvl4pPr>
            <a:lvl5pPr>
              <a:defRPr b="0">
                <a:latin typeface="微軟正黑體" panose="020B0604030504040204" pitchFamily="34" charset="-120"/>
                <a:ea typeface="微軟正黑體" panose="020B0604030504040204" pitchFamily="34" charset="-120"/>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TW" altLang="en-US" dirty="0"/>
          </a:p>
        </p:txBody>
      </p:sp>
      <p:sp>
        <p:nvSpPr>
          <p:cNvPr id="24" name="直排標題 1"/>
          <p:cNvSpPr>
            <a:spLocks noGrp="1"/>
          </p:cNvSpPr>
          <p:nvPr>
            <p:ph type="title" orient="vert"/>
          </p:nvPr>
        </p:nvSpPr>
        <p:spPr>
          <a:xfrm>
            <a:off x="11451268" y="144169"/>
            <a:ext cx="668080" cy="6186161"/>
          </a:xfrm>
        </p:spPr>
        <p:txBody>
          <a:bodyPr vert="eaVert">
            <a:normAutofit/>
          </a:bodyPr>
          <a:lstStyle>
            <a:lvl1pPr algn="ctr">
              <a:defRPr sz="3600" b="1">
                <a:solidFill>
                  <a:srgbClr val="FF0000"/>
                </a:solidFill>
                <a:latin typeface="微軟正黑體" panose="020B0604030504040204" pitchFamily="34" charset="-120"/>
                <a:ea typeface="微軟正黑體" panose="020B0604030504040204" pitchFamily="34" charset="-120"/>
              </a:defRPr>
            </a:lvl1pPr>
          </a:lstStyle>
          <a:p>
            <a:r>
              <a:rPr lang="zh-TW" altLang="en-US"/>
              <a:t>按一下以編輯母片標題樣式</a:t>
            </a:r>
          </a:p>
        </p:txBody>
      </p:sp>
      <p:sp>
        <p:nvSpPr>
          <p:cNvPr id="26" name="內容版面配置區 3"/>
          <p:cNvSpPr>
            <a:spLocks noGrp="1" noChangeAspect="1"/>
          </p:cNvSpPr>
          <p:nvPr>
            <p:ph sz="half" idx="22"/>
          </p:nvPr>
        </p:nvSpPr>
        <p:spPr>
          <a:xfrm>
            <a:off x="185480" y="409438"/>
            <a:ext cx="3318025" cy="5898711"/>
          </a:xfrm>
        </p:spPr>
        <p:txBody>
          <a:bodyPr/>
          <a:lstStyle>
            <a:lvl1pPr>
              <a:defRPr b="0">
                <a:latin typeface="微軟正黑體" panose="020B0604030504040204" pitchFamily="34" charset="-120"/>
                <a:ea typeface="微軟正黑體" panose="020B0604030504040204" pitchFamily="34" charset="-120"/>
              </a:defRPr>
            </a:lvl1pPr>
            <a:lvl2pPr>
              <a:defRPr b="0">
                <a:latin typeface="微軟正黑體" panose="020B0604030504040204" pitchFamily="34" charset="-120"/>
                <a:ea typeface="微軟正黑體" panose="020B0604030504040204" pitchFamily="34" charset="-120"/>
              </a:defRPr>
            </a:lvl2pPr>
            <a:lvl3pPr>
              <a:defRPr b="0">
                <a:latin typeface="微軟正黑體" panose="020B0604030504040204" pitchFamily="34" charset="-120"/>
                <a:ea typeface="微軟正黑體" panose="020B0604030504040204" pitchFamily="34" charset="-120"/>
              </a:defRPr>
            </a:lvl3pPr>
            <a:lvl4pPr>
              <a:defRPr b="0">
                <a:latin typeface="微軟正黑體" panose="020B0604030504040204" pitchFamily="34" charset="-120"/>
                <a:ea typeface="微軟正黑體" panose="020B0604030504040204" pitchFamily="34" charset="-120"/>
              </a:defRPr>
            </a:lvl4pPr>
            <a:lvl5pPr>
              <a:defRPr b="0">
                <a:latin typeface="微軟正黑體" panose="020B0604030504040204" pitchFamily="34" charset="-120"/>
                <a:ea typeface="微軟正黑體" panose="020B0604030504040204" pitchFamily="34" charset="-120"/>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TW" altLang="en-US" dirty="0"/>
          </a:p>
        </p:txBody>
      </p:sp>
      <p:sp>
        <p:nvSpPr>
          <p:cNvPr id="28" name="內容版面配置區 3"/>
          <p:cNvSpPr>
            <a:spLocks noGrp="1" noChangeAspect="1"/>
          </p:cNvSpPr>
          <p:nvPr>
            <p:ph sz="half" idx="24"/>
          </p:nvPr>
        </p:nvSpPr>
        <p:spPr>
          <a:xfrm>
            <a:off x="8121986" y="3844869"/>
            <a:ext cx="3284374" cy="2463280"/>
          </a:xfrm>
        </p:spPr>
        <p:txBody>
          <a:bodyPr/>
          <a:lstStyle>
            <a:lvl1pPr>
              <a:defRPr b="0">
                <a:latin typeface="微軟正黑體" panose="020B0604030504040204" pitchFamily="34" charset="-120"/>
                <a:ea typeface="微軟正黑體" panose="020B0604030504040204" pitchFamily="34" charset="-120"/>
              </a:defRPr>
            </a:lvl1pPr>
            <a:lvl2pPr>
              <a:defRPr b="0">
                <a:latin typeface="微軟正黑體" panose="020B0604030504040204" pitchFamily="34" charset="-120"/>
                <a:ea typeface="微軟正黑體" panose="020B0604030504040204" pitchFamily="34" charset="-120"/>
              </a:defRPr>
            </a:lvl2pPr>
            <a:lvl3pPr>
              <a:defRPr b="0">
                <a:latin typeface="微軟正黑體" panose="020B0604030504040204" pitchFamily="34" charset="-120"/>
                <a:ea typeface="微軟正黑體" panose="020B0604030504040204" pitchFamily="34" charset="-120"/>
              </a:defRPr>
            </a:lvl3pPr>
            <a:lvl4pPr>
              <a:defRPr b="0">
                <a:latin typeface="微軟正黑體" panose="020B0604030504040204" pitchFamily="34" charset="-120"/>
                <a:ea typeface="微軟正黑體" panose="020B0604030504040204" pitchFamily="34" charset="-120"/>
              </a:defRPr>
            </a:lvl4pPr>
            <a:lvl5pPr>
              <a:defRPr b="0">
                <a:latin typeface="微軟正黑體" panose="020B0604030504040204" pitchFamily="34" charset="-120"/>
                <a:ea typeface="微軟正黑體" panose="020B0604030504040204" pitchFamily="34" charset="-120"/>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TW" altLang="en-US" dirty="0"/>
          </a:p>
        </p:txBody>
      </p:sp>
      <p:sp>
        <p:nvSpPr>
          <p:cNvPr id="39" name="文字版面配置區 2"/>
          <p:cNvSpPr>
            <a:spLocks noGrp="1"/>
          </p:cNvSpPr>
          <p:nvPr>
            <p:ph type="body" idx="25"/>
          </p:nvPr>
        </p:nvSpPr>
        <p:spPr>
          <a:xfrm>
            <a:off x="185479" y="6350629"/>
            <a:ext cx="3318025" cy="328867"/>
          </a:xfrm>
        </p:spPr>
        <p:txBody>
          <a:bodyPr anchor="ctr" anchorCtr="0">
            <a:noAutofit/>
          </a:bodyPr>
          <a:lstStyle>
            <a:lvl1pPr marL="285750" indent="-285750" algn="ctr">
              <a:buFont typeface="微軟正黑體" panose="020B0604030504040204" pitchFamily="34" charset="-120"/>
              <a:buChar char="↑"/>
              <a:defRPr sz="1800" b="1">
                <a:latin typeface="微軟正黑體" panose="020B0604030504040204" pitchFamily="34" charset="-120"/>
                <a:ea typeface="微軟正黑體" panose="020B0604030504040204" pitchFamily="34" charset="-12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2" name="內容版面配置區 3"/>
          <p:cNvSpPr>
            <a:spLocks noGrp="1" noChangeAspect="1"/>
          </p:cNvSpPr>
          <p:nvPr>
            <p:ph sz="half" idx="28"/>
          </p:nvPr>
        </p:nvSpPr>
        <p:spPr>
          <a:xfrm>
            <a:off x="9494470" y="400899"/>
            <a:ext cx="1878920" cy="3340302"/>
          </a:xfrm>
        </p:spPr>
        <p:txBody>
          <a:bodyPr>
            <a:noAutofit/>
          </a:bodyPr>
          <a:lstStyle>
            <a:lvl1pPr>
              <a:defRPr sz="2400" b="0">
                <a:latin typeface="微軟正黑體" panose="020B0604030504040204" pitchFamily="34" charset="-120"/>
                <a:ea typeface="微軟正黑體" panose="020B0604030504040204" pitchFamily="34" charset="-120"/>
              </a:defRPr>
            </a:lvl1pPr>
            <a:lvl2pPr>
              <a:defRPr sz="2000" b="0">
                <a:latin typeface="微軟正黑體" panose="020B0604030504040204" pitchFamily="34" charset="-120"/>
                <a:ea typeface="微軟正黑體" panose="020B0604030504040204" pitchFamily="34" charset="-120"/>
              </a:defRPr>
            </a:lvl2pPr>
            <a:lvl3pPr>
              <a:defRPr sz="1800" b="0">
                <a:latin typeface="微軟正黑體" panose="020B0604030504040204" pitchFamily="34" charset="-120"/>
                <a:ea typeface="微軟正黑體" panose="020B0604030504040204" pitchFamily="34" charset="-120"/>
              </a:defRPr>
            </a:lvl3pPr>
            <a:lvl4pPr>
              <a:defRPr sz="1600" b="0">
                <a:latin typeface="微軟正黑體" panose="020B0604030504040204" pitchFamily="34" charset="-120"/>
                <a:ea typeface="微軟正黑體" panose="020B0604030504040204" pitchFamily="34" charset="-120"/>
              </a:defRPr>
            </a:lvl4pPr>
            <a:lvl5pPr>
              <a:defRPr sz="1600" b="0">
                <a:latin typeface="微軟正黑體" panose="020B0604030504040204" pitchFamily="34" charset="-120"/>
                <a:ea typeface="微軟正黑體" panose="020B0604030504040204" pitchFamily="34" charset="-120"/>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TW" altLang="en-US" dirty="0"/>
          </a:p>
        </p:txBody>
      </p:sp>
      <p:sp>
        <p:nvSpPr>
          <p:cNvPr id="46" name="內容版面配置區 3"/>
          <p:cNvSpPr>
            <a:spLocks noGrp="1" noChangeAspect="1"/>
          </p:cNvSpPr>
          <p:nvPr>
            <p:ph sz="half" idx="30"/>
          </p:nvPr>
        </p:nvSpPr>
        <p:spPr>
          <a:xfrm>
            <a:off x="3595641" y="3829862"/>
            <a:ext cx="4408084" cy="2479548"/>
          </a:xfrm>
        </p:spPr>
        <p:txBody>
          <a:bodyPr/>
          <a:lstStyle>
            <a:lvl1pPr>
              <a:defRPr b="0">
                <a:latin typeface="微軟正黑體" panose="020B0604030504040204" pitchFamily="34" charset="-120"/>
                <a:ea typeface="微軟正黑體" panose="020B0604030504040204" pitchFamily="34" charset="-120"/>
              </a:defRPr>
            </a:lvl1pPr>
            <a:lvl2pPr>
              <a:defRPr b="0">
                <a:latin typeface="微軟正黑體" panose="020B0604030504040204" pitchFamily="34" charset="-120"/>
                <a:ea typeface="微軟正黑體" panose="020B0604030504040204" pitchFamily="34" charset="-120"/>
              </a:defRPr>
            </a:lvl2pPr>
            <a:lvl3pPr>
              <a:defRPr b="0">
                <a:latin typeface="微軟正黑體" panose="020B0604030504040204" pitchFamily="34" charset="-120"/>
                <a:ea typeface="微軟正黑體" panose="020B0604030504040204" pitchFamily="34" charset="-120"/>
              </a:defRPr>
            </a:lvl3pPr>
            <a:lvl4pPr>
              <a:defRPr b="0">
                <a:latin typeface="微軟正黑體" panose="020B0604030504040204" pitchFamily="34" charset="-120"/>
                <a:ea typeface="微軟正黑體" panose="020B0604030504040204" pitchFamily="34" charset="-120"/>
              </a:defRPr>
            </a:lvl4pPr>
            <a:lvl5pPr>
              <a:defRPr b="0">
                <a:latin typeface="微軟正黑體" panose="020B0604030504040204" pitchFamily="34" charset="-120"/>
                <a:ea typeface="微軟正黑體" panose="020B0604030504040204" pitchFamily="34" charset="-120"/>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TW" altLang="en-US" dirty="0"/>
          </a:p>
        </p:txBody>
      </p:sp>
      <p:sp>
        <p:nvSpPr>
          <p:cNvPr id="47" name="文字版面配置區 2"/>
          <p:cNvSpPr>
            <a:spLocks noGrp="1"/>
          </p:cNvSpPr>
          <p:nvPr>
            <p:ph type="body" idx="31"/>
          </p:nvPr>
        </p:nvSpPr>
        <p:spPr>
          <a:xfrm>
            <a:off x="9053913" y="400899"/>
            <a:ext cx="381899" cy="3357005"/>
          </a:xfrm>
        </p:spPr>
        <p:txBody>
          <a:bodyPr vert="eaVert" anchor="ctr" anchorCtr="0">
            <a:noAutofit/>
          </a:bodyPr>
          <a:lstStyle>
            <a:lvl1pPr marL="285750" indent="-285750" algn="ctr">
              <a:buFont typeface="微軟正黑體" panose="020B0604030504040204" pitchFamily="34" charset="-120"/>
              <a:buChar char="↑"/>
              <a:defRPr sz="1800" b="1">
                <a:latin typeface="微軟正黑體" panose="020B0604030504040204" pitchFamily="34" charset="-120"/>
                <a:ea typeface="微軟正黑體" panose="020B0604030504040204" pitchFamily="34" charset="-12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8" name="文字版面配置區 2"/>
          <p:cNvSpPr>
            <a:spLocks noGrp="1"/>
          </p:cNvSpPr>
          <p:nvPr>
            <p:ph type="body" idx="32"/>
          </p:nvPr>
        </p:nvSpPr>
        <p:spPr>
          <a:xfrm>
            <a:off x="3608468" y="3451156"/>
            <a:ext cx="5318897" cy="328867"/>
          </a:xfrm>
        </p:spPr>
        <p:txBody>
          <a:bodyPr anchor="ctr" anchorCtr="0">
            <a:noAutofit/>
          </a:bodyPr>
          <a:lstStyle>
            <a:lvl1pPr marL="285750" indent="-285750" algn="ctr">
              <a:buFont typeface="微軟正黑體" panose="020B0604030504040204" pitchFamily="34" charset="-120"/>
              <a:buChar char="↑"/>
              <a:defRPr sz="1800" b="1">
                <a:latin typeface="微軟正黑體" panose="020B0604030504040204" pitchFamily="34" charset="-120"/>
                <a:ea typeface="微軟正黑體" panose="020B0604030504040204" pitchFamily="34" charset="-12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9" name="文字版面配置區 2"/>
          <p:cNvSpPr>
            <a:spLocks noGrp="1"/>
          </p:cNvSpPr>
          <p:nvPr>
            <p:ph type="body" idx="33"/>
          </p:nvPr>
        </p:nvSpPr>
        <p:spPr>
          <a:xfrm>
            <a:off x="8121987" y="6350629"/>
            <a:ext cx="3284373" cy="328867"/>
          </a:xfrm>
        </p:spPr>
        <p:txBody>
          <a:bodyPr anchor="ctr" anchorCtr="0">
            <a:noAutofit/>
          </a:bodyPr>
          <a:lstStyle>
            <a:lvl1pPr marL="285750" indent="-285750" algn="ctr">
              <a:buFont typeface="微軟正黑體" panose="020B0604030504040204" pitchFamily="34" charset="-120"/>
              <a:buChar char="↑"/>
              <a:defRPr sz="1800" b="1">
                <a:latin typeface="微軟正黑體" panose="020B0604030504040204" pitchFamily="34" charset="-120"/>
                <a:ea typeface="微軟正黑體" panose="020B0604030504040204" pitchFamily="34" charset="-12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50" name="文字版面配置區 2"/>
          <p:cNvSpPr>
            <a:spLocks noGrp="1"/>
          </p:cNvSpPr>
          <p:nvPr>
            <p:ph type="body" idx="34"/>
          </p:nvPr>
        </p:nvSpPr>
        <p:spPr>
          <a:xfrm>
            <a:off x="3595642" y="6347178"/>
            <a:ext cx="4408084" cy="328867"/>
          </a:xfrm>
        </p:spPr>
        <p:txBody>
          <a:bodyPr anchor="ctr" anchorCtr="0">
            <a:noAutofit/>
          </a:bodyPr>
          <a:lstStyle>
            <a:lvl1pPr marL="285750" indent="-285750" algn="ctr">
              <a:buFont typeface="微軟正黑體" panose="020B0604030504040204" pitchFamily="34" charset="-120"/>
              <a:buChar char="↑"/>
              <a:defRPr sz="1800" b="1">
                <a:latin typeface="微軟正黑體" panose="020B0604030504040204" pitchFamily="34" charset="-120"/>
                <a:ea typeface="微軟正黑體" panose="020B0604030504040204" pitchFamily="34" charset="-12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Tree>
    <p:extLst>
      <p:ext uri="{BB962C8B-B14F-4D97-AF65-F5344CB8AC3E}">
        <p14:creationId xmlns:p14="http://schemas.microsoft.com/office/powerpoint/2010/main" val="4645592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_只有標題">
    <p:spTree>
      <p:nvGrpSpPr>
        <p:cNvPr id="1" name=""/>
        <p:cNvGrpSpPr/>
        <p:nvPr/>
      </p:nvGrpSpPr>
      <p:grpSpPr>
        <a:xfrm>
          <a:off x="0" y="0"/>
          <a:ext cx="0" cy="0"/>
          <a:chOff x="0" y="0"/>
          <a:chExt cx="0" cy="0"/>
        </a:xfrm>
      </p:grpSpPr>
      <p:sp>
        <p:nvSpPr>
          <p:cNvPr id="2" name="標題 1"/>
          <p:cNvSpPr>
            <a:spLocks noGrp="1"/>
          </p:cNvSpPr>
          <p:nvPr>
            <p:ph type="title"/>
          </p:nvPr>
        </p:nvSpPr>
        <p:spPr>
          <a:xfrm>
            <a:off x="1" y="288001"/>
            <a:ext cx="12192000" cy="936000"/>
          </a:xfrm>
        </p:spPr>
        <p:txBody>
          <a:bodyPr/>
          <a:lstStyle>
            <a:lvl1pPr algn="ctr" rtl="0" eaLnBrk="1" fontAlgn="auto" hangingPunct="1">
              <a:spcBef>
                <a:spcPct val="0"/>
              </a:spcBef>
              <a:spcAft>
                <a:spcPts val="0"/>
              </a:spcAft>
              <a:defRPr lang="en-US" altLang="en-US" sz="5699" b="1" kern="1200" dirty="0">
                <a:solidFill>
                  <a:srgbClr val="0000CC"/>
                </a:solidFill>
                <a:effectLst/>
                <a:latin typeface="標楷體" panose="03000509000000000000" pitchFamily="65" charset="-120"/>
                <a:ea typeface="標楷體" panose="03000509000000000000" pitchFamily="65" charset="-120"/>
                <a:cs typeface="+mj-cs"/>
              </a:defRPr>
            </a:lvl1pPr>
          </a:lstStyle>
          <a:p>
            <a:r>
              <a:rPr lang="zh-TW" altLang="en-US" dirty="0"/>
              <a:t>按一下以編輯母片標題樣式</a:t>
            </a:r>
            <a:endParaRPr lang="en-US" dirty="0"/>
          </a:p>
        </p:txBody>
      </p:sp>
      <p:sp>
        <p:nvSpPr>
          <p:cNvPr id="10" name="投影片編號版面配置區 4"/>
          <p:cNvSpPr>
            <a:spLocks noGrp="1"/>
          </p:cNvSpPr>
          <p:nvPr>
            <p:ph type="sldNum" sz="quarter" idx="12"/>
          </p:nvPr>
        </p:nvSpPr>
        <p:spPr>
          <a:xfrm>
            <a:off x="0" y="1271589"/>
            <a:ext cx="711200" cy="244475"/>
          </a:xfrm>
          <a:prstGeom prst="rect">
            <a:avLst/>
          </a:prstGeom>
        </p:spPr>
        <p:txBody>
          <a:bodyPr lIns="108850" tIns="54425" rIns="108850" bIns="54425"/>
          <a:lstStyle>
            <a:lvl1pPr>
              <a:defRPr>
                <a:solidFill>
                  <a:srgbClr val="FFFFFF"/>
                </a:solidFill>
              </a:defRPr>
            </a:lvl1pPr>
          </a:lstStyle>
          <a:p>
            <a:pPr defTabSz="921786">
              <a:defRPr/>
            </a:pPr>
            <a:endParaRPr lang="zh-TW" altLang="en-US" dirty="0"/>
          </a:p>
        </p:txBody>
      </p:sp>
      <p:sp>
        <p:nvSpPr>
          <p:cNvPr id="12" name="投影片編號版面配置區 4"/>
          <p:cNvSpPr txBox="1">
            <a:spLocks/>
          </p:cNvSpPr>
          <p:nvPr userDrawn="1"/>
        </p:nvSpPr>
        <p:spPr>
          <a:xfrm>
            <a:off x="0" y="6570000"/>
            <a:ext cx="720000" cy="28800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vert="horz" lIns="108825" tIns="54412" rIns="108825" bIns="54412" anchor="ctr" anchorCtr="0">
            <a:normAutofit fontScale="85000" lnSpcReduction="20000"/>
          </a:bodyPr>
          <a:lstStyle>
            <a:lvl1pPr>
              <a:defRPr>
                <a:solidFill>
                  <a:srgbClr val="FFFFFF"/>
                </a:solidFill>
              </a:defRPr>
            </a:lvl1pPr>
          </a:lstStyle>
          <a:p>
            <a:pPr marL="0" marR="0" lvl="0" indent="0" algn="ctr" defTabSz="921786" rtl="0" eaLnBrk="1" fontAlgn="auto" latinLnBrk="0" hangingPunct="1">
              <a:lnSpc>
                <a:spcPct val="100000"/>
              </a:lnSpc>
              <a:spcBef>
                <a:spcPts val="0"/>
              </a:spcBef>
              <a:spcAft>
                <a:spcPts val="0"/>
              </a:spcAft>
              <a:buClrTx/>
              <a:buSzTx/>
              <a:buFontTx/>
              <a:buNone/>
              <a:tabLst/>
              <a:defRPr/>
            </a:pPr>
            <a:fld id="{8E268994-C435-432C-A0ED-B83A254FB936}" type="slidenum">
              <a:rPr kumimoji="0" lang="zh-TW" altLang="en-US" sz="1700" b="1" i="0" u="none" strike="noStrike" kern="1200" cap="none" spc="0" normalizeH="0" baseline="0" noProof="0" smtClean="0">
                <a:ln>
                  <a:noFill/>
                </a:ln>
                <a:solidFill>
                  <a:srgbClr val="FFFFFF"/>
                </a:solidFill>
                <a:effectLst/>
                <a:uLnTx/>
                <a:uFillTx/>
                <a:latin typeface="Century Gothic"/>
                <a:ea typeface="新細明體" panose="02020500000000000000" pitchFamily="18" charset="-120"/>
                <a:cs typeface="+mn-cs"/>
              </a:rPr>
              <a:pPr marL="0" marR="0" lvl="0" indent="0" algn="ctr" defTabSz="921786" rtl="0" eaLnBrk="1" fontAlgn="auto" latinLnBrk="0" hangingPunct="1">
                <a:lnSpc>
                  <a:spcPct val="100000"/>
                </a:lnSpc>
                <a:spcBef>
                  <a:spcPts val="0"/>
                </a:spcBef>
                <a:spcAft>
                  <a:spcPts val="0"/>
                </a:spcAft>
                <a:buClrTx/>
                <a:buSzTx/>
                <a:buFontTx/>
                <a:buNone/>
                <a:tabLst/>
                <a:defRPr/>
              </a:pPr>
              <a:t>‹#›</a:t>
            </a:fld>
            <a:endParaRPr kumimoji="0" lang="zh-TW" altLang="en-US" sz="1700" b="1" i="0" u="none" strike="noStrike" kern="1200" cap="none" spc="0" normalizeH="0" baseline="0" noProof="0" dirty="0">
              <a:ln>
                <a:noFill/>
              </a:ln>
              <a:solidFill>
                <a:srgbClr val="FFFFFF"/>
              </a:solidFill>
              <a:effectLst/>
              <a:uLnTx/>
              <a:uFillTx/>
              <a:latin typeface="Century Gothic"/>
              <a:ea typeface="新細明體" panose="02020500000000000000" pitchFamily="18" charset="-120"/>
              <a:cs typeface="+mn-cs"/>
            </a:endParaRPr>
          </a:p>
        </p:txBody>
      </p:sp>
      <p:sp>
        <p:nvSpPr>
          <p:cNvPr id="14" name="內容版面配置區 8"/>
          <p:cNvSpPr>
            <a:spLocks noGrp="1"/>
          </p:cNvSpPr>
          <p:nvPr>
            <p:ph sz="quarter" idx="1"/>
          </p:nvPr>
        </p:nvSpPr>
        <p:spPr>
          <a:xfrm>
            <a:off x="720000" y="1620000"/>
            <a:ext cx="11040000" cy="4419600"/>
          </a:xfrm>
        </p:spPr>
        <p:txBody>
          <a:bodyPr/>
          <a:lstStyle>
            <a:lvl1pPr algn="just">
              <a:lnSpc>
                <a:spcPts val="4999"/>
              </a:lnSpc>
              <a:spcBef>
                <a:spcPts val="0"/>
              </a:spcBef>
              <a:spcAft>
                <a:spcPts val="714"/>
              </a:spcAft>
              <a:defRPr sz="4299">
                <a:solidFill>
                  <a:srgbClr val="0033CC"/>
                </a:solidFill>
              </a:defRPr>
            </a:lvl1pPr>
            <a:lvl2pPr algn="just">
              <a:lnSpc>
                <a:spcPts val="4999"/>
              </a:lnSpc>
              <a:spcBef>
                <a:spcPts val="0"/>
              </a:spcBef>
              <a:spcAft>
                <a:spcPts val="714"/>
              </a:spcAft>
              <a:defRPr sz="3799"/>
            </a:lvl2pPr>
            <a:lvl3pPr algn="just">
              <a:lnSpc>
                <a:spcPts val="4999"/>
              </a:lnSpc>
              <a:spcAft>
                <a:spcPts val="714"/>
              </a:spcAft>
              <a:defRPr sz="3299">
                <a:solidFill>
                  <a:schemeClr val="tx1"/>
                </a:solidFill>
              </a:defRPr>
            </a:lvl3pPr>
            <a:lvl4pPr algn="just">
              <a:lnSpc>
                <a:spcPts val="4999"/>
              </a:lnSpc>
              <a:spcAft>
                <a:spcPts val="714"/>
              </a:spcAft>
              <a:defRPr sz="3299"/>
            </a:lvl4pPr>
            <a:lvl5pPr algn="just">
              <a:lnSpc>
                <a:spcPts val="4999"/>
              </a:lnSpc>
              <a:spcAft>
                <a:spcPts val="714"/>
              </a:spcAft>
              <a:defRPr sz="3299"/>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endParaRPr lang="en-US" dirty="0"/>
          </a:p>
        </p:txBody>
      </p:sp>
    </p:spTree>
    <p:extLst>
      <p:ext uri="{BB962C8B-B14F-4D97-AF65-F5344CB8AC3E}">
        <p14:creationId xmlns:p14="http://schemas.microsoft.com/office/powerpoint/2010/main" val="2500552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zh-CN" altLang="en-US"/>
              <a:t>单击此处编辑母版副标题样式</a:t>
            </a:r>
          </a:p>
        </p:txBody>
      </p:sp>
      <p:sp>
        <p:nvSpPr>
          <p:cNvPr id="4" name="Date Placeholder 3"/>
          <p:cNvSpPr>
            <a:spLocks noGrp="1" noChangeArrowheads="1"/>
          </p:cNvSpPr>
          <p:nvPr>
            <p:ph type="dt" sz="half" idx="10"/>
          </p:nvPr>
        </p:nvSpPr>
        <p:spPr>
          <a:ln/>
        </p:spPr>
        <p:txBody>
          <a:bodyPr/>
          <a:lstStyle>
            <a:lvl1pPr>
              <a:defRPr/>
            </a:lvl1pPr>
          </a:lstStyle>
          <a:p>
            <a:pPr marL="0" marR="0" lvl="0" indent="0" algn="l" defTabSz="914377" rtl="0" eaLnBrk="1" fontAlgn="base" latinLnBrk="0" hangingPunct="1">
              <a:lnSpc>
                <a:spcPct val="100000"/>
              </a:lnSpc>
              <a:spcBef>
                <a:spcPct val="0"/>
              </a:spcBef>
              <a:spcAft>
                <a:spcPct val="0"/>
              </a:spcAft>
              <a:buClrTx/>
              <a:buSzTx/>
              <a:buFont typeface="Arial" panose="020B0604020202020204" pitchFamily="34" charset="0"/>
              <a:buNone/>
              <a:tabLst/>
              <a:defRPr/>
            </a:pPr>
            <a:fld id="{AB639E5C-D8BB-4A90-BEAD-63A3E894F5A7}" type="datetime1">
              <a:rPr kumimoji="0" lang="zh-CN" altLang="en-US" sz="1200" b="0" i="0" u="none" strike="noStrike" kern="1200" cap="none" spc="0" normalizeH="0" baseline="0" noProof="0" smtClean="0">
                <a:ln>
                  <a:noFill/>
                </a:ln>
                <a:solidFill>
                  <a:srgbClr val="898989"/>
                </a:solidFill>
                <a:effectLst/>
                <a:uLnTx/>
                <a:uFillTx/>
                <a:latin typeface="Arial" panose="020B0604020202020204" pitchFamily="34" charset="0"/>
                <a:ea typeface="SimSun" panose="02010600030101010101" pitchFamily="2" charset="-122"/>
                <a:cs typeface="Arial" panose="020B0604020202020204" pitchFamily="34" charset="0"/>
              </a:rPr>
              <a:pPr marL="0" marR="0" lvl="0" indent="0" algn="l" defTabSz="914377" rtl="0" eaLnBrk="1" fontAlgn="base" latinLnBrk="0" hangingPunct="1">
                <a:lnSpc>
                  <a:spcPct val="100000"/>
                </a:lnSpc>
                <a:spcBef>
                  <a:spcPct val="0"/>
                </a:spcBef>
                <a:spcAft>
                  <a:spcPct val="0"/>
                </a:spcAft>
                <a:buClrTx/>
                <a:buSzTx/>
                <a:buFont typeface="Arial" panose="020B0604020202020204" pitchFamily="34" charset="0"/>
                <a:buNone/>
                <a:tabLst/>
                <a:defRPr/>
              </a:pPr>
              <a:t>2024/4/16</a:t>
            </a:fld>
            <a:endParaRPr kumimoji="0" lang="zh-CN"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marL="0" marR="0" lvl="0" indent="0" algn="ctr" defTabSz="914377"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200" b="0" i="0" u="none" strike="noStrike" kern="1200" cap="none" spc="0" normalizeH="0" baseline="0" noProof="0">
              <a:ln>
                <a:noFill/>
              </a:ln>
              <a:solidFill>
                <a:srgbClr val="898989"/>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marL="0" marR="0" lvl="0" indent="0" algn="r" defTabSz="914377" rtl="0" eaLnBrk="1" fontAlgn="base" latinLnBrk="0" hangingPunct="1">
              <a:lnSpc>
                <a:spcPct val="100000"/>
              </a:lnSpc>
              <a:spcBef>
                <a:spcPct val="0"/>
              </a:spcBef>
              <a:spcAft>
                <a:spcPct val="0"/>
              </a:spcAft>
              <a:buClrTx/>
              <a:buSzTx/>
              <a:buFont typeface="Arial" panose="020B0604020202020204" pitchFamily="34" charset="0"/>
              <a:buNone/>
              <a:tabLst/>
              <a:defRPr/>
            </a:pPr>
            <a:fld id="{28BC739C-3DD8-42D4-8459-66125E490905}" type="slidenum">
              <a:rPr kumimoji="0" lang="zh-CN" altLang="en-US" sz="1200" b="0" i="0" u="none" strike="noStrike" kern="1200" cap="none" spc="0" normalizeH="0" baseline="0" noProof="0" smtClean="0">
                <a:ln>
                  <a:noFill/>
                </a:ln>
                <a:solidFill>
                  <a:srgbClr val="898989"/>
                </a:solidFill>
                <a:effectLst/>
                <a:uLnTx/>
                <a:uFillTx/>
                <a:latin typeface="Arial" panose="020B0604020202020204" pitchFamily="34" charset="0"/>
                <a:ea typeface="SimSun" panose="02010600030101010101" pitchFamily="2" charset="-122"/>
                <a:cs typeface="Arial" panose="020B0604020202020204" pitchFamily="34" charset="0"/>
              </a:rPr>
              <a:pPr marL="0" marR="0" lvl="0" indent="0" algn="r" defTabSz="914377" rtl="0" eaLnBrk="1" fontAlgn="base" latinLnBrk="0" hangingPunct="1">
                <a:lnSpc>
                  <a:spcPct val="100000"/>
                </a:lnSpc>
                <a:spcBef>
                  <a:spcPct val="0"/>
                </a:spcBef>
                <a:spcAft>
                  <a:spcPct val="0"/>
                </a:spcAft>
                <a:buClrTx/>
                <a:buSzTx/>
                <a:buFont typeface="Arial" panose="020B0604020202020204" pitchFamily="34" charset="0"/>
                <a:buNone/>
                <a:tabLst/>
                <a:defRPr/>
              </a:pPr>
              <a:t>‹#›</a:t>
            </a:fld>
            <a:endParaRPr kumimoji="0" lang="zh-CN"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167581010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Date Placeholder 3"/>
          <p:cNvSpPr>
            <a:spLocks noGrp="1" noChangeArrowheads="1"/>
          </p:cNvSpPr>
          <p:nvPr>
            <p:ph type="dt" sz="half" idx="10"/>
          </p:nvPr>
        </p:nvSpPr>
        <p:spPr>
          <a:ln/>
        </p:spPr>
        <p:txBody>
          <a:bodyPr/>
          <a:lstStyle>
            <a:lvl1pPr>
              <a:defRPr/>
            </a:lvl1pPr>
          </a:lstStyle>
          <a:p>
            <a:pPr marL="0" marR="0" lvl="0" indent="0" algn="l" defTabSz="914377" rtl="0" eaLnBrk="1" fontAlgn="base" latinLnBrk="0" hangingPunct="1">
              <a:lnSpc>
                <a:spcPct val="100000"/>
              </a:lnSpc>
              <a:spcBef>
                <a:spcPct val="0"/>
              </a:spcBef>
              <a:spcAft>
                <a:spcPct val="0"/>
              </a:spcAft>
              <a:buClrTx/>
              <a:buSzTx/>
              <a:buFont typeface="Arial" panose="020B0604020202020204" pitchFamily="34" charset="0"/>
              <a:buNone/>
              <a:tabLst/>
              <a:defRPr/>
            </a:pPr>
            <a:fld id="{3CC5DB56-9395-4A92-B325-BA06142E7725}" type="datetime1">
              <a:rPr kumimoji="0" lang="zh-CN" altLang="en-US" sz="1200" b="0" i="0" u="none" strike="noStrike" kern="1200" cap="none" spc="0" normalizeH="0" baseline="0" noProof="0" smtClean="0">
                <a:ln>
                  <a:noFill/>
                </a:ln>
                <a:solidFill>
                  <a:srgbClr val="898989"/>
                </a:solidFill>
                <a:effectLst/>
                <a:uLnTx/>
                <a:uFillTx/>
                <a:latin typeface="Arial" panose="020B0604020202020204" pitchFamily="34" charset="0"/>
                <a:ea typeface="SimSun" panose="02010600030101010101" pitchFamily="2" charset="-122"/>
                <a:cs typeface="Arial" panose="020B0604020202020204" pitchFamily="34" charset="0"/>
              </a:rPr>
              <a:pPr marL="0" marR="0" lvl="0" indent="0" algn="l" defTabSz="914377" rtl="0" eaLnBrk="1" fontAlgn="base" latinLnBrk="0" hangingPunct="1">
                <a:lnSpc>
                  <a:spcPct val="100000"/>
                </a:lnSpc>
                <a:spcBef>
                  <a:spcPct val="0"/>
                </a:spcBef>
                <a:spcAft>
                  <a:spcPct val="0"/>
                </a:spcAft>
                <a:buClrTx/>
                <a:buSzTx/>
                <a:buFont typeface="Arial" panose="020B0604020202020204" pitchFamily="34" charset="0"/>
                <a:buNone/>
                <a:tabLst/>
                <a:defRPr/>
              </a:pPr>
              <a:t>2024/4/16</a:t>
            </a:fld>
            <a:endParaRPr kumimoji="0" lang="zh-CN"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marL="0" marR="0" lvl="0" indent="0" algn="ctr" defTabSz="914377"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200" b="0" i="0" u="none" strike="noStrike" kern="1200" cap="none" spc="0" normalizeH="0" baseline="0" noProof="0">
              <a:ln>
                <a:noFill/>
              </a:ln>
              <a:solidFill>
                <a:srgbClr val="898989"/>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marL="0" marR="0" lvl="0" indent="0" algn="r" defTabSz="914377" rtl="0" eaLnBrk="1" fontAlgn="base" latinLnBrk="0" hangingPunct="1">
              <a:lnSpc>
                <a:spcPct val="100000"/>
              </a:lnSpc>
              <a:spcBef>
                <a:spcPct val="0"/>
              </a:spcBef>
              <a:spcAft>
                <a:spcPct val="0"/>
              </a:spcAft>
              <a:buClrTx/>
              <a:buSzTx/>
              <a:buFont typeface="Arial" panose="020B0604020202020204" pitchFamily="34" charset="0"/>
              <a:buNone/>
              <a:tabLst/>
              <a:defRPr/>
            </a:pPr>
            <a:fld id="{0BCA1D36-C9AD-428F-8B6E-06BAE43280E1}" type="slidenum">
              <a:rPr kumimoji="0" lang="zh-CN" altLang="en-US" sz="1200" b="0" i="0" u="none" strike="noStrike" kern="1200" cap="none" spc="0" normalizeH="0" baseline="0" noProof="0" smtClean="0">
                <a:ln>
                  <a:noFill/>
                </a:ln>
                <a:solidFill>
                  <a:srgbClr val="898989"/>
                </a:solidFill>
                <a:effectLst/>
                <a:uLnTx/>
                <a:uFillTx/>
                <a:latin typeface="Arial" panose="020B0604020202020204" pitchFamily="34" charset="0"/>
                <a:ea typeface="SimSun" panose="02010600030101010101" pitchFamily="2" charset="-122"/>
                <a:cs typeface="Arial" panose="020B0604020202020204" pitchFamily="34" charset="0"/>
              </a:rPr>
              <a:pPr marL="0" marR="0" lvl="0" indent="0" algn="r" defTabSz="914377" rtl="0" eaLnBrk="1" fontAlgn="base" latinLnBrk="0" hangingPunct="1">
                <a:lnSpc>
                  <a:spcPct val="100000"/>
                </a:lnSpc>
                <a:spcBef>
                  <a:spcPct val="0"/>
                </a:spcBef>
                <a:spcAft>
                  <a:spcPct val="0"/>
                </a:spcAft>
                <a:buClrTx/>
                <a:buSzTx/>
                <a:buFont typeface="Arial" panose="020B0604020202020204" pitchFamily="34" charset="0"/>
                <a:buNone/>
                <a:tabLst/>
                <a:defRPr/>
              </a:pPr>
              <a:t>‹#›</a:t>
            </a:fld>
            <a:endParaRPr kumimoji="0" lang="zh-CN"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231408767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0"/>
            <a:ext cx="10363200" cy="1363133"/>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185"/>
            <a:ext cx="10363200" cy="1500716"/>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zh-CN" altLang="en-US"/>
              <a:t>单击此处编辑母版文本样式</a:t>
            </a:r>
          </a:p>
        </p:txBody>
      </p:sp>
      <p:sp>
        <p:nvSpPr>
          <p:cNvPr id="4" name="Date Placeholder 3"/>
          <p:cNvSpPr>
            <a:spLocks noGrp="1" noChangeArrowheads="1"/>
          </p:cNvSpPr>
          <p:nvPr>
            <p:ph type="dt" sz="half" idx="10"/>
          </p:nvPr>
        </p:nvSpPr>
        <p:spPr>
          <a:ln/>
        </p:spPr>
        <p:txBody>
          <a:bodyPr/>
          <a:lstStyle>
            <a:lvl1pPr>
              <a:defRPr/>
            </a:lvl1pPr>
          </a:lstStyle>
          <a:p>
            <a:pPr marL="0" marR="0" lvl="0" indent="0" algn="l" defTabSz="914377" rtl="0" eaLnBrk="1" fontAlgn="base" latinLnBrk="0" hangingPunct="1">
              <a:lnSpc>
                <a:spcPct val="100000"/>
              </a:lnSpc>
              <a:spcBef>
                <a:spcPct val="0"/>
              </a:spcBef>
              <a:spcAft>
                <a:spcPct val="0"/>
              </a:spcAft>
              <a:buClrTx/>
              <a:buSzTx/>
              <a:buFont typeface="Arial" panose="020B0604020202020204" pitchFamily="34" charset="0"/>
              <a:buNone/>
              <a:tabLst/>
              <a:defRPr/>
            </a:pPr>
            <a:fld id="{2954807F-ED36-41F0-8568-5FAD0EACDEEA}" type="datetime1">
              <a:rPr kumimoji="0" lang="zh-CN" altLang="en-US" sz="1200" b="0" i="0" u="none" strike="noStrike" kern="1200" cap="none" spc="0" normalizeH="0" baseline="0" noProof="0" smtClean="0">
                <a:ln>
                  <a:noFill/>
                </a:ln>
                <a:solidFill>
                  <a:srgbClr val="898989"/>
                </a:solidFill>
                <a:effectLst/>
                <a:uLnTx/>
                <a:uFillTx/>
                <a:latin typeface="Arial" panose="020B0604020202020204" pitchFamily="34" charset="0"/>
                <a:ea typeface="SimSun" panose="02010600030101010101" pitchFamily="2" charset="-122"/>
                <a:cs typeface="Arial" panose="020B0604020202020204" pitchFamily="34" charset="0"/>
              </a:rPr>
              <a:pPr marL="0" marR="0" lvl="0" indent="0" algn="l" defTabSz="914377" rtl="0" eaLnBrk="1" fontAlgn="base" latinLnBrk="0" hangingPunct="1">
                <a:lnSpc>
                  <a:spcPct val="100000"/>
                </a:lnSpc>
                <a:spcBef>
                  <a:spcPct val="0"/>
                </a:spcBef>
                <a:spcAft>
                  <a:spcPct val="0"/>
                </a:spcAft>
                <a:buClrTx/>
                <a:buSzTx/>
                <a:buFont typeface="Arial" panose="020B0604020202020204" pitchFamily="34" charset="0"/>
                <a:buNone/>
                <a:tabLst/>
                <a:defRPr/>
              </a:pPr>
              <a:t>2024/4/16</a:t>
            </a:fld>
            <a:endParaRPr kumimoji="0" lang="zh-CN"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marL="0" marR="0" lvl="0" indent="0" algn="ctr" defTabSz="914377"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200" b="0" i="0" u="none" strike="noStrike" kern="1200" cap="none" spc="0" normalizeH="0" baseline="0" noProof="0">
              <a:ln>
                <a:noFill/>
              </a:ln>
              <a:solidFill>
                <a:srgbClr val="898989"/>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marL="0" marR="0" lvl="0" indent="0" algn="r" defTabSz="914377" rtl="0" eaLnBrk="1" fontAlgn="base" latinLnBrk="0" hangingPunct="1">
              <a:lnSpc>
                <a:spcPct val="100000"/>
              </a:lnSpc>
              <a:spcBef>
                <a:spcPct val="0"/>
              </a:spcBef>
              <a:spcAft>
                <a:spcPct val="0"/>
              </a:spcAft>
              <a:buClrTx/>
              <a:buSzTx/>
              <a:buFont typeface="Arial" panose="020B0604020202020204" pitchFamily="34" charset="0"/>
              <a:buNone/>
              <a:tabLst/>
              <a:defRPr/>
            </a:pPr>
            <a:fld id="{935B5C76-626E-445F-95D7-7E9188A68D11}" type="slidenum">
              <a:rPr kumimoji="0" lang="zh-CN" altLang="en-US" sz="1200" b="0" i="0" u="none" strike="noStrike" kern="1200" cap="none" spc="0" normalizeH="0" baseline="0" noProof="0" smtClean="0">
                <a:ln>
                  <a:noFill/>
                </a:ln>
                <a:solidFill>
                  <a:srgbClr val="898989"/>
                </a:solidFill>
                <a:effectLst/>
                <a:uLnTx/>
                <a:uFillTx/>
                <a:latin typeface="Arial" panose="020B0604020202020204" pitchFamily="34" charset="0"/>
                <a:ea typeface="SimSun" panose="02010600030101010101" pitchFamily="2" charset="-122"/>
                <a:cs typeface="Arial" panose="020B0604020202020204" pitchFamily="34" charset="0"/>
              </a:rPr>
              <a:pPr marL="0" marR="0" lvl="0" indent="0" algn="r" defTabSz="914377" rtl="0" eaLnBrk="1" fontAlgn="base" latinLnBrk="0" hangingPunct="1">
                <a:lnSpc>
                  <a:spcPct val="100000"/>
                </a:lnSpc>
                <a:spcBef>
                  <a:spcPct val="0"/>
                </a:spcBef>
                <a:spcAft>
                  <a:spcPct val="0"/>
                </a:spcAft>
                <a:buClrTx/>
                <a:buSzTx/>
                <a:buFont typeface="Arial" panose="020B0604020202020204" pitchFamily="34" charset="0"/>
                <a:buNone/>
                <a:tabLst/>
                <a:defRPr/>
              </a:pPr>
              <a:t>‹#›</a:t>
            </a:fld>
            <a:endParaRPr kumimoji="0" lang="zh-CN"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19036739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4567"/>
            <a:ext cx="5156200" cy="4351867"/>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824567"/>
            <a:ext cx="5156200" cy="4351867"/>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Date Placeholder 3"/>
          <p:cNvSpPr>
            <a:spLocks noGrp="1" noChangeArrowheads="1"/>
          </p:cNvSpPr>
          <p:nvPr>
            <p:ph type="dt" sz="half" idx="10"/>
          </p:nvPr>
        </p:nvSpPr>
        <p:spPr>
          <a:ln/>
        </p:spPr>
        <p:txBody>
          <a:bodyPr/>
          <a:lstStyle>
            <a:lvl1pPr>
              <a:defRPr/>
            </a:lvl1pPr>
          </a:lstStyle>
          <a:p>
            <a:pPr marL="0" marR="0" lvl="0" indent="0" algn="l" defTabSz="914377" rtl="0" eaLnBrk="1" fontAlgn="base" latinLnBrk="0" hangingPunct="1">
              <a:lnSpc>
                <a:spcPct val="100000"/>
              </a:lnSpc>
              <a:spcBef>
                <a:spcPct val="0"/>
              </a:spcBef>
              <a:spcAft>
                <a:spcPct val="0"/>
              </a:spcAft>
              <a:buClrTx/>
              <a:buSzTx/>
              <a:buFont typeface="Arial" panose="020B0604020202020204" pitchFamily="34" charset="0"/>
              <a:buNone/>
              <a:tabLst/>
              <a:defRPr/>
            </a:pPr>
            <a:fld id="{0F8DF4A9-BBAA-4425-B1BA-7E5FE93BD4D9}" type="datetime1">
              <a:rPr kumimoji="0" lang="zh-CN" altLang="en-US" sz="1200" b="0" i="0" u="none" strike="noStrike" kern="1200" cap="none" spc="0" normalizeH="0" baseline="0" noProof="0" smtClean="0">
                <a:ln>
                  <a:noFill/>
                </a:ln>
                <a:solidFill>
                  <a:srgbClr val="898989"/>
                </a:solidFill>
                <a:effectLst/>
                <a:uLnTx/>
                <a:uFillTx/>
                <a:latin typeface="Arial" panose="020B0604020202020204" pitchFamily="34" charset="0"/>
                <a:ea typeface="SimSun" panose="02010600030101010101" pitchFamily="2" charset="-122"/>
                <a:cs typeface="Arial" panose="020B0604020202020204" pitchFamily="34" charset="0"/>
              </a:rPr>
              <a:pPr marL="0" marR="0" lvl="0" indent="0" algn="l" defTabSz="914377" rtl="0" eaLnBrk="1" fontAlgn="base" latinLnBrk="0" hangingPunct="1">
                <a:lnSpc>
                  <a:spcPct val="100000"/>
                </a:lnSpc>
                <a:spcBef>
                  <a:spcPct val="0"/>
                </a:spcBef>
                <a:spcAft>
                  <a:spcPct val="0"/>
                </a:spcAft>
                <a:buClrTx/>
                <a:buSzTx/>
                <a:buFont typeface="Arial" panose="020B0604020202020204" pitchFamily="34" charset="0"/>
                <a:buNone/>
                <a:tabLst/>
                <a:defRPr/>
              </a:pPr>
              <a:t>2024/4/16</a:t>
            </a:fld>
            <a:endParaRPr kumimoji="0" lang="zh-CN"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marL="0" marR="0" lvl="0" indent="0" algn="ctr" defTabSz="914377"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200" b="0" i="0" u="none" strike="noStrike" kern="1200" cap="none" spc="0" normalizeH="0" baseline="0" noProof="0">
              <a:ln>
                <a:noFill/>
              </a:ln>
              <a:solidFill>
                <a:srgbClr val="898989"/>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marL="0" marR="0" lvl="0" indent="0" algn="r" defTabSz="914377" rtl="0" eaLnBrk="1" fontAlgn="base" latinLnBrk="0" hangingPunct="1">
              <a:lnSpc>
                <a:spcPct val="100000"/>
              </a:lnSpc>
              <a:spcBef>
                <a:spcPct val="0"/>
              </a:spcBef>
              <a:spcAft>
                <a:spcPct val="0"/>
              </a:spcAft>
              <a:buClrTx/>
              <a:buSzTx/>
              <a:buFont typeface="Arial" panose="020B0604020202020204" pitchFamily="34" charset="0"/>
              <a:buNone/>
              <a:tabLst/>
              <a:defRPr/>
            </a:pPr>
            <a:fld id="{D3618619-E638-4F9C-BA47-7E7DC907CB7E}" type="slidenum">
              <a:rPr kumimoji="0" lang="zh-CN" altLang="en-US" sz="1200" b="0" i="0" u="none" strike="noStrike" kern="1200" cap="none" spc="0" normalizeH="0" baseline="0" noProof="0" smtClean="0">
                <a:ln>
                  <a:noFill/>
                </a:ln>
                <a:solidFill>
                  <a:srgbClr val="898989"/>
                </a:solidFill>
                <a:effectLst/>
                <a:uLnTx/>
                <a:uFillTx/>
                <a:latin typeface="Arial" panose="020B0604020202020204" pitchFamily="34" charset="0"/>
                <a:ea typeface="SimSun" panose="02010600030101010101" pitchFamily="2" charset="-122"/>
                <a:cs typeface="Arial" panose="020B0604020202020204" pitchFamily="34" charset="0"/>
              </a:rPr>
              <a:pPr marL="0" marR="0" lvl="0" indent="0" algn="r" defTabSz="914377" rtl="0" eaLnBrk="1" fontAlgn="base" latinLnBrk="0" hangingPunct="1">
                <a:lnSpc>
                  <a:spcPct val="100000"/>
                </a:lnSpc>
                <a:spcBef>
                  <a:spcPct val="0"/>
                </a:spcBef>
                <a:spcAft>
                  <a:spcPct val="0"/>
                </a:spcAft>
                <a:buClrTx/>
                <a:buSzTx/>
                <a:buFont typeface="Arial" panose="020B0604020202020204" pitchFamily="34" charset="0"/>
                <a:buNone/>
                <a:tabLst/>
                <a:defRPr/>
              </a:pPr>
              <a:t>‹#›</a:t>
            </a:fld>
            <a:endParaRPr kumimoji="0" lang="zh-CN"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1397875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939D3D3-0C37-4A09-89BF-DB135DF72897}" type="datetime1">
              <a:rPr kumimoji="0"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2024/4/16</a:t>
            </a:fld>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4" name="頁尾版面配置區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5" name="投影片編號版面配置區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D433DB-B31C-49C9-BEC3-1A87A9E59357}" type="slidenum">
              <a:rPr kumimoji="0"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239102618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167"/>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4584"/>
            <a:ext cx="5386917" cy="6413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5934"/>
            <a:ext cx="5386917" cy="3949700"/>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4584"/>
            <a:ext cx="5389033" cy="6413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68" y="2175934"/>
            <a:ext cx="5389033" cy="3949700"/>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Date Placeholder 3"/>
          <p:cNvSpPr>
            <a:spLocks noGrp="1" noChangeArrowheads="1"/>
          </p:cNvSpPr>
          <p:nvPr>
            <p:ph type="dt" sz="half" idx="10"/>
          </p:nvPr>
        </p:nvSpPr>
        <p:spPr>
          <a:ln/>
        </p:spPr>
        <p:txBody>
          <a:bodyPr/>
          <a:lstStyle>
            <a:lvl1pPr>
              <a:defRPr/>
            </a:lvl1pPr>
          </a:lstStyle>
          <a:p>
            <a:pPr marL="0" marR="0" lvl="0" indent="0" algn="l" defTabSz="914377" rtl="0" eaLnBrk="1" fontAlgn="base" latinLnBrk="0" hangingPunct="1">
              <a:lnSpc>
                <a:spcPct val="100000"/>
              </a:lnSpc>
              <a:spcBef>
                <a:spcPct val="0"/>
              </a:spcBef>
              <a:spcAft>
                <a:spcPct val="0"/>
              </a:spcAft>
              <a:buClrTx/>
              <a:buSzTx/>
              <a:buFont typeface="Arial" panose="020B0604020202020204" pitchFamily="34" charset="0"/>
              <a:buNone/>
              <a:tabLst/>
              <a:defRPr/>
            </a:pPr>
            <a:fld id="{B02B26D1-12E5-414E-BF9F-A0FD362BF261}" type="datetime1">
              <a:rPr kumimoji="0" lang="zh-CN" altLang="en-US" sz="1200" b="0" i="0" u="none" strike="noStrike" kern="1200" cap="none" spc="0" normalizeH="0" baseline="0" noProof="0" smtClean="0">
                <a:ln>
                  <a:noFill/>
                </a:ln>
                <a:solidFill>
                  <a:srgbClr val="898989"/>
                </a:solidFill>
                <a:effectLst/>
                <a:uLnTx/>
                <a:uFillTx/>
                <a:latin typeface="Arial" panose="020B0604020202020204" pitchFamily="34" charset="0"/>
                <a:ea typeface="SimSun" panose="02010600030101010101" pitchFamily="2" charset="-122"/>
                <a:cs typeface="Arial" panose="020B0604020202020204" pitchFamily="34" charset="0"/>
              </a:rPr>
              <a:pPr marL="0" marR="0" lvl="0" indent="0" algn="l" defTabSz="914377" rtl="0" eaLnBrk="1" fontAlgn="base" latinLnBrk="0" hangingPunct="1">
                <a:lnSpc>
                  <a:spcPct val="100000"/>
                </a:lnSpc>
                <a:spcBef>
                  <a:spcPct val="0"/>
                </a:spcBef>
                <a:spcAft>
                  <a:spcPct val="0"/>
                </a:spcAft>
                <a:buClrTx/>
                <a:buSzTx/>
                <a:buFont typeface="Arial" panose="020B0604020202020204" pitchFamily="34" charset="0"/>
                <a:buNone/>
                <a:tabLst/>
                <a:defRPr/>
              </a:pPr>
              <a:t>2024/4/16</a:t>
            </a:fld>
            <a:endParaRPr kumimoji="0" lang="zh-CN"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8" name="Footer Placeholder 4"/>
          <p:cNvSpPr>
            <a:spLocks noGrp="1" noChangeArrowheads="1"/>
          </p:cNvSpPr>
          <p:nvPr>
            <p:ph type="ftr" sz="quarter" idx="11"/>
          </p:nvPr>
        </p:nvSpPr>
        <p:spPr>
          <a:ln/>
        </p:spPr>
        <p:txBody>
          <a:bodyPr/>
          <a:lstStyle>
            <a:lvl1pPr>
              <a:defRPr/>
            </a:lvl1pPr>
          </a:lstStyle>
          <a:p>
            <a:pPr marL="0" marR="0" lvl="0" indent="0" algn="ctr" defTabSz="914377"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200" b="0" i="0" u="none" strike="noStrike" kern="1200" cap="none" spc="0" normalizeH="0" baseline="0" noProof="0">
              <a:ln>
                <a:noFill/>
              </a:ln>
              <a:solidFill>
                <a:srgbClr val="898989"/>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9" name="Slide Number Placeholder 5"/>
          <p:cNvSpPr>
            <a:spLocks noGrp="1" noChangeArrowheads="1"/>
          </p:cNvSpPr>
          <p:nvPr>
            <p:ph type="sldNum" sz="quarter" idx="12"/>
          </p:nvPr>
        </p:nvSpPr>
        <p:spPr>
          <a:ln/>
        </p:spPr>
        <p:txBody>
          <a:bodyPr/>
          <a:lstStyle>
            <a:lvl1pPr>
              <a:defRPr/>
            </a:lvl1pPr>
          </a:lstStyle>
          <a:p>
            <a:pPr marL="0" marR="0" lvl="0" indent="0" algn="r" defTabSz="914377" rtl="0" eaLnBrk="1" fontAlgn="base" latinLnBrk="0" hangingPunct="1">
              <a:lnSpc>
                <a:spcPct val="100000"/>
              </a:lnSpc>
              <a:spcBef>
                <a:spcPct val="0"/>
              </a:spcBef>
              <a:spcAft>
                <a:spcPct val="0"/>
              </a:spcAft>
              <a:buClrTx/>
              <a:buSzTx/>
              <a:buFont typeface="Arial" panose="020B0604020202020204" pitchFamily="34" charset="0"/>
              <a:buNone/>
              <a:tabLst/>
              <a:defRPr/>
            </a:pPr>
            <a:fld id="{946D7D9A-C51F-4630-831B-5B9BD457BC95}" type="slidenum">
              <a:rPr kumimoji="0" lang="zh-CN" altLang="en-US" sz="1200" b="0" i="0" u="none" strike="noStrike" kern="1200" cap="none" spc="0" normalizeH="0" baseline="0" noProof="0" smtClean="0">
                <a:ln>
                  <a:noFill/>
                </a:ln>
                <a:solidFill>
                  <a:srgbClr val="898989"/>
                </a:solidFill>
                <a:effectLst/>
                <a:uLnTx/>
                <a:uFillTx/>
                <a:latin typeface="Arial" panose="020B0604020202020204" pitchFamily="34" charset="0"/>
                <a:ea typeface="SimSun" panose="02010600030101010101" pitchFamily="2" charset="-122"/>
                <a:cs typeface="Arial" panose="020B0604020202020204" pitchFamily="34" charset="0"/>
              </a:rPr>
              <a:pPr marL="0" marR="0" lvl="0" indent="0" algn="r" defTabSz="914377" rtl="0" eaLnBrk="1" fontAlgn="base" latinLnBrk="0" hangingPunct="1">
                <a:lnSpc>
                  <a:spcPct val="100000"/>
                </a:lnSpc>
                <a:spcBef>
                  <a:spcPct val="0"/>
                </a:spcBef>
                <a:spcAft>
                  <a:spcPct val="0"/>
                </a:spcAft>
                <a:buClrTx/>
                <a:buSzTx/>
                <a:buFont typeface="Arial" panose="020B0604020202020204" pitchFamily="34" charset="0"/>
                <a:buNone/>
                <a:tabLst/>
                <a:defRPr/>
              </a:pPr>
              <a:t>‹#›</a:t>
            </a:fld>
            <a:endParaRPr kumimoji="0" lang="zh-CN"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236208300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Date Placeholder 3"/>
          <p:cNvSpPr>
            <a:spLocks noGrp="1" noChangeArrowheads="1"/>
          </p:cNvSpPr>
          <p:nvPr>
            <p:ph type="dt" sz="half" idx="10"/>
          </p:nvPr>
        </p:nvSpPr>
        <p:spPr>
          <a:ln/>
        </p:spPr>
        <p:txBody>
          <a:bodyPr/>
          <a:lstStyle>
            <a:lvl1pPr>
              <a:defRPr/>
            </a:lvl1pPr>
          </a:lstStyle>
          <a:p>
            <a:pPr marL="0" marR="0" lvl="0" indent="0" algn="l" defTabSz="914377" rtl="0" eaLnBrk="1" fontAlgn="base" latinLnBrk="0" hangingPunct="1">
              <a:lnSpc>
                <a:spcPct val="100000"/>
              </a:lnSpc>
              <a:spcBef>
                <a:spcPct val="0"/>
              </a:spcBef>
              <a:spcAft>
                <a:spcPct val="0"/>
              </a:spcAft>
              <a:buClrTx/>
              <a:buSzTx/>
              <a:buFont typeface="Arial" panose="020B0604020202020204" pitchFamily="34" charset="0"/>
              <a:buNone/>
              <a:tabLst/>
              <a:defRPr/>
            </a:pPr>
            <a:fld id="{A3E9D928-13AD-41FD-9F64-2A3F560208D4}" type="datetime1">
              <a:rPr kumimoji="0" lang="zh-CN" altLang="en-US" sz="1200" b="0" i="0" u="none" strike="noStrike" kern="1200" cap="none" spc="0" normalizeH="0" baseline="0" noProof="0" smtClean="0">
                <a:ln>
                  <a:noFill/>
                </a:ln>
                <a:solidFill>
                  <a:srgbClr val="898989"/>
                </a:solidFill>
                <a:effectLst/>
                <a:uLnTx/>
                <a:uFillTx/>
                <a:latin typeface="Arial" panose="020B0604020202020204" pitchFamily="34" charset="0"/>
                <a:ea typeface="SimSun" panose="02010600030101010101" pitchFamily="2" charset="-122"/>
                <a:cs typeface="Arial" panose="020B0604020202020204" pitchFamily="34" charset="0"/>
              </a:rPr>
              <a:pPr marL="0" marR="0" lvl="0" indent="0" algn="l" defTabSz="914377" rtl="0" eaLnBrk="1" fontAlgn="base" latinLnBrk="0" hangingPunct="1">
                <a:lnSpc>
                  <a:spcPct val="100000"/>
                </a:lnSpc>
                <a:spcBef>
                  <a:spcPct val="0"/>
                </a:spcBef>
                <a:spcAft>
                  <a:spcPct val="0"/>
                </a:spcAft>
                <a:buClrTx/>
                <a:buSzTx/>
                <a:buFont typeface="Arial" panose="020B0604020202020204" pitchFamily="34" charset="0"/>
                <a:buNone/>
                <a:tabLst/>
                <a:defRPr/>
              </a:pPr>
              <a:t>2024/4/16</a:t>
            </a:fld>
            <a:endParaRPr kumimoji="0" lang="zh-CN"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4" name="Footer Placeholder 4"/>
          <p:cNvSpPr>
            <a:spLocks noGrp="1" noChangeArrowheads="1"/>
          </p:cNvSpPr>
          <p:nvPr>
            <p:ph type="ftr" sz="quarter" idx="11"/>
          </p:nvPr>
        </p:nvSpPr>
        <p:spPr>
          <a:ln/>
        </p:spPr>
        <p:txBody>
          <a:bodyPr/>
          <a:lstStyle>
            <a:lvl1pPr>
              <a:defRPr/>
            </a:lvl1pPr>
          </a:lstStyle>
          <a:p>
            <a:pPr marL="0" marR="0" lvl="0" indent="0" algn="ctr" defTabSz="914377"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200" b="0" i="0" u="none" strike="noStrike" kern="1200" cap="none" spc="0" normalizeH="0" baseline="0" noProof="0">
              <a:ln>
                <a:noFill/>
              </a:ln>
              <a:solidFill>
                <a:srgbClr val="898989"/>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5" name="Slide Number Placeholder 5"/>
          <p:cNvSpPr>
            <a:spLocks noGrp="1" noChangeArrowheads="1"/>
          </p:cNvSpPr>
          <p:nvPr>
            <p:ph type="sldNum" sz="quarter" idx="12"/>
          </p:nvPr>
        </p:nvSpPr>
        <p:spPr>
          <a:ln/>
        </p:spPr>
        <p:txBody>
          <a:bodyPr/>
          <a:lstStyle>
            <a:lvl1pPr>
              <a:defRPr/>
            </a:lvl1pPr>
          </a:lstStyle>
          <a:p>
            <a:pPr marL="0" marR="0" lvl="0" indent="0" algn="r" defTabSz="914377" rtl="0" eaLnBrk="1" fontAlgn="base" latinLnBrk="0" hangingPunct="1">
              <a:lnSpc>
                <a:spcPct val="100000"/>
              </a:lnSpc>
              <a:spcBef>
                <a:spcPct val="0"/>
              </a:spcBef>
              <a:spcAft>
                <a:spcPct val="0"/>
              </a:spcAft>
              <a:buClrTx/>
              <a:buSzTx/>
              <a:buFont typeface="Arial" panose="020B0604020202020204" pitchFamily="34" charset="0"/>
              <a:buNone/>
              <a:tabLst/>
              <a:defRPr/>
            </a:pPr>
            <a:fld id="{CE75691F-CF12-497A-9816-D0938786EA1C}" type="slidenum">
              <a:rPr kumimoji="0" lang="zh-CN" altLang="en-US" sz="1200" b="0" i="0" u="none" strike="noStrike" kern="1200" cap="none" spc="0" normalizeH="0" baseline="0" noProof="0" smtClean="0">
                <a:ln>
                  <a:noFill/>
                </a:ln>
                <a:solidFill>
                  <a:srgbClr val="898989"/>
                </a:solidFill>
                <a:effectLst/>
                <a:uLnTx/>
                <a:uFillTx/>
                <a:latin typeface="Arial" panose="020B0604020202020204" pitchFamily="34" charset="0"/>
                <a:ea typeface="SimSun" panose="02010600030101010101" pitchFamily="2" charset="-122"/>
                <a:cs typeface="Arial" panose="020B0604020202020204" pitchFamily="34" charset="0"/>
              </a:rPr>
              <a:pPr marL="0" marR="0" lvl="0" indent="0" algn="r" defTabSz="914377" rtl="0" eaLnBrk="1" fontAlgn="base" latinLnBrk="0" hangingPunct="1">
                <a:lnSpc>
                  <a:spcPct val="100000"/>
                </a:lnSpc>
                <a:spcBef>
                  <a:spcPct val="0"/>
                </a:spcBef>
                <a:spcAft>
                  <a:spcPct val="0"/>
                </a:spcAft>
                <a:buClrTx/>
                <a:buSzTx/>
                <a:buFont typeface="Arial" panose="020B0604020202020204" pitchFamily="34" charset="0"/>
                <a:buNone/>
                <a:tabLst/>
                <a:defRPr/>
              </a:pPr>
              <a:t>‹#›</a:t>
            </a:fld>
            <a:endParaRPr kumimoji="0" lang="zh-CN"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399500736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3"/>
          <p:cNvSpPr>
            <a:spLocks noGrp="1" noChangeArrowheads="1"/>
          </p:cNvSpPr>
          <p:nvPr>
            <p:ph type="dt" sz="half" idx="10"/>
          </p:nvPr>
        </p:nvSpPr>
        <p:spPr>
          <a:ln/>
        </p:spPr>
        <p:txBody>
          <a:bodyPr/>
          <a:lstStyle>
            <a:lvl1pPr>
              <a:defRPr/>
            </a:lvl1pPr>
          </a:lstStyle>
          <a:p>
            <a:pPr marL="0" marR="0" lvl="0" indent="0" algn="l" defTabSz="914377" rtl="0" eaLnBrk="1" fontAlgn="base" latinLnBrk="0" hangingPunct="1">
              <a:lnSpc>
                <a:spcPct val="100000"/>
              </a:lnSpc>
              <a:spcBef>
                <a:spcPct val="0"/>
              </a:spcBef>
              <a:spcAft>
                <a:spcPct val="0"/>
              </a:spcAft>
              <a:buClrTx/>
              <a:buSzTx/>
              <a:buFont typeface="Arial" panose="020B0604020202020204" pitchFamily="34" charset="0"/>
              <a:buNone/>
              <a:tabLst/>
              <a:defRPr/>
            </a:pPr>
            <a:fld id="{80359AA3-DB50-4F8F-9261-EA0BD44F8528}" type="datetime1">
              <a:rPr kumimoji="0" lang="zh-CN" altLang="en-US" sz="1200" b="0" i="0" u="none" strike="noStrike" kern="1200" cap="none" spc="0" normalizeH="0" baseline="0" noProof="0" smtClean="0">
                <a:ln>
                  <a:noFill/>
                </a:ln>
                <a:solidFill>
                  <a:srgbClr val="898989"/>
                </a:solidFill>
                <a:effectLst/>
                <a:uLnTx/>
                <a:uFillTx/>
                <a:latin typeface="Arial" panose="020B0604020202020204" pitchFamily="34" charset="0"/>
                <a:ea typeface="SimSun" panose="02010600030101010101" pitchFamily="2" charset="-122"/>
                <a:cs typeface="Arial" panose="020B0604020202020204" pitchFamily="34" charset="0"/>
              </a:rPr>
              <a:pPr marL="0" marR="0" lvl="0" indent="0" algn="l" defTabSz="914377" rtl="0" eaLnBrk="1" fontAlgn="base" latinLnBrk="0" hangingPunct="1">
                <a:lnSpc>
                  <a:spcPct val="100000"/>
                </a:lnSpc>
                <a:spcBef>
                  <a:spcPct val="0"/>
                </a:spcBef>
                <a:spcAft>
                  <a:spcPct val="0"/>
                </a:spcAft>
                <a:buClrTx/>
                <a:buSzTx/>
                <a:buFont typeface="Arial" panose="020B0604020202020204" pitchFamily="34" charset="0"/>
                <a:buNone/>
                <a:tabLst/>
                <a:defRPr/>
              </a:pPr>
              <a:t>2024/4/16</a:t>
            </a:fld>
            <a:endParaRPr kumimoji="0" lang="zh-CN"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3" name="Footer Placeholder 4"/>
          <p:cNvSpPr>
            <a:spLocks noGrp="1" noChangeArrowheads="1"/>
          </p:cNvSpPr>
          <p:nvPr>
            <p:ph type="ftr" sz="quarter" idx="11"/>
          </p:nvPr>
        </p:nvSpPr>
        <p:spPr>
          <a:ln/>
        </p:spPr>
        <p:txBody>
          <a:bodyPr/>
          <a:lstStyle>
            <a:lvl1pPr>
              <a:defRPr/>
            </a:lvl1pPr>
          </a:lstStyle>
          <a:p>
            <a:pPr marL="0" marR="0" lvl="0" indent="0" algn="ctr" defTabSz="914377"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200" b="0" i="0" u="none" strike="noStrike" kern="1200" cap="none" spc="0" normalizeH="0" baseline="0" noProof="0">
              <a:ln>
                <a:noFill/>
              </a:ln>
              <a:solidFill>
                <a:srgbClr val="898989"/>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4" name="Slide Number Placeholder 5"/>
          <p:cNvSpPr>
            <a:spLocks noGrp="1" noChangeArrowheads="1"/>
          </p:cNvSpPr>
          <p:nvPr>
            <p:ph type="sldNum" sz="quarter" idx="12"/>
          </p:nvPr>
        </p:nvSpPr>
        <p:spPr>
          <a:ln/>
        </p:spPr>
        <p:txBody>
          <a:bodyPr/>
          <a:lstStyle>
            <a:lvl1pPr>
              <a:defRPr/>
            </a:lvl1pPr>
          </a:lstStyle>
          <a:p>
            <a:pPr marL="0" marR="0" lvl="0" indent="0" algn="r" defTabSz="914377" rtl="0" eaLnBrk="1" fontAlgn="base" latinLnBrk="0" hangingPunct="1">
              <a:lnSpc>
                <a:spcPct val="100000"/>
              </a:lnSpc>
              <a:spcBef>
                <a:spcPct val="0"/>
              </a:spcBef>
              <a:spcAft>
                <a:spcPct val="0"/>
              </a:spcAft>
              <a:buClrTx/>
              <a:buSzTx/>
              <a:buFont typeface="Arial" panose="020B0604020202020204" pitchFamily="34" charset="0"/>
              <a:buNone/>
              <a:tabLst/>
              <a:defRPr/>
            </a:pPr>
            <a:fld id="{610EBF45-6306-48AC-A8FE-E5C4E068DA64}" type="slidenum">
              <a:rPr kumimoji="0" lang="zh-CN" altLang="en-US" sz="1200" b="0" i="0" u="none" strike="noStrike" kern="1200" cap="none" spc="0" normalizeH="0" baseline="0" noProof="0" smtClean="0">
                <a:ln>
                  <a:noFill/>
                </a:ln>
                <a:solidFill>
                  <a:srgbClr val="898989"/>
                </a:solidFill>
                <a:effectLst/>
                <a:uLnTx/>
                <a:uFillTx/>
                <a:latin typeface="Arial" panose="020B0604020202020204" pitchFamily="34" charset="0"/>
                <a:ea typeface="SimSun" panose="02010600030101010101" pitchFamily="2" charset="-122"/>
                <a:cs typeface="Arial" panose="020B0604020202020204" pitchFamily="34" charset="0"/>
              </a:rPr>
              <a:pPr marL="0" marR="0" lvl="0" indent="0" algn="r" defTabSz="914377" rtl="0" eaLnBrk="1" fontAlgn="base" latinLnBrk="0" hangingPunct="1">
                <a:lnSpc>
                  <a:spcPct val="100000"/>
                </a:lnSpc>
                <a:spcBef>
                  <a:spcPct val="0"/>
                </a:spcBef>
                <a:spcAft>
                  <a:spcPct val="0"/>
                </a:spcAft>
                <a:buClrTx/>
                <a:buSzTx/>
                <a:buFont typeface="Arial" panose="020B0604020202020204" pitchFamily="34" charset="0"/>
                <a:buNone/>
                <a:tabLst/>
                <a:defRPr/>
              </a:pPr>
              <a:t>‹#›</a:t>
            </a:fld>
            <a:endParaRPr kumimoji="0" lang="zh-CN"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181768264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2"/>
            <a:ext cx="4011084" cy="1162049"/>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1"/>
            <a:ext cx="6815667" cy="585258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0"/>
            <a:ext cx="4011084" cy="469053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Date Placeholder 3"/>
          <p:cNvSpPr>
            <a:spLocks noGrp="1" noChangeArrowheads="1"/>
          </p:cNvSpPr>
          <p:nvPr>
            <p:ph type="dt" sz="half" idx="10"/>
          </p:nvPr>
        </p:nvSpPr>
        <p:spPr>
          <a:ln/>
        </p:spPr>
        <p:txBody>
          <a:bodyPr/>
          <a:lstStyle>
            <a:lvl1pPr>
              <a:defRPr/>
            </a:lvl1pPr>
          </a:lstStyle>
          <a:p>
            <a:pPr marL="0" marR="0" lvl="0" indent="0" algn="l" defTabSz="914377" rtl="0" eaLnBrk="1" fontAlgn="base" latinLnBrk="0" hangingPunct="1">
              <a:lnSpc>
                <a:spcPct val="100000"/>
              </a:lnSpc>
              <a:spcBef>
                <a:spcPct val="0"/>
              </a:spcBef>
              <a:spcAft>
                <a:spcPct val="0"/>
              </a:spcAft>
              <a:buClrTx/>
              <a:buSzTx/>
              <a:buFont typeface="Arial" panose="020B0604020202020204" pitchFamily="34" charset="0"/>
              <a:buNone/>
              <a:tabLst/>
              <a:defRPr/>
            </a:pPr>
            <a:fld id="{083D4C28-EA85-4231-BB07-F9D250FC064E}" type="datetime1">
              <a:rPr kumimoji="0" lang="zh-CN" altLang="en-US" sz="1200" b="0" i="0" u="none" strike="noStrike" kern="1200" cap="none" spc="0" normalizeH="0" baseline="0" noProof="0" smtClean="0">
                <a:ln>
                  <a:noFill/>
                </a:ln>
                <a:solidFill>
                  <a:srgbClr val="898989"/>
                </a:solidFill>
                <a:effectLst/>
                <a:uLnTx/>
                <a:uFillTx/>
                <a:latin typeface="Arial" panose="020B0604020202020204" pitchFamily="34" charset="0"/>
                <a:ea typeface="SimSun" panose="02010600030101010101" pitchFamily="2" charset="-122"/>
                <a:cs typeface="Arial" panose="020B0604020202020204" pitchFamily="34" charset="0"/>
              </a:rPr>
              <a:pPr marL="0" marR="0" lvl="0" indent="0" algn="l" defTabSz="914377" rtl="0" eaLnBrk="1" fontAlgn="base" latinLnBrk="0" hangingPunct="1">
                <a:lnSpc>
                  <a:spcPct val="100000"/>
                </a:lnSpc>
                <a:spcBef>
                  <a:spcPct val="0"/>
                </a:spcBef>
                <a:spcAft>
                  <a:spcPct val="0"/>
                </a:spcAft>
                <a:buClrTx/>
                <a:buSzTx/>
                <a:buFont typeface="Arial" panose="020B0604020202020204" pitchFamily="34" charset="0"/>
                <a:buNone/>
                <a:tabLst/>
                <a:defRPr/>
              </a:pPr>
              <a:t>2024/4/16</a:t>
            </a:fld>
            <a:endParaRPr kumimoji="0" lang="zh-CN"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marL="0" marR="0" lvl="0" indent="0" algn="ctr" defTabSz="914377"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200" b="0" i="0" u="none" strike="noStrike" kern="1200" cap="none" spc="0" normalizeH="0" baseline="0" noProof="0">
              <a:ln>
                <a:noFill/>
              </a:ln>
              <a:solidFill>
                <a:srgbClr val="898989"/>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marL="0" marR="0" lvl="0" indent="0" algn="r" defTabSz="914377" rtl="0" eaLnBrk="1" fontAlgn="base" latinLnBrk="0" hangingPunct="1">
              <a:lnSpc>
                <a:spcPct val="100000"/>
              </a:lnSpc>
              <a:spcBef>
                <a:spcPct val="0"/>
              </a:spcBef>
              <a:spcAft>
                <a:spcPct val="0"/>
              </a:spcAft>
              <a:buClrTx/>
              <a:buSzTx/>
              <a:buFont typeface="Arial" panose="020B0604020202020204" pitchFamily="34" charset="0"/>
              <a:buNone/>
              <a:tabLst/>
              <a:defRPr/>
            </a:pPr>
            <a:fld id="{1BC0A158-6B4A-48E2-9AE9-FAED3125C3E8}" type="slidenum">
              <a:rPr kumimoji="0" lang="zh-CN" altLang="en-US" sz="1200" b="0" i="0" u="none" strike="noStrike" kern="1200" cap="none" spc="0" normalizeH="0" baseline="0" noProof="0" smtClean="0">
                <a:ln>
                  <a:noFill/>
                </a:ln>
                <a:solidFill>
                  <a:srgbClr val="898989"/>
                </a:solidFill>
                <a:effectLst/>
                <a:uLnTx/>
                <a:uFillTx/>
                <a:latin typeface="Arial" panose="020B0604020202020204" pitchFamily="34" charset="0"/>
                <a:ea typeface="SimSun" panose="02010600030101010101" pitchFamily="2" charset="-122"/>
                <a:cs typeface="Arial" panose="020B0604020202020204" pitchFamily="34" charset="0"/>
              </a:rPr>
              <a:pPr marL="0" marR="0" lvl="0" indent="0" algn="r" defTabSz="914377" rtl="0" eaLnBrk="1" fontAlgn="base" latinLnBrk="0" hangingPunct="1">
                <a:lnSpc>
                  <a:spcPct val="100000"/>
                </a:lnSpc>
                <a:spcBef>
                  <a:spcPct val="0"/>
                </a:spcBef>
                <a:spcAft>
                  <a:spcPct val="0"/>
                </a:spcAft>
                <a:buClrTx/>
                <a:buSzTx/>
                <a:buFont typeface="Arial" panose="020B0604020202020204" pitchFamily="34" charset="0"/>
                <a:buNone/>
                <a:tabLst/>
                <a:defRPr/>
              </a:pPr>
              <a:t>‹#›</a:t>
            </a:fld>
            <a:endParaRPr kumimoji="0" lang="zh-CN"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29972077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7267"/>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3833"/>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zh-CN" altLang="en-US" noProof="0">
              <a:sym typeface="DotumChe" pitchFamily="49" charset="-127"/>
            </a:endParaRPr>
          </a:p>
        </p:txBody>
      </p:sp>
      <p:sp>
        <p:nvSpPr>
          <p:cNvPr id="4" name="文本占位符 3"/>
          <p:cNvSpPr>
            <a:spLocks noGrp="1"/>
          </p:cNvSpPr>
          <p:nvPr>
            <p:ph type="body" sz="half" idx="2"/>
          </p:nvPr>
        </p:nvSpPr>
        <p:spPr>
          <a:xfrm>
            <a:off x="2389717" y="5367867"/>
            <a:ext cx="7315200" cy="80433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Date Placeholder 3"/>
          <p:cNvSpPr>
            <a:spLocks noGrp="1" noChangeArrowheads="1"/>
          </p:cNvSpPr>
          <p:nvPr>
            <p:ph type="dt" sz="half" idx="10"/>
          </p:nvPr>
        </p:nvSpPr>
        <p:spPr>
          <a:ln/>
        </p:spPr>
        <p:txBody>
          <a:bodyPr/>
          <a:lstStyle>
            <a:lvl1pPr>
              <a:defRPr/>
            </a:lvl1pPr>
          </a:lstStyle>
          <a:p>
            <a:pPr marL="0" marR="0" lvl="0" indent="0" algn="l" defTabSz="914377" rtl="0" eaLnBrk="1" fontAlgn="base" latinLnBrk="0" hangingPunct="1">
              <a:lnSpc>
                <a:spcPct val="100000"/>
              </a:lnSpc>
              <a:spcBef>
                <a:spcPct val="0"/>
              </a:spcBef>
              <a:spcAft>
                <a:spcPct val="0"/>
              </a:spcAft>
              <a:buClrTx/>
              <a:buSzTx/>
              <a:buFont typeface="Arial" panose="020B0604020202020204" pitchFamily="34" charset="0"/>
              <a:buNone/>
              <a:tabLst/>
              <a:defRPr/>
            </a:pPr>
            <a:fld id="{F0BF0100-212D-43F2-AF84-801BAE3DD4E7}" type="datetime1">
              <a:rPr kumimoji="0" lang="zh-CN" altLang="en-US" sz="1200" b="0" i="0" u="none" strike="noStrike" kern="1200" cap="none" spc="0" normalizeH="0" baseline="0" noProof="0" smtClean="0">
                <a:ln>
                  <a:noFill/>
                </a:ln>
                <a:solidFill>
                  <a:srgbClr val="898989"/>
                </a:solidFill>
                <a:effectLst/>
                <a:uLnTx/>
                <a:uFillTx/>
                <a:latin typeface="Arial" panose="020B0604020202020204" pitchFamily="34" charset="0"/>
                <a:ea typeface="SimSun" panose="02010600030101010101" pitchFamily="2" charset="-122"/>
                <a:cs typeface="Arial" panose="020B0604020202020204" pitchFamily="34" charset="0"/>
              </a:rPr>
              <a:pPr marL="0" marR="0" lvl="0" indent="0" algn="l" defTabSz="914377" rtl="0" eaLnBrk="1" fontAlgn="base" latinLnBrk="0" hangingPunct="1">
                <a:lnSpc>
                  <a:spcPct val="100000"/>
                </a:lnSpc>
                <a:spcBef>
                  <a:spcPct val="0"/>
                </a:spcBef>
                <a:spcAft>
                  <a:spcPct val="0"/>
                </a:spcAft>
                <a:buClrTx/>
                <a:buSzTx/>
                <a:buFont typeface="Arial" panose="020B0604020202020204" pitchFamily="34" charset="0"/>
                <a:buNone/>
                <a:tabLst/>
                <a:defRPr/>
              </a:pPr>
              <a:t>2024/4/16</a:t>
            </a:fld>
            <a:endParaRPr kumimoji="0" lang="zh-CN"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marL="0" marR="0" lvl="0" indent="0" algn="ctr" defTabSz="914377"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200" b="0" i="0" u="none" strike="noStrike" kern="1200" cap="none" spc="0" normalizeH="0" baseline="0" noProof="0">
              <a:ln>
                <a:noFill/>
              </a:ln>
              <a:solidFill>
                <a:srgbClr val="898989"/>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marL="0" marR="0" lvl="0" indent="0" algn="r" defTabSz="914377" rtl="0" eaLnBrk="1" fontAlgn="base" latinLnBrk="0" hangingPunct="1">
              <a:lnSpc>
                <a:spcPct val="100000"/>
              </a:lnSpc>
              <a:spcBef>
                <a:spcPct val="0"/>
              </a:spcBef>
              <a:spcAft>
                <a:spcPct val="0"/>
              </a:spcAft>
              <a:buClrTx/>
              <a:buSzTx/>
              <a:buFont typeface="Arial" panose="020B0604020202020204" pitchFamily="34" charset="0"/>
              <a:buNone/>
              <a:tabLst/>
              <a:defRPr/>
            </a:pPr>
            <a:fld id="{4DCD16B6-F0D6-4CD8-B249-309E80BCBE2C}" type="slidenum">
              <a:rPr kumimoji="0" lang="zh-CN" altLang="en-US" sz="1200" b="0" i="0" u="none" strike="noStrike" kern="1200" cap="none" spc="0" normalizeH="0" baseline="0" noProof="0" smtClean="0">
                <a:ln>
                  <a:noFill/>
                </a:ln>
                <a:solidFill>
                  <a:srgbClr val="898989"/>
                </a:solidFill>
                <a:effectLst/>
                <a:uLnTx/>
                <a:uFillTx/>
                <a:latin typeface="Arial" panose="020B0604020202020204" pitchFamily="34" charset="0"/>
                <a:ea typeface="SimSun" panose="02010600030101010101" pitchFamily="2" charset="-122"/>
                <a:cs typeface="Arial" panose="020B0604020202020204" pitchFamily="34" charset="0"/>
              </a:rPr>
              <a:pPr marL="0" marR="0" lvl="0" indent="0" algn="r" defTabSz="914377" rtl="0" eaLnBrk="1" fontAlgn="base" latinLnBrk="0" hangingPunct="1">
                <a:lnSpc>
                  <a:spcPct val="100000"/>
                </a:lnSpc>
                <a:spcBef>
                  <a:spcPct val="0"/>
                </a:spcBef>
                <a:spcAft>
                  <a:spcPct val="0"/>
                </a:spcAft>
                <a:buClrTx/>
                <a:buSzTx/>
                <a:buFont typeface="Arial" panose="020B0604020202020204" pitchFamily="34" charset="0"/>
                <a:buNone/>
                <a:tabLst/>
                <a:defRPr/>
              </a:pPr>
              <a:t>‹#›</a:t>
            </a:fld>
            <a:endParaRPr kumimoji="0" lang="zh-CN"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330783847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Date Placeholder 3"/>
          <p:cNvSpPr>
            <a:spLocks noGrp="1" noChangeArrowheads="1"/>
          </p:cNvSpPr>
          <p:nvPr>
            <p:ph type="dt" sz="half" idx="10"/>
          </p:nvPr>
        </p:nvSpPr>
        <p:spPr>
          <a:ln/>
        </p:spPr>
        <p:txBody>
          <a:bodyPr/>
          <a:lstStyle>
            <a:lvl1pPr>
              <a:defRPr/>
            </a:lvl1pPr>
          </a:lstStyle>
          <a:p>
            <a:pPr marL="0" marR="0" lvl="0" indent="0" algn="l" defTabSz="914377" rtl="0" eaLnBrk="1" fontAlgn="base" latinLnBrk="0" hangingPunct="1">
              <a:lnSpc>
                <a:spcPct val="100000"/>
              </a:lnSpc>
              <a:spcBef>
                <a:spcPct val="0"/>
              </a:spcBef>
              <a:spcAft>
                <a:spcPct val="0"/>
              </a:spcAft>
              <a:buClrTx/>
              <a:buSzTx/>
              <a:buFont typeface="Arial" panose="020B0604020202020204" pitchFamily="34" charset="0"/>
              <a:buNone/>
              <a:tabLst/>
              <a:defRPr/>
            </a:pPr>
            <a:fld id="{64FBC83B-6AF5-43B1-BBF1-6B1A3F170152}" type="datetime1">
              <a:rPr kumimoji="0" lang="zh-CN" altLang="en-US" sz="1200" b="0" i="0" u="none" strike="noStrike" kern="1200" cap="none" spc="0" normalizeH="0" baseline="0" noProof="0" smtClean="0">
                <a:ln>
                  <a:noFill/>
                </a:ln>
                <a:solidFill>
                  <a:srgbClr val="898989"/>
                </a:solidFill>
                <a:effectLst/>
                <a:uLnTx/>
                <a:uFillTx/>
                <a:latin typeface="Arial" panose="020B0604020202020204" pitchFamily="34" charset="0"/>
                <a:ea typeface="SimSun" panose="02010600030101010101" pitchFamily="2" charset="-122"/>
                <a:cs typeface="Arial" panose="020B0604020202020204" pitchFamily="34" charset="0"/>
              </a:rPr>
              <a:pPr marL="0" marR="0" lvl="0" indent="0" algn="l" defTabSz="914377" rtl="0" eaLnBrk="1" fontAlgn="base" latinLnBrk="0" hangingPunct="1">
                <a:lnSpc>
                  <a:spcPct val="100000"/>
                </a:lnSpc>
                <a:spcBef>
                  <a:spcPct val="0"/>
                </a:spcBef>
                <a:spcAft>
                  <a:spcPct val="0"/>
                </a:spcAft>
                <a:buClrTx/>
                <a:buSzTx/>
                <a:buFont typeface="Arial" panose="020B0604020202020204" pitchFamily="34" charset="0"/>
                <a:buNone/>
                <a:tabLst/>
                <a:defRPr/>
              </a:pPr>
              <a:t>2024/4/16</a:t>
            </a:fld>
            <a:endParaRPr kumimoji="0" lang="zh-CN"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marL="0" marR="0" lvl="0" indent="0" algn="ctr" defTabSz="914377"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200" b="0" i="0" u="none" strike="noStrike" kern="1200" cap="none" spc="0" normalizeH="0" baseline="0" noProof="0">
              <a:ln>
                <a:noFill/>
              </a:ln>
              <a:solidFill>
                <a:srgbClr val="898989"/>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marL="0" marR="0" lvl="0" indent="0" algn="r" defTabSz="914377" rtl="0" eaLnBrk="1" fontAlgn="base" latinLnBrk="0" hangingPunct="1">
              <a:lnSpc>
                <a:spcPct val="100000"/>
              </a:lnSpc>
              <a:spcBef>
                <a:spcPct val="0"/>
              </a:spcBef>
              <a:spcAft>
                <a:spcPct val="0"/>
              </a:spcAft>
              <a:buClrTx/>
              <a:buSzTx/>
              <a:buFont typeface="Arial" panose="020B0604020202020204" pitchFamily="34" charset="0"/>
              <a:buNone/>
              <a:tabLst/>
              <a:defRPr/>
            </a:pPr>
            <a:fld id="{1D516B8C-067D-44F9-8C1A-3D63597E4DA5}" type="slidenum">
              <a:rPr kumimoji="0" lang="zh-CN" altLang="en-US" sz="1200" b="0" i="0" u="none" strike="noStrike" kern="1200" cap="none" spc="0" normalizeH="0" baseline="0" noProof="0" smtClean="0">
                <a:ln>
                  <a:noFill/>
                </a:ln>
                <a:solidFill>
                  <a:srgbClr val="898989"/>
                </a:solidFill>
                <a:effectLst/>
                <a:uLnTx/>
                <a:uFillTx/>
                <a:latin typeface="Arial" panose="020B0604020202020204" pitchFamily="34" charset="0"/>
                <a:ea typeface="SimSun" panose="02010600030101010101" pitchFamily="2" charset="-122"/>
                <a:cs typeface="Arial" panose="020B0604020202020204" pitchFamily="34" charset="0"/>
              </a:rPr>
              <a:pPr marL="0" marR="0" lvl="0" indent="0" algn="r" defTabSz="914377" rtl="0" eaLnBrk="1" fontAlgn="base" latinLnBrk="0" hangingPunct="1">
                <a:lnSpc>
                  <a:spcPct val="100000"/>
                </a:lnSpc>
                <a:spcBef>
                  <a:spcPct val="0"/>
                </a:spcBef>
                <a:spcAft>
                  <a:spcPct val="0"/>
                </a:spcAft>
                <a:buClrTx/>
                <a:buSzTx/>
                <a:buFont typeface="Arial" panose="020B0604020202020204" pitchFamily="34" charset="0"/>
                <a:buNone/>
                <a:tabLst/>
                <a:defRPr/>
              </a:pPr>
              <a:t>‹#›</a:t>
            </a:fld>
            <a:endParaRPr kumimoji="0" lang="zh-CN"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428664923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4067"/>
            <a:ext cx="2628900" cy="5812367"/>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4067"/>
            <a:ext cx="7683500" cy="5812367"/>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Date Placeholder 3"/>
          <p:cNvSpPr>
            <a:spLocks noGrp="1" noChangeArrowheads="1"/>
          </p:cNvSpPr>
          <p:nvPr>
            <p:ph type="dt" sz="half" idx="10"/>
          </p:nvPr>
        </p:nvSpPr>
        <p:spPr>
          <a:ln/>
        </p:spPr>
        <p:txBody>
          <a:bodyPr/>
          <a:lstStyle>
            <a:lvl1pPr>
              <a:defRPr/>
            </a:lvl1pPr>
          </a:lstStyle>
          <a:p>
            <a:pPr marL="0" marR="0" lvl="0" indent="0" algn="l" defTabSz="914377" rtl="0" eaLnBrk="1" fontAlgn="base" latinLnBrk="0" hangingPunct="1">
              <a:lnSpc>
                <a:spcPct val="100000"/>
              </a:lnSpc>
              <a:spcBef>
                <a:spcPct val="0"/>
              </a:spcBef>
              <a:spcAft>
                <a:spcPct val="0"/>
              </a:spcAft>
              <a:buClrTx/>
              <a:buSzTx/>
              <a:buFont typeface="Arial" panose="020B0604020202020204" pitchFamily="34" charset="0"/>
              <a:buNone/>
              <a:tabLst/>
              <a:defRPr/>
            </a:pPr>
            <a:fld id="{37BD6497-9806-4A7B-8329-0CFE7773A81A}" type="datetime1">
              <a:rPr kumimoji="0" lang="zh-CN" altLang="en-US" sz="1200" b="0" i="0" u="none" strike="noStrike" kern="1200" cap="none" spc="0" normalizeH="0" baseline="0" noProof="0" smtClean="0">
                <a:ln>
                  <a:noFill/>
                </a:ln>
                <a:solidFill>
                  <a:srgbClr val="898989"/>
                </a:solidFill>
                <a:effectLst/>
                <a:uLnTx/>
                <a:uFillTx/>
                <a:latin typeface="Arial" panose="020B0604020202020204" pitchFamily="34" charset="0"/>
                <a:ea typeface="SimSun" panose="02010600030101010101" pitchFamily="2" charset="-122"/>
                <a:cs typeface="Arial" panose="020B0604020202020204" pitchFamily="34" charset="0"/>
              </a:rPr>
              <a:pPr marL="0" marR="0" lvl="0" indent="0" algn="l" defTabSz="914377" rtl="0" eaLnBrk="1" fontAlgn="base" latinLnBrk="0" hangingPunct="1">
                <a:lnSpc>
                  <a:spcPct val="100000"/>
                </a:lnSpc>
                <a:spcBef>
                  <a:spcPct val="0"/>
                </a:spcBef>
                <a:spcAft>
                  <a:spcPct val="0"/>
                </a:spcAft>
                <a:buClrTx/>
                <a:buSzTx/>
                <a:buFont typeface="Arial" panose="020B0604020202020204" pitchFamily="34" charset="0"/>
                <a:buNone/>
                <a:tabLst/>
                <a:defRPr/>
              </a:pPr>
              <a:t>2024/4/16</a:t>
            </a:fld>
            <a:endParaRPr kumimoji="0" lang="zh-CN"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marL="0" marR="0" lvl="0" indent="0" algn="ctr" defTabSz="914377"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200" b="0" i="0" u="none" strike="noStrike" kern="1200" cap="none" spc="0" normalizeH="0" baseline="0" noProof="0">
              <a:ln>
                <a:noFill/>
              </a:ln>
              <a:solidFill>
                <a:srgbClr val="898989"/>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marL="0" marR="0" lvl="0" indent="0" algn="r" defTabSz="914377" rtl="0" eaLnBrk="1" fontAlgn="base" latinLnBrk="0" hangingPunct="1">
              <a:lnSpc>
                <a:spcPct val="100000"/>
              </a:lnSpc>
              <a:spcBef>
                <a:spcPct val="0"/>
              </a:spcBef>
              <a:spcAft>
                <a:spcPct val="0"/>
              </a:spcAft>
              <a:buClrTx/>
              <a:buSzTx/>
              <a:buFont typeface="Arial" panose="020B0604020202020204" pitchFamily="34" charset="0"/>
              <a:buNone/>
              <a:tabLst/>
              <a:defRPr/>
            </a:pPr>
            <a:fld id="{91A8A853-5162-4B0F-AEEF-2303F38859A0}" type="slidenum">
              <a:rPr kumimoji="0" lang="zh-CN" altLang="en-US" sz="1200" b="0" i="0" u="none" strike="noStrike" kern="1200" cap="none" spc="0" normalizeH="0" baseline="0" noProof="0" smtClean="0">
                <a:ln>
                  <a:noFill/>
                </a:ln>
                <a:solidFill>
                  <a:srgbClr val="898989"/>
                </a:solidFill>
                <a:effectLst/>
                <a:uLnTx/>
                <a:uFillTx/>
                <a:latin typeface="Arial" panose="020B0604020202020204" pitchFamily="34" charset="0"/>
                <a:ea typeface="SimSun" panose="02010600030101010101" pitchFamily="2" charset="-122"/>
                <a:cs typeface="Arial" panose="020B0604020202020204" pitchFamily="34" charset="0"/>
              </a:rPr>
              <a:pPr marL="0" marR="0" lvl="0" indent="0" algn="r" defTabSz="914377" rtl="0" eaLnBrk="1" fontAlgn="base" latinLnBrk="0" hangingPunct="1">
                <a:lnSpc>
                  <a:spcPct val="100000"/>
                </a:lnSpc>
                <a:spcBef>
                  <a:spcPct val="0"/>
                </a:spcBef>
                <a:spcAft>
                  <a:spcPct val="0"/>
                </a:spcAft>
                <a:buClrTx/>
                <a:buSzTx/>
                <a:buFont typeface="Arial" panose="020B0604020202020204" pitchFamily="34" charset="0"/>
                <a:buNone/>
                <a:tabLst/>
                <a:defRPr/>
              </a:pPr>
              <a:t>‹#›</a:t>
            </a:fld>
            <a:endParaRPr kumimoji="0" lang="zh-CN"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281389876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比對">
    <p:spTree>
      <p:nvGrpSpPr>
        <p:cNvPr id="1" name=""/>
        <p:cNvGrpSpPr/>
        <p:nvPr/>
      </p:nvGrpSpPr>
      <p:grpSpPr>
        <a:xfrm>
          <a:off x="0" y="0"/>
          <a:ext cx="0" cy="0"/>
          <a:chOff x="0" y="0"/>
          <a:chExt cx="0" cy="0"/>
        </a:xfrm>
      </p:grpSpPr>
      <p:sp>
        <p:nvSpPr>
          <p:cNvPr id="21" name="直排標題 1"/>
          <p:cNvSpPr>
            <a:spLocks noGrp="1"/>
          </p:cNvSpPr>
          <p:nvPr>
            <p:ph type="title" orient="vert"/>
          </p:nvPr>
        </p:nvSpPr>
        <p:spPr>
          <a:xfrm>
            <a:off x="11451268" y="144169"/>
            <a:ext cx="668080" cy="6186161"/>
          </a:xfrm>
        </p:spPr>
        <p:txBody>
          <a:bodyPr vert="eaVert">
            <a:normAutofit/>
          </a:bodyPr>
          <a:lstStyle>
            <a:lvl1pPr algn="ctr">
              <a:defRPr sz="3600" b="1">
                <a:solidFill>
                  <a:srgbClr val="FF0000"/>
                </a:solidFill>
                <a:latin typeface="微軟正黑體" panose="020B0604030504040204" pitchFamily="34" charset="-120"/>
                <a:ea typeface="微軟正黑體" panose="020B0604030504040204" pitchFamily="34" charset="-120"/>
              </a:defRPr>
            </a:lvl1pPr>
          </a:lstStyle>
          <a:p>
            <a:r>
              <a:rPr lang="zh-TW" altLang="en-US"/>
              <a:t>按一下以編輯母片標題樣式</a:t>
            </a:r>
          </a:p>
        </p:txBody>
      </p:sp>
      <p:sp>
        <p:nvSpPr>
          <p:cNvPr id="24" name="內容版面配置區 3"/>
          <p:cNvSpPr>
            <a:spLocks noGrp="1" noChangeAspect="1"/>
          </p:cNvSpPr>
          <p:nvPr>
            <p:ph sz="half" idx="18"/>
          </p:nvPr>
        </p:nvSpPr>
        <p:spPr>
          <a:xfrm>
            <a:off x="306581" y="37838"/>
            <a:ext cx="5318047" cy="2991401"/>
          </a:xfrm>
        </p:spPr>
        <p:txBody>
          <a:bodyPr/>
          <a:lstStyle>
            <a:lvl1pPr>
              <a:defRPr b="0">
                <a:latin typeface="微軟正黑體" panose="020B0604030504040204" pitchFamily="34" charset="-120"/>
                <a:ea typeface="微軟正黑體" panose="020B0604030504040204" pitchFamily="34" charset="-120"/>
              </a:defRPr>
            </a:lvl1pPr>
            <a:lvl2pPr>
              <a:defRPr b="0">
                <a:latin typeface="微軟正黑體" panose="020B0604030504040204" pitchFamily="34" charset="-120"/>
                <a:ea typeface="微軟正黑體" panose="020B0604030504040204" pitchFamily="34" charset="-120"/>
              </a:defRPr>
            </a:lvl2pPr>
            <a:lvl3pPr>
              <a:defRPr b="0">
                <a:latin typeface="微軟正黑體" panose="020B0604030504040204" pitchFamily="34" charset="-120"/>
                <a:ea typeface="微軟正黑體" panose="020B0604030504040204" pitchFamily="34" charset="-120"/>
              </a:defRPr>
            </a:lvl3pPr>
            <a:lvl4pPr>
              <a:defRPr b="0">
                <a:latin typeface="微軟正黑體" panose="020B0604030504040204" pitchFamily="34" charset="-120"/>
                <a:ea typeface="微軟正黑體" panose="020B0604030504040204" pitchFamily="34" charset="-120"/>
              </a:defRPr>
            </a:lvl4pPr>
            <a:lvl5pPr>
              <a:defRPr b="0">
                <a:latin typeface="微軟正黑體" panose="020B0604030504040204" pitchFamily="34" charset="-120"/>
                <a:ea typeface="微軟正黑體" panose="020B0604030504040204" pitchFamily="34" charset="-120"/>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TW" altLang="en-US" dirty="0"/>
          </a:p>
        </p:txBody>
      </p:sp>
      <p:sp>
        <p:nvSpPr>
          <p:cNvPr id="30" name="內容版面配置區 3"/>
          <p:cNvSpPr>
            <a:spLocks noGrp="1" noChangeAspect="1"/>
          </p:cNvSpPr>
          <p:nvPr>
            <p:ph sz="half" idx="20"/>
          </p:nvPr>
        </p:nvSpPr>
        <p:spPr>
          <a:xfrm>
            <a:off x="306581" y="3455138"/>
            <a:ext cx="5318047" cy="2991401"/>
          </a:xfrm>
        </p:spPr>
        <p:txBody>
          <a:bodyPr/>
          <a:lstStyle>
            <a:lvl1pPr>
              <a:defRPr b="0">
                <a:latin typeface="微軟正黑體" panose="020B0604030504040204" pitchFamily="34" charset="-120"/>
                <a:ea typeface="微軟正黑體" panose="020B0604030504040204" pitchFamily="34" charset="-120"/>
              </a:defRPr>
            </a:lvl1pPr>
            <a:lvl2pPr>
              <a:defRPr b="0">
                <a:latin typeface="微軟正黑體" panose="020B0604030504040204" pitchFamily="34" charset="-120"/>
                <a:ea typeface="微軟正黑體" panose="020B0604030504040204" pitchFamily="34" charset="-120"/>
              </a:defRPr>
            </a:lvl2pPr>
            <a:lvl3pPr>
              <a:defRPr b="0">
                <a:latin typeface="微軟正黑體" panose="020B0604030504040204" pitchFamily="34" charset="-120"/>
                <a:ea typeface="微軟正黑體" panose="020B0604030504040204" pitchFamily="34" charset="-120"/>
              </a:defRPr>
            </a:lvl3pPr>
            <a:lvl4pPr>
              <a:defRPr b="0">
                <a:latin typeface="微軟正黑體" panose="020B0604030504040204" pitchFamily="34" charset="-120"/>
                <a:ea typeface="微軟正黑體" panose="020B0604030504040204" pitchFamily="34" charset="-120"/>
              </a:defRPr>
            </a:lvl4pPr>
            <a:lvl5pPr>
              <a:defRPr b="0">
                <a:latin typeface="微軟正黑體" panose="020B0604030504040204" pitchFamily="34" charset="-120"/>
                <a:ea typeface="微軟正黑體" panose="020B0604030504040204" pitchFamily="34" charset="-120"/>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TW" altLang="en-US" dirty="0"/>
          </a:p>
        </p:txBody>
      </p:sp>
      <p:sp>
        <p:nvSpPr>
          <p:cNvPr id="32" name="內容版面配置區 3"/>
          <p:cNvSpPr>
            <a:spLocks noGrp="1" noChangeAspect="1"/>
          </p:cNvSpPr>
          <p:nvPr>
            <p:ph sz="half" idx="22"/>
          </p:nvPr>
        </p:nvSpPr>
        <p:spPr>
          <a:xfrm>
            <a:off x="5930843" y="37838"/>
            <a:ext cx="5318047" cy="2991401"/>
          </a:xfrm>
        </p:spPr>
        <p:txBody>
          <a:bodyPr/>
          <a:lstStyle>
            <a:lvl1pPr>
              <a:defRPr b="0">
                <a:latin typeface="微軟正黑體" panose="020B0604030504040204" pitchFamily="34" charset="-120"/>
                <a:ea typeface="微軟正黑體" panose="020B0604030504040204" pitchFamily="34" charset="-120"/>
              </a:defRPr>
            </a:lvl1pPr>
            <a:lvl2pPr>
              <a:defRPr b="0">
                <a:latin typeface="微軟正黑體" panose="020B0604030504040204" pitchFamily="34" charset="-120"/>
                <a:ea typeface="微軟正黑體" panose="020B0604030504040204" pitchFamily="34" charset="-120"/>
              </a:defRPr>
            </a:lvl2pPr>
            <a:lvl3pPr>
              <a:defRPr b="0">
                <a:latin typeface="微軟正黑體" panose="020B0604030504040204" pitchFamily="34" charset="-120"/>
                <a:ea typeface="微軟正黑體" panose="020B0604030504040204" pitchFamily="34" charset="-120"/>
              </a:defRPr>
            </a:lvl3pPr>
            <a:lvl4pPr>
              <a:defRPr b="0">
                <a:latin typeface="微軟正黑體" panose="020B0604030504040204" pitchFamily="34" charset="-120"/>
                <a:ea typeface="微軟正黑體" panose="020B0604030504040204" pitchFamily="34" charset="-120"/>
              </a:defRPr>
            </a:lvl4pPr>
            <a:lvl5pPr>
              <a:defRPr b="0">
                <a:latin typeface="微軟正黑體" panose="020B0604030504040204" pitchFamily="34" charset="-120"/>
                <a:ea typeface="微軟正黑體" panose="020B0604030504040204" pitchFamily="34" charset="-120"/>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TW" altLang="en-US" dirty="0"/>
          </a:p>
        </p:txBody>
      </p:sp>
      <p:sp>
        <p:nvSpPr>
          <p:cNvPr id="34" name="內容版面配置區 3"/>
          <p:cNvSpPr>
            <a:spLocks noGrp="1" noChangeAspect="1"/>
          </p:cNvSpPr>
          <p:nvPr>
            <p:ph sz="half" idx="24"/>
          </p:nvPr>
        </p:nvSpPr>
        <p:spPr>
          <a:xfrm>
            <a:off x="5930843" y="3455138"/>
            <a:ext cx="5318047" cy="2991401"/>
          </a:xfrm>
        </p:spPr>
        <p:txBody>
          <a:bodyPr/>
          <a:lstStyle>
            <a:lvl1pPr>
              <a:defRPr b="0">
                <a:latin typeface="微軟正黑體" panose="020B0604030504040204" pitchFamily="34" charset="-120"/>
                <a:ea typeface="微軟正黑體" panose="020B0604030504040204" pitchFamily="34" charset="-120"/>
              </a:defRPr>
            </a:lvl1pPr>
            <a:lvl2pPr>
              <a:defRPr b="0">
                <a:latin typeface="微軟正黑體" panose="020B0604030504040204" pitchFamily="34" charset="-120"/>
                <a:ea typeface="微軟正黑體" panose="020B0604030504040204" pitchFamily="34" charset="-120"/>
              </a:defRPr>
            </a:lvl2pPr>
            <a:lvl3pPr>
              <a:defRPr b="0">
                <a:latin typeface="微軟正黑體" panose="020B0604030504040204" pitchFamily="34" charset="-120"/>
                <a:ea typeface="微軟正黑體" panose="020B0604030504040204" pitchFamily="34" charset="-120"/>
              </a:defRPr>
            </a:lvl3pPr>
            <a:lvl4pPr>
              <a:defRPr b="0">
                <a:latin typeface="微軟正黑體" panose="020B0604030504040204" pitchFamily="34" charset="-120"/>
                <a:ea typeface="微軟正黑體" panose="020B0604030504040204" pitchFamily="34" charset="-120"/>
              </a:defRPr>
            </a:lvl4pPr>
            <a:lvl5pPr>
              <a:defRPr b="0">
                <a:latin typeface="微軟正黑體" panose="020B0604030504040204" pitchFamily="34" charset="-120"/>
                <a:ea typeface="微軟正黑體" panose="020B0604030504040204" pitchFamily="34" charset="-120"/>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TW" altLang="en-US" dirty="0"/>
          </a:p>
        </p:txBody>
      </p:sp>
      <p:sp>
        <p:nvSpPr>
          <p:cNvPr id="35" name="文字版面配置區 2"/>
          <p:cNvSpPr>
            <a:spLocks noGrp="1"/>
          </p:cNvSpPr>
          <p:nvPr>
            <p:ph type="body" idx="25"/>
          </p:nvPr>
        </p:nvSpPr>
        <p:spPr>
          <a:xfrm>
            <a:off x="306581" y="3072815"/>
            <a:ext cx="5318047" cy="328867"/>
          </a:xfrm>
        </p:spPr>
        <p:txBody>
          <a:bodyPr anchor="ctr" anchorCtr="0">
            <a:noAutofit/>
          </a:bodyPr>
          <a:lstStyle>
            <a:lvl1pPr marL="285750" indent="-285750" algn="ctr">
              <a:buFont typeface="微軟正黑體" panose="020B0604030504040204" pitchFamily="34" charset="-120"/>
              <a:buChar char="↑"/>
              <a:defRPr sz="1800" b="1">
                <a:latin typeface="微軟正黑體" panose="020B0604030504040204" pitchFamily="34" charset="-120"/>
                <a:ea typeface="微軟正黑體" panose="020B0604030504040204" pitchFamily="34" charset="-12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37" name="文字版面配置區 2"/>
          <p:cNvSpPr>
            <a:spLocks noGrp="1"/>
          </p:cNvSpPr>
          <p:nvPr>
            <p:ph type="body" idx="26"/>
          </p:nvPr>
        </p:nvSpPr>
        <p:spPr>
          <a:xfrm>
            <a:off x="306581" y="6497478"/>
            <a:ext cx="5318047" cy="328867"/>
          </a:xfrm>
        </p:spPr>
        <p:txBody>
          <a:bodyPr anchor="ctr" anchorCtr="0">
            <a:noAutofit/>
          </a:bodyPr>
          <a:lstStyle>
            <a:lvl1pPr marL="285750" indent="-285750" algn="ctr">
              <a:buFont typeface="微軟正黑體" panose="020B0604030504040204" pitchFamily="34" charset="-120"/>
              <a:buChar char="↑"/>
              <a:defRPr sz="1800" b="1">
                <a:latin typeface="微軟正黑體" panose="020B0604030504040204" pitchFamily="34" charset="-120"/>
                <a:ea typeface="微軟正黑體" panose="020B0604030504040204" pitchFamily="34" charset="-12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38" name="文字版面配置區 2"/>
          <p:cNvSpPr>
            <a:spLocks noGrp="1"/>
          </p:cNvSpPr>
          <p:nvPr>
            <p:ph type="body" idx="27"/>
          </p:nvPr>
        </p:nvSpPr>
        <p:spPr>
          <a:xfrm>
            <a:off x="5930843" y="3072815"/>
            <a:ext cx="5318047" cy="328867"/>
          </a:xfrm>
        </p:spPr>
        <p:txBody>
          <a:bodyPr anchor="ctr" anchorCtr="0">
            <a:noAutofit/>
          </a:bodyPr>
          <a:lstStyle>
            <a:lvl1pPr marL="285750" indent="-285750" algn="ctr">
              <a:buFont typeface="微軟正黑體" panose="020B0604030504040204" pitchFamily="34" charset="-120"/>
              <a:buChar char="↑"/>
              <a:defRPr sz="1800" b="1">
                <a:latin typeface="微軟正黑體" panose="020B0604030504040204" pitchFamily="34" charset="-120"/>
                <a:ea typeface="微軟正黑體" panose="020B0604030504040204" pitchFamily="34" charset="-12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39" name="文字版面配置區 2"/>
          <p:cNvSpPr>
            <a:spLocks noGrp="1"/>
          </p:cNvSpPr>
          <p:nvPr>
            <p:ph type="body" idx="28"/>
          </p:nvPr>
        </p:nvSpPr>
        <p:spPr>
          <a:xfrm>
            <a:off x="5930843" y="6497478"/>
            <a:ext cx="5318047" cy="328867"/>
          </a:xfrm>
        </p:spPr>
        <p:txBody>
          <a:bodyPr anchor="ctr" anchorCtr="0">
            <a:noAutofit/>
          </a:bodyPr>
          <a:lstStyle>
            <a:lvl1pPr marL="285750" indent="-285750" algn="ctr">
              <a:buFont typeface="微軟正黑體" panose="020B0604030504040204" pitchFamily="34" charset="-120"/>
              <a:buChar char="↑"/>
              <a:defRPr sz="1800" b="1">
                <a:latin typeface="微軟正黑體" panose="020B0604030504040204" pitchFamily="34" charset="-120"/>
                <a:ea typeface="微軟正黑體" panose="020B0604030504040204" pitchFamily="34" charset="-12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0" name="投影片編號版面配置區 8"/>
          <p:cNvSpPr>
            <a:spLocks noGrp="1"/>
          </p:cNvSpPr>
          <p:nvPr>
            <p:ph type="sldNum" sz="quarter" idx="12"/>
          </p:nvPr>
        </p:nvSpPr>
        <p:spPr>
          <a:xfrm>
            <a:off x="9312349" y="6438360"/>
            <a:ext cx="2743200" cy="365125"/>
          </a:xfrm>
        </p:spPr>
        <p:txBody>
          <a:bodyPr/>
          <a:lstStyle>
            <a:lvl1pPr>
              <a:defRPr sz="1400" b="1">
                <a:solidFill>
                  <a:srgbClr val="0000CC"/>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4BC8B9E-D178-4898-8647-A991603DD4A6}" type="slidenum">
              <a:rPr kumimoji="0" lang="zh-TW" altLang="en-US" sz="1400" b="1" i="0" u="none" strike="noStrike" kern="1200" cap="none" spc="0" normalizeH="0" baseline="0" noProof="0" smtClean="0">
                <a:ln>
                  <a:noFill/>
                </a:ln>
                <a:solidFill>
                  <a:srgbClr val="0000CC"/>
                </a:solidFill>
                <a:effectLst/>
                <a:uLnTx/>
                <a:uFillTx/>
                <a:latin typeface="Calibri" panose="020F0502020204030204"/>
                <a:ea typeface="新細明體" panose="02020500000000000000" pitchFamily="18" charset="-12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400" b="1" i="0" u="none" strike="noStrike" kern="1200" cap="none" spc="0" normalizeH="0" baseline="0" noProof="0">
              <a:ln>
                <a:noFill/>
              </a:ln>
              <a:solidFill>
                <a:srgbClr val="0000CC"/>
              </a:solidFill>
              <a:effectLst/>
              <a:uLnTx/>
              <a:uFillTx/>
              <a:latin typeface="Calibri" panose="020F0502020204030204"/>
              <a:ea typeface="新細明體" panose="02020500000000000000" pitchFamily="18" charset="-120"/>
              <a:cs typeface="Arial" panose="020B0604020202020204" pitchFamily="34" charset="0"/>
            </a:endParaRPr>
          </a:p>
        </p:txBody>
      </p:sp>
    </p:spTree>
    <p:extLst>
      <p:ext uri="{BB962C8B-B14F-4D97-AF65-F5344CB8AC3E}">
        <p14:creationId xmlns:p14="http://schemas.microsoft.com/office/powerpoint/2010/main" val="10145569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2_比對">
    <p:spTree>
      <p:nvGrpSpPr>
        <p:cNvPr id="1" name=""/>
        <p:cNvGrpSpPr/>
        <p:nvPr/>
      </p:nvGrpSpPr>
      <p:grpSpPr>
        <a:xfrm>
          <a:off x="0" y="0"/>
          <a:ext cx="0" cy="0"/>
          <a:chOff x="0" y="0"/>
          <a:chExt cx="0" cy="0"/>
        </a:xfrm>
      </p:grpSpPr>
      <p:sp>
        <p:nvSpPr>
          <p:cNvPr id="4" name="內容版面配置區 3"/>
          <p:cNvSpPr>
            <a:spLocks noGrp="1" noChangeAspect="1"/>
          </p:cNvSpPr>
          <p:nvPr>
            <p:ph sz="half" idx="2"/>
          </p:nvPr>
        </p:nvSpPr>
        <p:spPr>
          <a:xfrm>
            <a:off x="125821" y="144167"/>
            <a:ext cx="3684846" cy="2763635"/>
          </a:xfrm>
        </p:spPr>
        <p:txBody>
          <a:bodyPr/>
          <a:lstStyle>
            <a:lvl1pPr>
              <a:defRPr b="0">
                <a:latin typeface="微軟正黑體" panose="020B0604030504040204" pitchFamily="34" charset="-120"/>
                <a:ea typeface="微軟正黑體" panose="020B0604030504040204" pitchFamily="34" charset="-120"/>
              </a:defRPr>
            </a:lvl1pPr>
            <a:lvl2pPr>
              <a:defRPr b="0">
                <a:latin typeface="微軟正黑體" panose="020B0604030504040204" pitchFamily="34" charset="-120"/>
                <a:ea typeface="微軟正黑體" panose="020B0604030504040204" pitchFamily="34" charset="-120"/>
              </a:defRPr>
            </a:lvl2pPr>
            <a:lvl3pPr>
              <a:defRPr b="0">
                <a:latin typeface="微軟正黑體" panose="020B0604030504040204" pitchFamily="34" charset="-120"/>
                <a:ea typeface="微軟正黑體" panose="020B0604030504040204" pitchFamily="34" charset="-120"/>
              </a:defRPr>
            </a:lvl3pPr>
            <a:lvl4pPr>
              <a:defRPr b="0">
                <a:latin typeface="微軟正黑體" panose="020B0604030504040204" pitchFamily="34" charset="-120"/>
                <a:ea typeface="微軟正黑體" panose="020B0604030504040204" pitchFamily="34" charset="-120"/>
              </a:defRPr>
            </a:lvl4pPr>
            <a:lvl5pPr>
              <a:defRPr b="0">
                <a:latin typeface="微軟正黑體" panose="020B0604030504040204" pitchFamily="34" charset="-120"/>
                <a:ea typeface="微軟正黑體" panose="020B0604030504040204" pitchFamily="34" charset="-120"/>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TW" altLang="en-US" dirty="0"/>
          </a:p>
        </p:txBody>
      </p:sp>
      <p:sp>
        <p:nvSpPr>
          <p:cNvPr id="20" name="直排標題 1"/>
          <p:cNvSpPr>
            <a:spLocks noGrp="1"/>
          </p:cNvSpPr>
          <p:nvPr>
            <p:ph type="title" orient="vert"/>
          </p:nvPr>
        </p:nvSpPr>
        <p:spPr>
          <a:xfrm>
            <a:off x="11451268" y="144169"/>
            <a:ext cx="668080" cy="6186161"/>
          </a:xfrm>
        </p:spPr>
        <p:txBody>
          <a:bodyPr vert="eaVert">
            <a:normAutofit/>
          </a:bodyPr>
          <a:lstStyle>
            <a:lvl1pPr algn="ctr">
              <a:defRPr sz="3600" b="1">
                <a:solidFill>
                  <a:srgbClr val="FF0000"/>
                </a:solidFill>
                <a:latin typeface="微軟正黑體" panose="020B0604030504040204" pitchFamily="34" charset="-120"/>
                <a:ea typeface="微軟正黑體" panose="020B0604030504040204" pitchFamily="34" charset="-120"/>
              </a:defRPr>
            </a:lvl1pPr>
          </a:lstStyle>
          <a:p>
            <a:r>
              <a:rPr lang="zh-TW" altLang="en-US"/>
              <a:t>按一下以編輯母片標題樣式</a:t>
            </a:r>
          </a:p>
        </p:txBody>
      </p:sp>
      <p:sp>
        <p:nvSpPr>
          <p:cNvPr id="40" name="內容版面配置區 3"/>
          <p:cNvSpPr>
            <a:spLocks noGrp="1" noChangeAspect="1"/>
          </p:cNvSpPr>
          <p:nvPr>
            <p:ph sz="half" idx="14"/>
          </p:nvPr>
        </p:nvSpPr>
        <p:spPr>
          <a:xfrm>
            <a:off x="125821" y="3476111"/>
            <a:ext cx="3684846" cy="2763635"/>
          </a:xfrm>
        </p:spPr>
        <p:txBody>
          <a:bodyPr/>
          <a:lstStyle>
            <a:lvl1pPr>
              <a:defRPr b="0">
                <a:latin typeface="微軟正黑體" panose="020B0604030504040204" pitchFamily="34" charset="-120"/>
                <a:ea typeface="微軟正黑體" panose="020B0604030504040204" pitchFamily="34" charset="-120"/>
              </a:defRPr>
            </a:lvl1pPr>
            <a:lvl2pPr>
              <a:defRPr b="0">
                <a:latin typeface="微軟正黑體" panose="020B0604030504040204" pitchFamily="34" charset="-120"/>
                <a:ea typeface="微軟正黑體" panose="020B0604030504040204" pitchFamily="34" charset="-120"/>
              </a:defRPr>
            </a:lvl2pPr>
            <a:lvl3pPr>
              <a:defRPr b="0">
                <a:latin typeface="微軟正黑體" panose="020B0604030504040204" pitchFamily="34" charset="-120"/>
                <a:ea typeface="微軟正黑體" panose="020B0604030504040204" pitchFamily="34" charset="-120"/>
              </a:defRPr>
            </a:lvl3pPr>
            <a:lvl4pPr>
              <a:defRPr b="0">
                <a:latin typeface="微軟正黑體" panose="020B0604030504040204" pitchFamily="34" charset="-120"/>
                <a:ea typeface="微軟正黑體" panose="020B0604030504040204" pitchFamily="34" charset="-120"/>
              </a:defRPr>
            </a:lvl4pPr>
            <a:lvl5pPr>
              <a:defRPr b="0">
                <a:latin typeface="微軟正黑體" panose="020B0604030504040204" pitchFamily="34" charset="-120"/>
                <a:ea typeface="微軟正黑體" panose="020B0604030504040204" pitchFamily="34" charset="-120"/>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TW" altLang="en-US" dirty="0"/>
          </a:p>
        </p:txBody>
      </p:sp>
      <p:sp>
        <p:nvSpPr>
          <p:cNvPr id="42" name="內容版面配置區 3"/>
          <p:cNvSpPr>
            <a:spLocks noGrp="1" noChangeAspect="1"/>
          </p:cNvSpPr>
          <p:nvPr>
            <p:ph sz="half" idx="16"/>
          </p:nvPr>
        </p:nvSpPr>
        <p:spPr>
          <a:xfrm>
            <a:off x="3892959" y="144167"/>
            <a:ext cx="3684846" cy="2763635"/>
          </a:xfrm>
        </p:spPr>
        <p:txBody>
          <a:bodyPr/>
          <a:lstStyle>
            <a:lvl1pPr>
              <a:defRPr b="0">
                <a:latin typeface="微軟正黑體" panose="020B0604030504040204" pitchFamily="34" charset="-120"/>
                <a:ea typeface="微軟正黑體" panose="020B0604030504040204" pitchFamily="34" charset="-120"/>
              </a:defRPr>
            </a:lvl1pPr>
            <a:lvl2pPr>
              <a:defRPr b="0">
                <a:latin typeface="微軟正黑體" panose="020B0604030504040204" pitchFamily="34" charset="-120"/>
                <a:ea typeface="微軟正黑體" panose="020B0604030504040204" pitchFamily="34" charset="-120"/>
              </a:defRPr>
            </a:lvl2pPr>
            <a:lvl3pPr>
              <a:defRPr b="0">
                <a:latin typeface="微軟正黑體" panose="020B0604030504040204" pitchFamily="34" charset="-120"/>
                <a:ea typeface="微軟正黑體" panose="020B0604030504040204" pitchFamily="34" charset="-120"/>
              </a:defRPr>
            </a:lvl3pPr>
            <a:lvl4pPr>
              <a:defRPr b="0">
                <a:latin typeface="微軟正黑體" panose="020B0604030504040204" pitchFamily="34" charset="-120"/>
                <a:ea typeface="微軟正黑體" panose="020B0604030504040204" pitchFamily="34" charset="-120"/>
              </a:defRPr>
            </a:lvl4pPr>
            <a:lvl5pPr>
              <a:defRPr b="0">
                <a:latin typeface="微軟正黑體" panose="020B0604030504040204" pitchFamily="34" charset="-120"/>
                <a:ea typeface="微軟正黑體" panose="020B0604030504040204" pitchFamily="34" charset="-120"/>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TW" altLang="en-US" dirty="0"/>
          </a:p>
        </p:txBody>
      </p:sp>
      <p:sp>
        <p:nvSpPr>
          <p:cNvPr id="44" name="內容版面配置區 3"/>
          <p:cNvSpPr>
            <a:spLocks noGrp="1" noChangeAspect="1"/>
          </p:cNvSpPr>
          <p:nvPr>
            <p:ph sz="half" idx="18"/>
          </p:nvPr>
        </p:nvSpPr>
        <p:spPr>
          <a:xfrm>
            <a:off x="3892959" y="3476111"/>
            <a:ext cx="3684846" cy="2763635"/>
          </a:xfrm>
        </p:spPr>
        <p:txBody>
          <a:bodyPr/>
          <a:lstStyle>
            <a:lvl1pPr>
              <a:defRPr b="0">
                <a:latin typeface="微軟正黑體" panose="020B0604030504040204" pitchFamily="34" charset="-120"/>
                <a:ea typeface="微軟正黑體" panose="020B0604030504040204" pitchFamily="34" charset="-120"/>
              </a:defRPr>
            </a:lvl1pPr>
            <a:lvl2pPr>
              <a:defRPr b="0">
                <a:latin typeface="微軟正黑體" panose="020B0604030504040204" pitchFamily="34" charset="-120"/>
                <a:ea typeface="微軟正黑體" panose="020B0604030504040204" pitchFamily="34" charset="-120"/>
              </a:defRPr>
            </a:lvl2pPr>
            <a:lvl3pPr>
              <a:defRPr b="0">
                <a:latin typeface="微軟正黑體" panose="020B0604030504040204" pitchFamily="34" charset="-120"/>
                <a:ea typeface="微軟正黑體" panose="020B0604030504040204" pitchFamily="34" charset="-120"/>
              </a:defRPr>
            </a:lvl3pPr>
            <a:lvl4pPr>
              <a:defRPr b="0">
                <a:latin typeface="微軟正黑體" panose="020B0604030504040204" pitchFamily="34" charset="-120"/>
                <a:ea typeface="微軟正黑體" panose="020B0604030504040204" pitchFamily="34" charset="-120"/>
              </a:defRPr>
            </a:lvl4pPr>
            <a:lvl5pPr>
              <a:defRPr b="0">
                <a:latin typeface="微軟正黑體" panose="020B0604030504040204" pitchFamily="34" charset="-120"/>
                <a:ea typeface="微軟正黑體" panose="020B0604030504040204" pitchFamily="34" charset="-120"/>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TW" altLang="en-US" dirty="0"/>
          </a:p>
        </p:txBody>
      </p:sp>
      <p:sp>
        <p:nvSpPr>
          <p:cNvPr id="50" name="內容版面配置區 3"/>
          <p:cNvSpPr>
            <a:spLocks noGrp="1" noChangeAspect="1"/>
          </p:cNvSpPr>
          <p:nvPr>
            <p:ph sz="half" idx="20"/>
          </p:nvPr>
        </p:nvSpPr>
        <p:spPr>
          <a:xfrm>
            <a:off x="7660097" y="144167"/>
            <a:ext cx="3684846" cy="2763635"/>
          </a:xfrm>
        </p:spPr>
        <p:txBody>
          <a:bodyPr/>
          <a:lstStyle>
            <a:lvl1pPr>
              <a:defRPr b="0">
                <a:latin typeface="微軟正黑體" panose="020B0604030504040204" pitchFamily="34" charset="-120"/>
                <a:ea typeface="微軟正黑體" panose="020B0604030504040204" pitchFamily="34" charset="-120"/>
              </a:defRPr>
            </a:lvl1pPr>
            <a:lvl2pPr>
              <a:defRPr b="0">
                <a:latin typeface="微軟正黑體" panose="020B0604030504040204" pitchFamily="34" charset="-120"/>
                <a:ea typeface="微軟正黑體" panose="020B0604030504040204" pitchFamily="34" charset="-120"/>
              </a:defRPr>
            </a:lvl2pPr>
            <a:lvl3pPr>
              <a:defRPr b="0">
                <a:latin typeface="微軟正黑體" panose="020B0604030504040204" pitchFamily="34" charset="-120"/>
                <a:ea typeface="微軟正黑體" panose="020B0604030504040204" pitchFamily="34" charset="-120"/>
              </a:defRPr>
            </a:lvl3pPr>
            <a:lvl4pPr>
              <a:defRPr b="0">
                <a:latin typeface="微軟正黑體" panose="020B0604030504040204" pitchFamily="34" charset="-120"/>
                <a:ea typeface="微軟正黑體" panose="020B0604030504040204" pitchFamily="34" charset="-120"/>
              </a:defRPr>
            </a:lvl4pPr>
            <a:lvl5pPr>
              <a:defRPr b="0">
                <a:latin typeface="微軟正黑體" panose="020B0604030504040204" pitchFamily="34" charset="-120"/>
                <a:ea typeface="微軟正黑體" panose="020B0604030504040204" pitchFamily="34" charset="-120"/>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TW" altLang="en-US" dirty="0"/>
          </a:p>
        </p:txBody>
      </p:sp>
      <p:sp>
        <p:nvSpPr>
          <p:cNvPr id="52" name="內容版面配置區 3"/>
          <p:cNvSpPr>
            <a:spLocks noGrp="1" noChangeAspect="1"/>
          </p:cNvSpPr>
          <p:nvPr>
            <p:ph sz="half" idx="22"/>
          </p:nvPr>
        </p:nvSpPr>
        <p:spPr>
          <a:xfrm>
            <a:off x="7660097" y="3476111"/>
            <a:ext cx="3684846" cy="2763635"/>
          </a:xfrm>
        </p:spPr>
        <p:txBody>
          <a:bodyPr/>
          <a:lstStyle>
            <a:lvl1pPr>
              <a:defRPr b="0">
                <a:latin typeface="微軟正黑體" panose="020B0604030504040204" pitchFamily="34" charset="-120"/>
                <a:ea typeface="微軟正黑體" panose="020B0604030504040204" pitchFamily="34" charset="-120"/>
              </a:defRPr>
            </a:lvl1pPr>
            <a:lvl2pPr>
              <a:defRPr b="0">
                <a:latin typeface="微軟正黑體" panose="020B0604030504040204" pitchFamily="34" charset="-120"/>
                <a:ea typeface="微軟正黑體" panose="020B0604030504040204" pitchFamily="34" charset="-120"/>
              </a:defRPr>
            </a:lvl2pPr>
            <a:lvl3pPr>
              <a:defRPr b="0">
                <a:latin typeface="微軟正黑體" panose="020B0604030504040204" pitchFamily="34" charset="-120"/>
                <a:ea typeface="微軟正黑體" panose="020B0604030504040204" pitchFamily="34" charset="-120"/>
              </a:defRPr>
            </a:lvl3pPr>
            <a:lvl4pPr>
              <a:defRPr b="0">
                <a:latin typeface="微軟正黑體" panose="020B0604030504040204" pitchFamily="34" charset="-120"/>
                <a:ea typeface="微軟正黑體" panose="020B0604030504040204" pitchFamily="34" charset="-120"/>
              </a:defRPr>
            </a:lvl4pPr>
            <a:lvl5pPr>
              <a:defRPr b="0">
                <a:latin typeface="微軟正黑體" panose="020B0604030504040204" pitchFamily="34" charset="-120"/>
                <a:ea typeface="微軟正黑體" panose="020B0604030504040204" pitchFamily="34" charset="-120"/>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TW" altLang="en-US" dirty="0"/>
          </a:p>
        </p:txBody>
      </p:sp>
      <p:sp>
        <p:nvSpPr>
          <p:cNvPr id="53" name="文字版面配置區 2"/>
          <p:cNvSpPr>
            <a:spLocks noGrp="1"/>
          </p:cNvSpPr>
          <p:nvPr>
            <p:ph type="body" idx="25"/>
          </p:nvPr>
        </p:nvSpPr>
        <p:spPr>
          <a:xfrm>
            <a:off x="125821" y="2995125"/>
            <a:ext cx="3684846" cy="328867"/>
          </a:xfrm>
        </p:spPr>
        <p:txBody>
          <a:bodyPr anchor="ctr" anchorCtr="0">
            <a:noAutofit/>
          </a:bodyPr>
          <a:lstStyle>
            <a:lvl1pPr marL="285750" indent="-285750" algn="ctr">
              <a:buFont typeface="微軟正黑體" panose="020B0604030504040204" pitchFamily="34" charset="-120"/>
              <a:buChar char="↑"/>
              <a:defRPr sz="1800" b="1">
                <a:latin typeface="微軟正黑體" panose="020B0604030504040204" pitchFamily="34" charset="-120"/>
                <a:ea typeface="微軟正黑體" panose="020B0604030504040204" pitchFamily="34" charset="-12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54" name="文字版面配置區 2"/>
          <p:cNvSpPr>
            <a:spLocks noGrp="1"/>
          </p:cNvSpPr>
          <p:nvPr>
            <p:ph type="body" idx="26"/>
          </p:nvPr>
        </p:nvSpPr>
        <p:spPr>
          <a:xfrm>
            <a:off x="125821" y="6330330"/>
            <a:ext cx="3684846" cy="328867"/>
          </a:xfrm>
        </p:spPr>
        <p:txBody>
          <a:bodyPr anchor="ctr" anchorCtr="0">
            <a:noAutofit/>
          </a:bodyPr>
          <a:lstStyle>
            <a:lvl1pPr marL="285750" indent="-285750" algn="ctr">
              <a:buFont typeface="微軟正黑體" panose="020B0604030504040204" pitchFamily="34" charset="-120"/>
              <a:buChar char="↑"/>
              <a:defRPr sz="1800" b="1">
                <a:latin typeface="微軟正黑體" panose="020B0604030504040204" pitchFamily="34" charset="-120"/>
                <a:ea typeface="微軟正黑體" panose="020B0604030504040204" pitchFamily="34" charset="-12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55" name="文字版面配置區 2"/>
          <p:cNvSpPr>
            <a:spLocks noGrp="1"/>
          </p:cNvSpPr>
          <p:nvPr>
            <p:ph type="body" idx="27"/>
          </p:nvPr>
        </p:nvSpPr>
        <p:spPr>
          <a:xfrm>
            <a:off x="3892959" y="2995125"/>
            <a:ext cx="3684846" cy="328867"/>
          </a:xfrm>
        </p:spPr>
        <p:txBody>
          <a:bodyPr anchor="ctr" anchorCtr="0">
            <a:noAutofit/>
          </a:bodyPr>
          <a:lstStyle>
            <a:lvl1pPr marL="285750" indent="-285750" algn="ctr">
              <a:buFont typeface="微軟正黑體" panose="020B0604030504040204" pitchFamily="34" charset="-120"/>
              <a:buChar char="↑"/>
              <a:defRPr sz="1800" b="1">
                <a:latin typeface="微軟正黑體" panose="020B0604030504040204" pitchFamily="34" charset="-120"/>
                <a:ea typeface="微軟正黑體" panose="020B0604030504040204" pitchFamily="34" charset="-12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56" name="文字版面配置區 2"/>
          <p:cNvSpPr>
            <a:spLocks noGrp="1"/>
          </p:cNvSpPr>
          <p:nvPr>
            <p:ph type="body" idx="28"/>
          </p:nvPr>
        </p:nvSpPr>
        <p:spPr>
          <a:xfrm>
            <a:off x="3892959" y="6330330"/>
            <a:ext cx="3684846" cy="328867"/>
          </a:xfrm>
        </p:spPr>
        <p:txBody>
          <a:bodyPr anchor="ctr" anchorCtr="0">
            <a:noAutofit/>
          </a:bodyPr>
          <a:lstStyle>
            <a:lvl1pPr marL="285750" indent="-285750" algn="ctr">
              <a:buFont typeface="微軟正黑體" panose="020B0604030504040204" pitchFamily="34" charset="-120"/>
              <a:buChar char="↑"/>
              <a:defRPr sz="1800" b="1">
                <a:latin typeface="微軟正黑體" panose="020B0604030504040204" pitchFamily="34" charset="-120"/>
                <a:ea typeface="微軟正黑體" panose="020B0604030504040204" pitchFamily="34" charset="-12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57" name="文字版面配置區 2"/>
          <p:cNvSpPr>
            <a:spLocks noGrp="1"/>
          </p:cNvSpPr>
          <p:nvPr>
            <p:ph type="body" idx="29"/>
          </p:nvPr>
        </p:nvSpPr>
        <p:spPr>
          <a:xfrm>
            <a:off x="7660097" y="2995125"/>
            <a:ext cx="3684846" cy="328867"/>
          </a:xfrm>
        </p:spPr>
        <p:txBody>
          <a:bodyPr anchor="ctr" anchorCtr="0">
            <a:noAutofit/>
          </a:bodyPr>
          <a:lstStyle>
            <a:lvl1pPr marL="285750" indent="-285750" algn="ctr">
              <a:buFont typeface="微軟正黑體" panose="020B0604030504040204" pitchFamily="34" charset="-120"/>
              <a:buChar char="↑"/>
              <a:defRPr sz="1800" b="1">
                <a:latin typeface="微軟正黑體" panose="020B0604030504040204" pitchFamily="34" charset="-120"/>
                <a:ea typeface="微軟正黑體" panose="020B0604030504040204" pitchFamily="34" charset="-12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58" name="文字版面配置區 2"/>
          <p:cNvSpPr>
            <a:spLocks noGrp="1"/>
          </p:cNvSpPr>
          <p:nvPr>
            <p:ph type="body" idx="30"/>
          </p:nvPr>
        </p:nvSpPr>
        <p:spPr>
          <a:xfrm>
            <a:off x="7660097" y="6330330"/>
            <a:ext cx="3684846" cy="328867"/>
          </a:xfrm>
        </p:spPr>
        <p:txBody>
          <a:bodyPr anchor="ctr" anchorCtr="0">
            <a:noAutofit/>
          </a:bodyPr>
          <a:lstStyle>
            <a:lvl1pPr marL="285750" indent="-285750" algn="ctr">
              <a:buFont typeface="微軟正黑體" panose="020B0604030504040204" pitchFamily="34" charset="-120"/>
              <a:buChar char="↑"/>
              <a:defRPr sz="1800" b="1">
                <a:latin typeface="微軟正黑體" panose="020B0604030504040204" pitchFamily="34" charset="-120"/>
                <a:ea typeface="微軟正黑體" panose="020B0604030504040204" pitchFamily="34" charset="-12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59" name="投影片編號版面配置區 8"/>
          <p:cNvSpPr>
            <a:spLocks noGrp="1"/>
          </p:cNvSpPr>
          <p:nvPr>
            <p:ph type="sldNum" sz="quarter" idx="12"/>
          </p:nvPr>
        </p:nvSpPr>
        <p:spPr>
          <a:xfrm>
            <a:off x="9312349" y="6438360"/>
            <a:ext cx="2743200" cy="365125"/>
          </a:xfrm>
        </p:spPr>
        <p:txBody>
          <a:bodyPr/>
          <a:lstStyle>
            <a:lvl1pPr>
              <a:defRPr sz="1400" b="1">
                <a:solidFill>
                  <a:srgbClr val="0000CC"/>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4BC8B9E-D178-4898-8647-A991603DD4A6}" type="slidenum">
              <a:rPr kumimoji="0" lang="zh-TW" altLang="en-US" sz="1400" b="1" i="0" u="none" strike="noStrike" kern="1200" cap="none" spc="0" normalizeH="0" baseline="0" noProof="0" smtClean="0">
                <a:ln>
                  <a:noFill/>
                </a:ln>
                <a:solidFill>
                  <a:srgbClr val="0000CC"/>
                </a:solidFill>
                <a:effectLst/>
                <a:uLnTx/>
                <a:uFillTx/>
                <a:latin typeface="Calibri" panose="020F0502020204030204"/>
                <a:ea typeface="新細明體" panose="02020500000000000000" pitchFamily="18" charset="-12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400" b="1" i="0" u="none" strike="noStrike" kern="1200" cap="none" spc="0" normalizeH="0" baseline="0" noProof="0">
              <a:ln>
                <a:noFill/>
              </a:ln>
              <a:solidFill>
                <a:srgbClr val="0000CC"/>
              </a:solidFill>
              <a:effectLst/>
              <a:uLnTx/>
              <a:uFillTx/>
              <a:latin typeface="Calibri" panose="020F0502020204030204"/>
              <a:ea typeface="新細明體" panose="02020500000000000000" pitchFamily="18" charset="-120"/>
              <a:cs typeface="Arial" panose="020B0604020202020204" pitchFamily="34" charset="0"/>
            </a:endParaRPr>
          </a:p>
        </p:txBody>
      </p:sp>
    </p:spTree>
    <p:extLst>
      <p:ext uri="{BB962C8B-B14F-4D97-AF65-F5344CB8AC3E}">
        <p14:creationId xmlns:p14="http://schemas.microsoft.com/office/powerpoint/2010/main" val="270634480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3_比對">
    <p:spTree>
      <p:nvGrpSpPr>
        <p:cNvPr id="1" name=""/>
        <p:cNvGrpSpPr/>
        <p:nvPr/>
      </p:nvGrpSpPr>
      <p:grpSpPr>
        <a:xfrm>
          <a:off x="0" y="0"/>
          <a:ext cx="0" cy="0"/>
          <a:chOff x="0" y="0"/>
          <a:chExt cx="0" cy="0"/>
        </a:xfrm>
      </p:grpSpPr>
      <p:sp>
        <p:nvSpPr>
          <p:cNvPr id="9" name="投影片編號版面配置區 8"/>
          <p:cNvSpPr>
            <a:spLocks noGrp="1"/>
          </p:cNvSpPr>
          <p:nvPr>
            <p:ph type="sldNum" sz="quarter" idx="12"/>
          </p:nvPr>
        </p:nvSpPr>
        <p:spPr>
          <a:xfrm>
            <a:off x="9312349" y="6438360"/>
            <a:ext cx="2743200" cy="365125"/>
          </a:xfrm>
        </p:spPr>
        <p:txBody>
          <a:bodyPr/>
          <a:lstStyle>
            <a:lvl1pPr>
              <a:defRPr sz="1400" b="1">
                <a:solidFill>
                  <a:srgbClr val="0000CC"/>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4BC8B9E-D178-4898-8647-A991603DD4A6}" type="slidenum">
              <a:rPr kumimoji="0" lang="zh-TW" altLang="en-US" sz="1400" b="1" i="0" u="none" strike="noStrike" kern="1200" cap="none" spc="0" normalizeH="0" baseline="0" noProof="0" smtClean="0">
                <a:ln>
                  <a:noFill/>
                </a:ln>
                <a:solidFill>
                  <a:srgbClr val="0000CC"/>
                </a:solidFill>
                <a:effectLst/>
                <a:uLnTx/>
                <a:uFillTx/>
                <a:latin typeface="Calibri" panose="020F0502020204030204"/>
                <a:ea typeface="新細明體" panose="02020500000000000000" pitchFamily="18" charset="-12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400" b="1" i="0" u="none" strike="noStrike" kern="1200" cap="none" spc="0" normalizeH="0" baseline="0" noProof="0">
              <a:ln>
                <a:noFill/>
              </a:ln>
              <a:solidFill>
                <a:srgbClr val="0000CC"/>
              </a:solidFill>
              <a:effectLst/>
              <a:uLnTx/>
              <a:uFillTx/>
              <a:latin typeface="Calibri" panose="020F0502020204030204"/>
              <a:ea typeface="新細明體" panose="02020500000000000000" pitchFamily="18" charset="-120"/>
              <a:cs typeface="Arial" panose="020B0604020202020204" pitchFamily="34" charset="0"/>
            </a:endParaRPr>
          </a:p>
        </p:txBody>
      </p:sp>
      <p:sp>
        <p:nvSpPr>
          <p:cNvPr id="21" name="內容版面配置區 3"/>
          <p:cNvSpPr>
            <a:spLocks noGrp="1" noChangeAspect="1"/>
          </p:cNvSpPr>
          <p:nvPr>
            <p:ph sz="half" idx="18"/>
          </p:nvPr>
        </p:nvSpPr>
        <p:spPr>
          <a:xfrm>
            <a:off x="3608468" y="409438"/>
            <a:ext cx="5318897" cy="2991880"/>
          </a:xfrm>
        </p:spPr>
        <p:txBody>
          <a:bodyPr/>
          <a:lstStyle>
            <a:lvl1pPr>
              <a:defRPr b="0">
                <a:latin typeface="微軟正黑體" panose="020B0604030504040204" pitchFamily="34" charset="-120"/>
                <a:ea typeface="微軟正黑體" panose="020B0604030504040204" pitchFamily="34" charset="-120"/>
              </a:defRPr>
            </a:lvl1pPr>
            <a:lvl2pPr>
              <a:defRPr b="0">
                <a:latin typeface="微軟正黑體" panose="020B0604030504040204" pitchFamily="34" charset="-120"/>
                <a:ea typeface="微軟正黑體" panose="020B0604030504040204" pitchFamily="34" charset="-120"/>
              </a:defRPr>
            </a:lvl2pPr>
            <a:lvl3pPr>
              <a:defRPr b="0">
                <a:latin typeface="微軟正黑體" panose="020B0604030504040204" pitchFamily="34" charset="-120"/>
                <a:ea typeface="微軟正黑體" panose="020B0604030504040204" pitchFamily="34" charset="-120"/>
              </a:defRPr>
            </a:lvl3pPr>
            <a:lvl4pPr>
              <a:defRPr b="0">
                <a:latin typeface="微軟正黑體" panose="020B0604030504040204" pitchFamily="34" charset="-120"/>
                <a:ea typeface="微軟正黑體" panose="020B0604030504040204" pitchFamily="34" charset="-120"/>
              </a:defRPr>
            </a:lvl4pPr>
            <a:lvl5pPr>
              <a:defRPr b="0">
                <a:latin typeface="微軟正黑體" panose="020B0604030504040204" pitchFamily="34" charset="-120"/>
                <a:ea typeface="微軟正黑體" panose="020B0604030504040204" pitchFamily="34" charset="-120"/>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TW" altLang="en-US" dirty="0"/>
          </a:p>
        </p:txBody>
      </p:sp>
      <p:sp>
        <p:nvSpPr>
          <p:cNvPr id="24" name="直排標題 1"/>
          <p:cNvSpPr>
            <a:spLocks noGrp="1"/>
          </p:cNvSpPr>
          <p:nvPr>
            <p:ph type="title" orient="vert"/>
          </p:nvPr>
        </p:nvSpPr>
        <p:spPr>
          <a:xfrm>
            <a:off x="11451268" y="144169"/>
            <a:ext cx="668080" cy="6186161"/>
          </a:xfrm>
        </p:spPr>
        <p:txBody>
          <a:bodyPr vert="eaVert">
            <a:normAutofit/>
          </a:bodyPr>
          <a:lstStyle>
            <a:lvl1pPr algn="ctr">
              <a:defRPr sz="3600" b="1">
                <a:solidFill>
                  <a:srgbClr val="FF0000"/>
                </a:solidFill>
                <a:latin typeface="微軟正黑體" panose="020B0604030504040204" pitchFamily="34" charset="-120"/>
                <a:ea typeface="微軟正黑體" panose="020B0604030504040204" pitchFamily="34" charset="-120"/>
              </a:defRPr>
            </a:lvl1pPr>
          </a:lstStyle>
          <a:p>
            <a:r>
              <a:rPr lang="zh-TW" altLang="en-US"/>
              <a:t>按一下以編輯母片標題樣式</a:t>
            </a:r>
          </a:p>
        </p:txBody>
      </p:sp>
      <p:sp>
        <p:nvSpPr>
          <p:cNvPr id="26" name="內容版面配置區 3"/>
          <p:cNvSpPr>
            <a:spLocks noGrp="1" noChangeAspect="1"/>
          </p:cNvSpPr>
          <p:nvPr>
            <p:ph sz="half" idx="22"/>
          </p:nvPr>
        </p:nvSpPr>
        <p:spPr>
          <a:xfrm>
            <a:off x="185480" y="409438"/>
            <a:ext cx="3318025" cy="5898711"/>
          </a:xfrm>
        </p:spPr>
        <p:txBody>
          <a:bodyPr/>
          <a:lstStyle>
            <a:lvl1pPr>
              <a:defRPr b="0">
                <a:latin typeface="微軟正黑體" panose="020B0604030504040204" pitchFamily="34" charset="-120"/>
                <a:ea typeface="微軟正黑體" panose="020B0604030504040204" pitchFamily="34" charset="-120"/>
              </a:defRPr>
            </a:lvl1pPr>
            <a:lvl2pPr>
              <a:defRPr b="0">
                <a:latin typeface="微軟正黑體" panose="020B0604030504040204" pitchFamily="34" charset="-120"/>
                <a:ea typeface="微軟正黑體" panose="020B0604030504040204" pitchFamily="34" charset="-120"/>
              </a:defRPr>
            </a:lvl2pPr>
            <a:lvl3pPr>
              <a:defRPr b="0">
                <a:latin typeface="微軟正黑體" panose="020B0604030504040204" pitchFamily="34" charset="-120"/>
                <a:ea typeface="微軟正黑體" panose="020B0604030504040204" pitchFamily="34" charset="-120"/>
              </a:defRPr>
            </a:lvl3pPr>
            <a:lvl4pPr>
              <a:defRPr b="0">
                <a:latin typeface="微軟正黑體" panose="020B0604030504040204" pitchFamily="34" charset="-120"/>
                <a:ea typeface="微軟正黑體" panose="020B0604030504040204" pitchFamily="34" charset="-120"/>
              </a:defRPr>
            </a:lvl4pPr>
            <a:lvl5pPr>
              <a:defRPr b="0">
                <a:latin typeface="微軟正黑體" panose="020B0604030504040204" pitchFamily="34" charset="-120"/>
                <a:ea typeface="微軟正黑體" panose="020B0604030504040204" pitchFamily="34" charset="-120"/>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TW" altLang="en-US" dirty="0"/>
          </a:p>
        </p:txBody>
      </p:sp>
      <p:sp>
        <p:nvSpPr>
          <p:cNvPr id="28" name="內容版面配置區 3"/>
          <p:cNvSpPr>
            <a:spLocks noGrp="1" noChangeAspect="1"/>
          </p:cNvSpPr>
          <p:nvPr>
            <p:ph sz="half" idx="24"/>
          </p:nvPr>
        </p:nvSpPr>
        <p:spPr>
          <a:xfrm>
            <a:off x="8121986" y="3844869"/>
            <a:ext cx="3284374" cy="2463280"/>
          </a:xfrm>
        </p:spPr>
        <p:txBody>
          <a:bodyPr/>
          <a:lstStyle>
            <a:lvl1pPr>
              <a:defRPr b="0">
                <a:latin typeface="微軟正黑體" panose="020B0604030504040204" pitchFamily="34" charset="-120"/>
                <a:ea typeface="微軟正黑體" panose="020B0604030504040204" pitchFamily="34" charset="-120"/>
              </a:defRPr>
            </a:lvl1pPr>
            <a:lvl2pPr>
              <a:defRPr b="0">
                <a:latin typeface="微軟正黑體" panose="020B0604030504040204" pitchFamily="34" charset="-120"/>
                <a:ea typeface="微軟正黑體" panose="020B0604030504040204" pitchFamily="34" charset="-120"/>
              </a:defRPr>
            </a:lvl2pPr>
            <a:lvl3pPr>
              <a:defRPr b="0">
                <a:latin typeface="微軟正黑體" panose="020B0604030504040204" pitchFamily="34" charset="-120"/>
                <a:ea typeface="微軟正黑體" panose="020B0604030504040204" pitchFamily="34" charset="-120"/>
              </a:defRPr>
            </a:lvl3pPr>
            <a:lvl4pPr>
              <a:defRPr b="0">
                <a:latin typeface="微軟正黑體" panose="020B0604030504040204" pitchFamily="34" charset="-120"/>
                <a:ea typeface="微軟正黑體" panose="020B0604030504040204" pitchFamily="34" charset="-120"/>
              </a:defRPr>
            </a:lvl4pPr>
            <a:lvl5pPr>
              <a:defRPr b="0">
                <a:latin typeface="微軟正黑體" panose="020B0604030504040204" pitchFamily="34" charset="-120"/>
                <a:ea typeface="微軟正黑體" panose="020B0604030504040204" pitchFamily="34" charset="-120"/>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TW" altLang="en-US" dirty="0"/>
          </a:p>
        </p:txBody>
      </p:sp>
      <p:sp>
        <p:nvSpPr>
          <p:cNvPr id="39" name="文字版面配置區 2"/>
          <p:cNvSpPr>
            <a:spLocks noGrp="1"/>
          </p:cNvSpPr>
          <p:nvPr>
            <p:ph type="body" idx="25"/>
          </p:nvPr>
        </p:nvSpPr>
        <p:spPr>
          <a:xfrm>
            <a:off x="185479" y="6350629"/>
            <a:ext cx="3318025" cy="328867"/>
          </a:xfrm>
        </p:spPr>
        <p:txBody>
          <a:bodyPr anchor="ctr" anchorCtr="0">
            <a:noAutofit/>
          </a:bodyPr>
          <a:lstStyle>
            <a:lvl1pPr marL="285750" indent="-285750" algn="ctr">
              <a:buFont typeface="微軟正黑體" panose="020B0604030504040204" pitchFamily="34" charset="-120"/>
              <a:buChar char="↑"/>
              <a:defRPr sz="1800" b="1">
                <a:latin typeface="微軟正黑體" panose="020B0604030504040204" pitchFamily="34" charset="-120"/>
                <a:ea typeface="微軟正黑體" panose="020B0604030504040204" pitchFamily="34" charset="-12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2" name="內容版面配置區 3"/>
          <p:cNvSpPr>
            <a:spLocks noGrp="1" noChangeAspect="1"/>
          </p:cNvSpPr>
          <p:nvPr>
            <p:ph sz="half" idx="28"/>
          </p:nvPr>
        </p:nvSpPr>
        <p:spPr>
          <a:xfrm>
            <a:off x="9494470" y="400899"/>
            <a:ext cx="1878920" cy="3340302"/>
          </a:xfrm>
        </p:spPr>
        <p:txBody>
          <a:bodyPr>
            <a:noAutofit/>
          </a:bodyPr>
          <a:lstStyle>
            <a:lvl1pPr>
              <a:defRPr sz="2400" b="0">
                <a:latin typeface="微軟正黑體" panose="020B0604030504040204" pitchFamily="34" charset="-120"/>
                <a:ea typeface="微軟正黑體" panose="020B0604030504040204" pitchFamily="34" charset="-120"/>
              </a:defRPr>
            </a:lvl1pPr>
            <a:lvl2pPr>
              <a:defRPr sz="2000" b="0">
                <a:latin typeface="微軟正黑體" panose="020B0604030504040204" pitchFamily="34" charset="-120"/>
                <a:ea typeface="微軟正黑體" panose="020B0604030504040204" pitchFamily="34" charset="-120"/>
              </a:defRPr>
            </a:lvl2pPr>
            <a:lvl3pPr>
              <a:defRPr sz="1800" b="0">
                <a:latin typeface="微軟正黑體" panose="020B0604030504040204" pitchFamily="34" charset="-120"/>
                <a:ea typeface="微軟正黑體" panose="020B0604030504040204" pitchFamily="34" charset="-120"/>
              </a:defRPr>
            </a:lvl3pPr>
            <a:lvl4pPr>
              <a:defRPr sz="1600" b="0">
                <a:latin typeface="微軟正黑體" panose="020B0604030504040204" pitchFamily="34" charset="-120"/>
                <a:ea typeface="微軟正黑體" panose="020B0604030504040204" pitchFamily="34" charset="-120"/>
              </a:defRPr>
            </a:lvl4pPr>
            <a:lvl5pPr>
              <a:defRPr sz="1600" b="0">
                <a:latin typeface="微軟正黑體" panose="020B0604030504040204" pitchFamily="34" charset="-120"/>
                <a:ea typeface="微軟正黑體" panose="020B0604030504040204" pitchFamily="34" charset="-120"/>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TW" altLang="en-US" dirty="0"/>
          </a:p>
        </p:txBody>
      </p:sp>
      <p:sp>
        <p:nvSpPr>
          <p:cNvPr id="46" name="內容版面配置區 3"/>
          <p:cNvSpPr>
            <a:spLocks noGrp="1" noChangeAspect="1"/>
          </p:cNvSpPr>
          <p:nvPr>
            <p:ph sz="half" idx="30"/>
          </p:nvPr>
        </p:nvSpPr>
        <p:spPr>
          <a:xfrm>
            <a:off x="3595641" y="3829862"/>
            <a:ext cx="4408084" cy="2479548"/>
          </a:xfrm>
        </p:spPr>
        <p:txBody>
          <a:bodyPr/>
          <a:lstStyle>
            <a:lvl1pPr>
              <a:defRPr b="0">
                <a:latin typeface="微軟正黑體" panose="020B0604030504040204" pitchFamily="34" charset="-120"/>
                <a:ea typeface="微軟正黑體" panose="020B0604030504040204" pitchFamily="34" charset="-120"/>
              </a:defRPr>
            </a:lvl1pPr>
            <a:lvl2pPr>
              <a:defRPr b="0">
                <a:latin typeface="微軟正黑體" panose="020B0604030504040204" pitchFamily="34" charset="-120"/>
                <a:ea typeface="微軟正黑體" panose="020B0604030504040204" pitchFamily="34" charset="-120"/>
              </a:defRPr>
            </a:lvl2pPr>
            <a:lvl3pPr>
              <a:defRPr b="0">
                <a:latin typeface="微軟正黑體" panose="020B0604030504040204" pitchFamily="34" charset="-120"/>
                <a:ea typeface="微軟正黑體" panose="020B0604030504040204" pitchFamily="34" charset="-120"/>
              </a:defRPr>
            </a:lvl3pPr>
            <a:lvl4pPr>
              <a:defRPr b="0">
                <a:latin typeface="微軟正黑體" panose="020B0604030504040204" pitchFamily="34" charset="-120"/>
                <a:ea typeface="微軟正黑體" panose="020B0604030504040204" pitchFamily="34" charset="-120"/>
              </a:defRPr>
            </a:lvl4pPr>
            <a:lvl5pPr>
              <a:defRPr b="0">
                <a:latin typeface="微軟正黑體" panose="020B0604030504040204" pitchFamily="34" charset="-120"/>
                <a:ea typeface="微軟正黑體" panose="020B0604030504040204" pitchFamily="34" charset="-120"/>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TW" altLang="en-US" dirty="0"/>
          </a:p>
        </p:txBody>
      </p:sp>
      <p:sp>
        <p:nvSpPr>
          <p:cNvPr id="47" name="文字版面配置區 2"/>
          <p:cNvSpPr>
            <a:spLocks noGrp="1"/>
          </p:cNvSpPr>
          <p:nvPr>
            <p:ph type="body" idx="31"/>
          </p:nvPr>
        </p:nvSpPr>
        <p:spPr>
          <a:xfrm>
            <a:off x="9053913" y="400899"/>
            <a:ext cx="381899" cy="3357005"/>
          </a:xfrm>
        </p:spPr>
        <p:txBody>
          <a:bodyPr vert="eaVert" anchor="ctr" anchorCtr="0">
            <a:noAutofit/>
          </a:bodyPr>
          <a:lstStyle>
            <a:lvl1pPr marL="285750" indent="-285750" algn="ctr">
              <a:buFont typeface="微軟正黑體" panose="020B0604030504040204" pitchFamily="34" charset="-120"/>
              <a:buChar char="↑"/>
              <a:defRPr sz="1800" b="1">
                <a:latin typeface="微軟正黑體" panose="020B0604030504040204" pitchFamily="34" charset="-120"/>
                <a:ea typeface="微軟正黑體" panose="020B0604030504040204" pitchFamily="34" charset="-12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8" name="文字版面配置區 2"/>
          <p:cNvSpPr>
            <a:spLocks noGrp="1"/>
          </p:cNvSpPr>
          <p:nvPr>
            <p:ph type="body" idx="32"/>
          </p:nvPr>
        </p:nvSpPr>
        <p:spPr>
          <a:xfrm>
            <a:off x="3608468" y="3451156"/>
            <a:ext cx="5318897" cy="328867"/>
          </a:xfrm>
        </p:spPr>
        <p:txBody>
          <a:bodyPr anchor="ctr" anchorCtr="0">
            <a:noAutofit/>
          </a:bodyPr>
          <a:lstStyle>
            <a:lvl1pPr marL="285750" indent="-285750" algn="ctr">
              <a:buFont typeface="微軟正黑體" panose="020B0604030504040204" pitchFamily="34" charset="-120"/>
              <a:buChar char="↑"/>
              <a:defRPr sz="1800" b="1">
                <a:latin typeface="微軟正黑體" panose="020B0604030504040204" pitchFamily="34" charset="-120"/>
                <a:ea typeface="微軟正黑體" panose="020B0604030504040204" pitchFamily="34" charset="-12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9" name="文字版面配置區 2"/>
          <p:cNvSpPr>
            <a:spLocks noGrp="1"/>
          </p:cNvSpPr>
          <p:nvPr>
            <p:ph type="body" idx="33"/>
          </p:nvPr>
        </p:nvSpPr>
        <p:spPr>
          <a:xfrm>
            <a:off x="8121987" y="6350629"/>
            <a:ext cx="3284373" cy="328867"/>
          </a:xfrm>
        </p:spPr>
        <p:txBody>
          <a:bodyPr anchor="ctr" anchorCtr="0">
            <a:noAutofit/>
          </a:bodyPr>
          <a:lstStyle>
            <a:lvl1pPr marL="285750" indent="-285750" algn="ctr">
              <a:buFont typeface="微軟正黑體" panose="020B0604030504040204" pitchFamily="34" charset="-120"/>
              <a:buChar char="↑"/>
              <a:defRPr sz="1800" b="1">
                <a:latin typeface="微軟正黑體" panose="020B0604030504040204" pitchFamily="34" charset="-120"/>
                <a:ea typeface="微軟正黑體" panose="020B0604030504040204" pitchFamily="34" charset="-12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50" name="文字版面配置區 2"/>
          <p:cNvSpPr>
            <a:spLocks noGrp="1"/>
          </p:cNvSpPr>
          <p:nvPr>
            <p:ph type="body" idx="34"/>
          </p:nvPr>
        </p:nvSpPr>
        <p:spPr>
          <a:xfrm>
            <a:off x="3595642" y="6347178"/>
            <a:ext cx="4408084" cy="328867"/>
          </a:xfrm>
        </p:spPr>
        <p:txBody>
          <a:bodyPr anchor="ctr" anchorCtr="0">
            <a:noAutofit/>
          </a:bodyPr>
          <a:lstStyle>
            <a:lvl1pPr marL="285750" indent="-285750" algn="ctr">
              <a:buFont typeface="微軟正黑體" panose="020B0604030504040204" pitchFamily="34" charset="-120"/>
              <a:buChar char="↑"/>
              <a:defRPr sz="1800" b="1">
                <a:latin typeface="微軟正黑體" panose="020B0604030504040204" pitchFamily="34" charset="-120"/>
                <a:ea typeface="微軟正黑體" panose="020B0604030504040204" pitchFamily="34" charset="-12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Tree>
    <p:extLst>
      <p:ext uri="{BB962C8B-B14F-4D97-AF65-F5344CB8AC3E}">
        <p14:creationId xmlns:p14="http://schemas.microsoft.com/office/powerpoint/2010/main" val="36139027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21CC55-8C35-4933-AA9B-68D16FCEC3FD}" type="datetime1">
              <a:rPr kumimoji="0"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2024/4/16</a:t>
            </a:fld>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3" name="頁尾版面配置區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4" name="投影片編號版面配置區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D433DB-B31C-49C9-BEC3-1A87A9E59357}" type="slidenum">
              <a:rPr kumimoji="0"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274141027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914400" y="2130425"/>
            <a:ext cx="10363200" cy="1470025"/>
          </a:xfrm>
        </p:spPr>
        <p:txBody>
          <a:bodyPr/>
          <a:lstStyle/>
          <a:p>
            <a:r>
              <a:rPr lang="zh-TW" altLang="en-US"/>
              <a:t>按一下以編輯母片標題樣式</a:t>
            </a:r>
          </a:p>
        </p:txBody>
      </p:sp>
      <p:sp>
        <p:nvSpPr>
          <p:cNvPr id="3" name="副標題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1CF4F5-0437-4794-9592-C80E74FAA3FE}" type="datetime1">
              <a:rPr kumimoji="0"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2024/4/16</a:t>
            </a:fld>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5" name="頁尾版面配置區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投影片編號版面配置區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747810-3004-4B6B-A414-91E6B8F7F6EA}" type="slidenum">
              <a:rPr kumimoji="0"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106515288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8422970-3AF7-40EC-AD19-326542C41AFC}" type="datetime1">
              <a:rPr kumimoji="0"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2024/4/16</a:t>
            </a:fld>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5" name="頁尾版面配置區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投影片編號版面配置區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747810-3004-4B6B-A414-91E6B8F7F6EA}" type="slidenum">
              <a:rPr kumimoji="0"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335664704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963613" y="4406900"/>
            <a:ext cx="103632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963613"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CE3B0B-CD49-4E9D-A48E-1F203BAF9AEA}" type="datetime1">
              <a:rPr kumimoji="0"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2024/4/16</a:t>
            </a:fld>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5" name="頁尾版面配置區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投影片編號版面配置區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747810-3004-4B6B-A414-91E6B8F7F6EA}" type="slidenum">
              <a:rPr kumimoji="0"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111247722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C3E3F1-D031-4BFA-B6A4-5D3BE2A2E677}" type="datetime1">
              <a:rPr kumimoji="0"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2024/4/16</a:t>
            </a:fld>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頁尾版面配置區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7" name="投影片編號版面配置區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747810-3004-4B6B-A414-91E6B8F7F6EA}" type="slidenum">
              <a:rPr kumimoji="0"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233552474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3158D3F-970F-407C-89C3-6C53A30E25C3}" type="datetime1">
              <a:rPr kumimoji="0"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2024/4/16</a:t>
            </a:fld>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8" name="頁尾版面配置區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9" name="投影片編號版面配置區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747810-3004-4B6B-A414-91E6B8F7F6EA}" type="slidenum">
              <a:rPr kumimoji="0"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125838091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10DC51E-80A2-412D-9AA2-59A1C3E4E8EF}" type="datetime1">
              <a:rPr kumimoji="0"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2024/4/16</a:t>
            </a:fld>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4" name="頁尾版面配置區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5" name="投影片編號版面配置區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747810-3004-4B6B-A414-91E6B8F7F6EA}" type="slidenum">
              <a:rPr kumimoji="0"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274799274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F45FEFA-F498-45B9-A930-F532FEAF34EB}" type="datetime1">
              <a:rPr kumimoji="0"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2024/4/16</a:t>
            </a:fld>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3" name="頁尾版面配置區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4" name="投影片編號版面配置區 3"/>
          <p:cNvSpPr>
            <a:spLocks noGrp="1"/>
          </p:cNvSpPr>
          <p:nvPr>
            <p:ph type="sldNum" sz="quarter" idx="12"/>
          </p:nvPr>
        </p:nvSpPr>
        <p:spPr>
          <a:xfrm>
            <a:off x="9237134" y="6390217"/>
            <a:ext cx="2844800" cy="365125"/>
          </a:xfrm>
        </p:spPr>
        <p:txBody>
          <a:bodyPr/>
          <a:lstStyle>
            <a:lvl1pPr>
              <a:defRPr sz="2400">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D747810-3004-4B6B-A414-91E6B8F7F6EA}" type="slidenum">
              <a:rPr kumimoji="0" lang="zh-TW" altLang="en-US" sz="2400" b="0" i="0" u="none" strike="noStrike" kern="1200" cap="none" spc="0" normalizeH="0" baseline="0" noProof="0" smtClean="0">
                <a:ln>
                  <a:noFill/>
                </a:ln>
                <a:solidFill>
                  <a:prstClr val="black"/>
                </a:solidFill>
                <a:effectLst/>
                <a:uLnTx/>
                <a:uFillTx/>
                <a:latin typeface="Calibri"/>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24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52218517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09600" y="273050"/>
            <a:ext cx="40116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4FCF75-E191-4A53-8821-85CA20A0E382}" type="datetime1">
              <a:rPr kumimoji="0"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2024/4/16</a:t>
            </a:fld>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頁尾版面配置區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7" name="投影片編號版面配置區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747810-3004-4B6B-A414-91E6B8F7F6EA}" type="slidenum">
              <a:rPr kumimoji="0"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180805308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389188" y="4800600"/>
            <a:ext cx="73152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A1EA7DC-3061-4685-93D8-57D0DB4DBBFA}" type="datetime1">
              <a:rPr kumimoji="0"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2024/4/16</a:t>
            </a:fld>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頁尾版面配置區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7" name="投影片編號版面配置區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747810-3004-4B6B-A414-91E6B8F7F6EA}" type="slidenum">
              <a:rPr kumimoji="0"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251456210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CB4087-3C02-4013-A702-5BCB2919863D}" type="datetime1">
              <a:rPr kumimoji="0"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2024/4/16</a:t>
            </a:fld>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5" name="頁尾版面配置區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投影片編號版面配置區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747810-3004-4B6B-A414-91E6B8F7F6EA}" type="slidenum">
              <a:rPr kumimoji="0"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42355304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09601" y="273050"/>
            <a:ext cx="4011084"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A91938-8A98-425F-AD01-7DD9BFA18442}" type="datetime1">
              <a:rPr kumimoji="0"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2024/4/16</a:t>
            </a:fld>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頁尾版面配置區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7" name="投影片編號版面配置區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D433DB-B31C-49C9-BEC3-1A87A9E59357}" type="slidenum">
              <a:rPr kumimoji="0"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275377513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839200" y="274638"/>
            <a:ext cx="27432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09600" y="274638"/>
            <a:ext cx="80772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8FB9B3-8EAF-4AE7-A6D6-21263FD9C49C}" type="datetime1">
              <a:rPr kumimoji="0"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2024/4/16</a:t>
            </a:fld>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5" name="頁尾版面配置區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投影片編號版面配置區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747810-3004-4B6B-A414-91E6B8F7F6EA}" type="slidenum">
              <a:rPr kumimoji="0"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111817337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章節標題" userDrawn="1">
  <p:cSld name="1_章節標題">
    <p:spTree>
      <p:nvGrpSpPr>
        <p:cNvPr id="1" name="Shape 22"/>
        <p:cNvGrpSpPr/>
        <p:nvPr/>
      </p:nvGrpSpPr>
      <p:grpSpPr>
        <a:xfrm>
          <a:off x="0" y="0"/>
          <a:ext cx="0" cy="0"/>
          <a:chOff x="0" y="0"/>
          <a:chExt cx="0" cy="0"/>
        </a:xfrm>
      </p:grpSpPr>
      <p:sp>
        <p:nvSpPr>
          <p:cNvPr id="26" name="Google Shape;26;p42"/>
          <p:cNvSpPr txBox="1">
            <a:spLocks noGrp="1"/>
          </p:cNvSpPr>
          <p:nvPr>
            <p:ph type="dt" idx="10"/>
          </p:nvPr>
        </p:nvSpPr>
        <p:spPr>
          <a:xfrm>
            <a:off x="101601" y="6400800"/>
            <a:ext cx="4267200" cy="283800"/>
          </a:xfrm>
          <a:prstGeom prst="rect">
            <a:avLst/>
          </a:prstGeom>
          <a:noFill/>
          <a:ln>
            <a:noFill/>
          </a:ln>
        </p:spPr>
        <p:txBody>
          <a:bodyPr spcFirstLastPara="1" wrap="square" lIns="117207" tIns="58587" rIns="117207" bIns="58587"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457200" rtl="0" eaLnBrk="1" fontAlgn="auto" latinLnBrk="0" hangingPunct="1">
              <a:lnSpc>
                <a:spcPct val="100000"/>
              </a:lnSpc>
              <a:spcBef>
                <a:spcPts val="0"/>
              </a:spcBef>
              <a:spcAft>
                <a:spcPts val="0"/>
              </a:spcAft>
              <a:buClrTx/>
              <a:buSzPts val="1400"/>
              <a:buFontTx/>
              <a:buNone/>
              <a:tabLst/>
              <a:defRPr/>
            </a:pPr>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7" name="Google Shape;27;p42"/>
          <p:cNvSpPr txBox="1">
            <a:spLocks noGrp="1"/>
          </p:cNvSpPr>
          <p:nvPr>
            <p:ph type="ftr" idx="11"/>
          </p:nvPr>
        </p:nvSpPr>
        <p:spPr>
          <a:xfrm>
            <a:off x="7112000" y="6400800"/>
            <a:ext cx="4978400" cy="283800"/>
          </a:xfrm>
          <a:prstGeom prst="rect">
            <a:avLst/>
          </a:prstGeom>
          <a:noFill/>
          <a:ln>
            <a:noFill/>
          </a:ln>
        </p:spPr>
        <p:txBody>
          <a:bodyPr spcFirstLastPara="1" wrap="square" lIns="117207" tIns="58587" rIns="117207" bIns="58587"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r" defTabSz="457200" rtl="0" eaLnBrk="1" fontAlgn="auto" latinLnBrk="0" hangingPunct="1">
              <a:lnSpc>
                <a:spcPct val="100000"/>
              </a:lnSpc>
              <a:spcBef>
                <a:spcPts val="0"/>
              </a:spcBef>
              <a:spcAft>
                <a:spcPts val="0"/>
              </a:spcAft>
              <a:buClrTx/>
              <a:buSzPts val="1400"/>
              <a:buFontTx/>
              <a:buNone/>
              <a:tabLst/>
              <a:defRPr/>
            </a:pPr>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8" name="Google Shape;28;p42"/>
          <p:cNvSpPr txBox="1">
            <a:spLocks noGrp="1"/>
          </p:cNvSpPr>
          <p:nvPr>
            <p:ph type="sldNum" idx="12"/>
          </p:nvPr>
        </p:nvSpPr>
        <p:spPr>
          <a:xfrm>
            <a:off x="5528351" y="6542700"/>
            <a:ext cx="1219200" cy="283464"/>
          </a:xfrm>
          <a:prstGeom prst="rect">
            <a:avLst/>
          </a:prstGeom>
          <a:noFill/>
          <a:ln>
            <a:noFill/>
          </a:ln>
        </p:spPr>
        <p:txBody>
          <a:bodyPr spcFirstLastPara="1" wrap="square" lIns="58587" tIns="58587" rIns="58587" bIns="58587" anchor="ctr" anchorCtr="0">
            <a:noAutofit/>
          </a:bodyPr>
          <a:lstStyle>
            <a:lvl1pPr marL="0" lvl="0" indent="0" algn="ctr">
              <a:spcBef>
                <a:spcPts val="0"/>
              </a:spcBef>
              <a:spcAft>
                <a:spcPts val="0"/>
              </a:spcAft>
              <a:buNone/>
              <a:defRPr>
                <a:solidFill>
                  <a:schemeClr val="tx1">
                    <a:lumMod val="50000"/>
                    <a:lumOff val="50000"/>
                  </a:schemeClr>
                </a:solidFill>
              </a:defRPr>
            </a:lvl1pPr>
            <a:lvl2pPr marL="0" lvl="1" indent="0" algn="ctr">
              <a:spcBef>
                <a:spcPts val="0"/>
              </a:spcBef>
              <a:spcAft>
                <a:spcPts val="0"/>
              </a:spcAft>
              <a:buNone/>
              <a:defRPr/>
            </a:lvl2pPr>
            <a:lvl3pPr marL="0" lvl="2" indent="0" algn="ctr">
              <a:spcBef>
                <a:spcPts val="0"/>
              </a:spcBef>
              <a:spcAft>
                <a:spcPts val="0"/>
              </a:spcAft>
              <a:buNone/>
              <a:defRPr/>
            </a:lvl3pPr>
            <a:lvl4pPr marL="0" lvl="3" indent="0" algn="ctr">
              <a:spcBef>
                <a:spcPts val="0"/>
              </a:spcBef>
              <a:spcAft>
                <a:spcPts val="0"/>
              </a:spcAft>
              <a:buNone/>
              <a:defRPr/>
            </a:lvl4pPr>
            <a:lvl5pPr marL="0" lvl="4" indent="0" algn="ctr">
              <a:spcBef>
                <a:spcPts val="0"/>
              </a:spcBef>
              <a:spcAft>
                <a:spcPts val="0"/>
              </a:spcAft>
              <a:buNone/>
              <a:defRPr/>
            </a:lvl5pPr>
            <a:lvl6pPr marL="0" lvl="5" indent="0" algn="ctr">
              <a:spcBef>
                <a:spcPts val="0"/>
              </a:spcBef>
              <a:spcAft>
                <a:spcPts val="0"/>
              </a:spcAft>
              <a:buNone/>
              <a:defRPr/>
            </a:lvl6pPr>
            <a:lvl7pPr marL="0" lvl="6" indent="0" algn="ctr">
              <a:spcBef>
                <a:spcPts val="0"/>
              </a:spcBef>
              <a:spcAft>
                <a:spcPts val="0"/>
              </a:spcAft>
              <a:buNone/>
              <a:defRPr/>
            </a:lvl7pPr>
            <a:lvl8pPr marL="0" lvl="7" indent="0" algn="ctr">
              <a:spcBef>
                <a:spcPts val="0"/>
              </a:spcBef>
              <a:spcAft>
                <a:spcPts val="0"/>
              </a:spcAft>
              <a:buNone/>
              <a:defRPr/>
            </a:lvl8pPr>
            <a:lvl9pPr marL="0" lvl="8" indent="0" algn="ctr">
              <a:spcBef>
                <a:spcPts val="0"/>
              </a:spcBef>
              <a:spcAft>
                <a:spcPts val="0"/>
              </a:spcAft>
              <a:buNone/>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altLang="zh-TW" sz="1200" b="0" i="0" u="none" strike="noStrike" kern="1200" cap="none" spc="0" normalizeH="0" baseline="0" noProof="0" smtClean="0">
                <a:ln>
                  <a:noFill/>
                </a:ln>
                <a:solidFill>
                  <a:prstClr val="black">
                    <a:lumMod val="50000"/>
                    <a:lumOff val="50000"/>
                  </a:prstClr>
                </a:solidFill>
                <a:effectLst/>
                <a:uLnTx/>
                <a:uFillTx/>
                <a:latin typeface="Calibri"/>
                <a:ea typeface="新細明體" panose="02020500000000000000" pitchFamily="18" charset="-120"/>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black">
                  <a:lumMod val="50000"/>
                  <a:lumOff val="50000"/>
                </a:prstClr>
              </a:solidFill>
              <a:effectLst/>
              <a:uLnTx/>
              <a:uFillTx/>
              <a:latin typeface="Calibri"/>
              <a:ea typeface="新細明體" panose="02020500000000000000" pitchFamily="18" charset="-120"/>
              <a:cs typeface="+mn-cs"/>
            </a:endParaRPr>
          </a:p>
        </p:txBody>
      </p:sp>
      <p:sp>
        <p:nvSpPr>
          <p:cNvPr id="8" name="Google Shape;36;p44"/>
          <p:cNvSpPr txBox="1">
            <a:spLocks noGrp="1"/>
          </p:cNvSpPr>
          <p:nvPr>
            <p:ph type="title"/>
          </p:nvPr>
        </p:nvSpPr>
        <p:spPr>
          <a:xfrm>
            <a:off x="1271081" y="165597"/>
            <a:ext cx="10531813" cy="972540"/>
          </a:xfrm>
          <a:prstGeom prst="rect">
            <a:avLst/>
          </a:prstGeom>
          <a:noFill/>
          <a:ln>
            <a:noFill/>
          </a:ln>
        </p:spPr>
        <p:txBody>
          <a:bodyPr spcFirstLastPara="1" wrap="square" lIns="117207" tIns="58587" rIns="117207" bIns="58587" anchor="ctr" anchorCtr="0">
            <a:normAutofit/>
          </a:bodyPr>
          <a:lstStyle>
            <a:lvl1pPr lvl="0" algn="ctr">
              <a:spcBef>
                <a:spcPts val="0"/>
              </a:spcBef>
              <a:spcAft>
                <a:spcPts val="0"/>
              </a:spcAft>
              <a:buClr>
                <a:schemeClr val="dk2"/>
              </a:buClr>
              <a:buSzPts val="1800"/>
              <a:buNone/>
              <a:defRPr sz="5100" b="1">
                <a:solidFill>
                  <a:srgbClr val="57257D"/>
                </a:solidFill>
                <a:latin typeface="微軟正黑體" pitchFamily="34" charset="-120"/>
                <a:ea typeface="微軟正黑體" pitchFamily="34" charset="-12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9" name="Google Shape;37;p44"/>
          <p:cNvSpPr txBox="1">
            <a:spLocks noGrp="1"/>
          </p:cNvSpPr>
          <p:nvPr>
            <p:ph type="body" idx="1"/>
          </p:nvPr>
        </p:nvSpPr>
        <p:spPr>
          <a:xfrm>
            <a:off x="1284053" y="1245141"/>
            <a:ext cx="10518842" cy="5041380"/>
          </a:xfrm>
          <a:prstGeom prst="rect">
            <a:avLst/>
          </a:prstGeom>
          <a:noFill/>
          <a:ln>
            <a:noFill/>
          </a:ln>
        </p:spPr>
        <p:txBody>
          <a:bodyPr spcFirstLastPara="1" wrap="square" lIns="117207" tIns="58587" rIns="117207" bIns="58587" anchor="t" anchorCtr="0">
            <a:normAutofit/>
          </a:bodyPr>
          <a:lstStyle>
            <a:lvl1pPr marL="219799" lvl="0" indent="0" algn="l">
              <a:lnSpc>
                <a:spcPct val="150000"/>
              </a:lnSpc>
              <a:spcBef>
                <a:spcPts val="462"/>
              </a:spcBef>
              <a:spcAft>
                <a:spcPts val="0"/>
              </a:spcAft>
              <a:buSzPts val="900"/>
              <a:buNone/>
              <a:defRPr sz="2800" b="1">
                <a:solidFill>
                  <a:schemeClr val="tx1">
                    <a:lumMod val="65000"/>
                    <a:lumOff val="35000"/>
                  </a:schemeClr>
                </a:solidFill>
                <a:latin typeface="微軟正黑體" pitchFamily="34" charset="-120"/>
                <a:ea typeface="微軟正黑體" pitchFamily="34" charset="-120"/>
              </a:defRPr>
            </a:lvl1pPr>
            <a:lvl2pPr marL="1172261" lvl="1" indent="-366332" algn="l">
              <a:spcBef>
                <a:spcPts val="462"/>
              </a:spcBef>
              <a:spcAft>
                <a:spcPts val="0"/>
              </a:spcAft>
              <a:buSzPts val="900"/>
              <a:buChar char="🞹"/>
              <a:defRPr/>
            </a:lvl2pPr>
            <a:lvl3pPr marL="1758391" lvl="2" indent="-366332" algn="l">
              <a:spcBef>
                <a:spcPts val="462"/>
              </a:spcBef>
              <a:spcAft>
                <a:spcPts val="0"/>
              </a:spcAft>
              <a:buSzPts val="900"/>
              <a:buChar char="🞸"/>
              <a:defRPr/>
            </a:lvl3pPr>
            <a:lvl4pPr marL="2344522" lvl="3" indent="-366332" algn="l">
              <a:spcBef>
                <a:spcPts val="462"/>
              </a:spcBef>
              <a:spcAft>
                <a:spcPts val="0"/>
              </a:spcAft>
              <a:buSzPts val="900"/>
              <a:buChar char="🞷"/>
              <a:defRPr/>
            </a:lvl4pPr>
            <a:lvl5pPr marL="2930652" lvl="4" indent="-366332" algn="l">
              <a:spcBef>
                <a:spcPts val="462"/>
              </a:spcBef>
              <a:spcAft>
                <a:spcPts val="0"/>
              </a:spcAft>
              <a:buSzPts val="900"/>
              <a:buChar char="🞶"/>
              <a:defRPr/>
            </a:lvl5pPr>
            <a:lvl6pPr marL="3516782" lvl="5" indent="-439598" algn="l">
              <a:spcBef>
                <a:spcPts val="462"/>
              </a:spcBef>
              <a:spcAft>
                <a:spcPts val="0"/>
              </a:spcAft>
              <a:buClr>
                <a:schemeClr val="dk1"/>
              </a:buClr>
              <a:buSzPts val="1800"/>
              <a:buChar char="•"/>
              <a:defRPr/>
            </a:lvl6pPr>
            <a:lvl7pPr marL="4102913" lvl="6" indent="-439598" algn="l">
              <a:spcBef>
                <a:spcPts val="462"/>
              </a:spcBef>
              <a:spcAft>
                <a:spcPts val="0"/>
              </a:spcAft>
              <a:buClr>
                <a:schemeClr val="dk1"/>
              </a:buClr>
              <a:buSzPts val="1800"/>
              <a:buChar char="•"/>
              <a:defRPr/>
            </a:lvl7pPr>
            <a:lvl8pPr marL="4689043" lvl="7" indent="-439598" algn="l">
              <a:spcBef>
                <a:spcPts val="462"/>
              </a:spcBef>
              <a:spcAft>
                <a:spcPts val="0"/>
              </a:spcAft>
              <a:buClr>
                <a:schemeClr val="dk1"/>
              </a:buClr>
              <a:buSzPts val="1800"/>
              <a:buChar char="•"/>
              <a:defRPr/>
            </a:lvl8pPr>
            <a:lvl9pPr marL="5275174" lvl="8" indent="-439598" algn="l">
              <a:spcBef>
                <a:spcPts val="462"/>
              </a:spcBef>
              <a:spcAft>
                <a:spcPts val="0"/>
              </a:spcAft>
              <a:buClr>
                <a:schemeClr val="dk1"/>
              </a:buClr>
              <a:buSzPts val="1800"/>
              <a:buChar char="•"/>
              <a:defRPr/>
            </a:lvl9pPr>
          </a:lstStyle>
          <a:p>
            <a:endParaRPr dirty="0"/>
          </a:p>
        </p:txBody>
      </p:sp>
    </p:spTree>
    <p:extLst>
      <p:ext uri="{BB962C8B-B14F-4D97-AF65-F5344CB8AC3E}">
        <p14:creationId xmlns:p14="http://schemas.microsoft.com/office/powerpoint/2010/main" val="209297032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1_文字版面配置 2">
    <p:spTree>
      <p:nvGrpSpPr>
        <p:cNvPr id="1" name=""/>
        <p:cNvGrpSpPr/>
        <p:nvPr/>
      </p:nvGrpSpPr>
      <p:grpSpPr>
        <a:xfrm>
          <a:off x="0" y="0"/>
          <a:ext cx="0" cy="0"/>
          <a:chOff x="0" y="0"/>
          <a:chExt cx="0" cy="0"/>
        </a:xfrm>
      </p:grpSpPr>
      <p:sp>
        <p:nvSpPr>
          <p:cNvPr id="3" name="左欄">
            <a:extLst>
              <a:ext uri="{FF2B5EF4-FFF2-40B4-BE49-F238E27FC236}">
                <a16:creationId xmlns:a16="http://schemas.microsoft.com/office/drawing/2014/main" id="{49529B8D-BAD9-4E6D-82F7-0275D8195AA9}"/>
              </a:ext>
            </a:extLst>
          </p:cNvPr>
          <p:cNvSpPr>
            <a:spLocks noGrp="1"/>
          </p:cNvSpPr>
          <p:nvPr>
            <p:ph sz="half" idx="1" hasCustomPrompt="1"/>
          </p:nvPr>
        </p:nvSpPr>
        <p:spPr>
          <a:xfrm>
            <a:off x="6373852" y="1620000"/>
            <a:ext cx="5148000" cy="4356000"/>
          </a:xfrm>
        </p:spPr>
        <p:txBody>
          <a:bodyPr rtlCol="0"/>
          <a:lstStyle/>
          <a:p>
            <a:pPr lvl="0" rtl="0"/>
            <a:r>
              <a:rPr lang="zh-TW" altLang="en-US" noProof="0"/>
              <a:t>編輯母片文字樣式</a:t>
            </a:r>
          </a:p>
          <a:p>
            <a:pPr lvl="1" rtl="0"/>
            <a:r>
              <a:rPr lang="zh-TW" altLang="en-US" noProof="0"/>
              <a:t>第二層</a:t>
            </a:r>
          </a:p>
          <a:p>
            <a:pPr lvl="2" rtl="0"/>
            <a:r>
              <a:rPr lang="zh-TW" altLang="en-US" noProof="0"/>
              <a:t>第三層</a:t>
            </a:r>
          </a:p>
          <a:p>
            <a:pPr lvl="3" rtl="0"/>
            <a:r>
              <a:rPr lang="zh-TW" altLang="en-US" noProof="0"/>
              <a:t>第四層</a:t>
            </a:r>
          </a:p>
          <a:p>
            <a:pPr lvl="4" rtl="0"/>
            <a:r>
              <a:rPr lang="zh-TW" altLang="en-US" noProof="0"/>
              <a:t>第五層</a:t>
            </a:r>
          </a:p>
        </p:txBody>
      </p:sp>
      <p:sp>
        <p:nvSpPr>
          <p:cNvPr id="4" name="頁尾版面配置區 3">
            <a:extLst>
              <a:ext uri="{FF2B5EF4-FFF2-40B4-BE49-F238E27FC236}">
                <a16:creationId xmlns:a16="http://schemas.microsoft.com/office/drawing/2014/main" id="{63DB24F2-8611-4CED-82E6-B39DDE5F317D}"/>
              </a:ext>
            </a:extLst>
          </p:cNvPr>
          <p:cNvSpPr>
            <a:spLocks noGrp="1"/>
          </p:cNvSpPr>
          <p:nvPr>
            <p:ph type="ftr" sz="quarter" idx="14"/>
          </p:nvPr>
        </p:nvSpPr>
        <p:spPr/>
        <p:txBody>
          <a:bodyPr rtlCol="0"/>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5" name="投影片編號版面配置區 4">
            <a:extLst>
              <a:ext uri="{FF2B5EF4-FFF2-40B4-BE49-F238E27FC236}">
                <a16:creationId xmlns:a16="http://schemas.microsoft.com/office/drawing/2014/main" id="{1F44960E-2D2E-4839-BD7C-0F8AD25C3902}"/>
              </a:ext>
            </a:extLst>
          </p:cNvPr>
          <p:cNvSpPr>
            <a:spLocks noGrp="1"/>
          </p:cNvSpPr>
          <p:nvPr>
            <p:ph type="sldNum" sz="quarter" idx="15"/>
          </p:nvPr>
        </p:nvSpPr>
        <p:spPr/>
        <p:txBody>
          <a:bodyPr rtlCol="0"/>
          <a:lstStyle>
            <a:lvl1pPr algn="ct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058DB212-BFA2-403F-85EF-DFD3FF6D973A}" type="slidenum">
              <a:rPr kumimoji="0" lang="en-US" altLang="zh-TW"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7" name="標題 6">
            <a:extLst>
              <a:ext uri="{FF2B5EF4-FFF2-40B4-BE49-F238E27FC236}">
                <a16:creationId xmlns:a16="http://schemas.microsoft.com/office/drawing/2014/main" id="{07B594B1-88C5-456F-90A0-0086239D871A}"/>
              </a:ext>
            </a:extLst>
          </p:cNvPr>
          <p:cNvSpPr>
            <a:spLocks noGrp="1"/>
          </p:cNvSpPr>
          <p:nvPr>
            <p:ph type="title"/>
          </p:nvPr>
        </p:nvSpPr>
        <p:spPr/>
        <p:txBody>
          <a:bodyPr rtlCol="0"/>
          <a:lstStyle/>
          <a:p>
            <a:pPr rtl="0"/>
            <a:r>
              <a:rPr lang="zh-TW" altLang="en-US" noProof="0"/>
              <a:t>按一下以編輯母片標題樣式</a:t>
            </a:r>
          </a:p>
        </p:txBody>
      </p:sp>
      <p:sp>
        <p:nvSpPr>
          <p:cNvPr id="11" name="副標題">
            <a:extLst>
              <a:ext uri="{FF2B5EF4-FFF2-40B4-BE49-F238E27FC236}">
                <a16:creationId xmlns:a16="http://schemas.microsoft.com/office/drawing/2014/main" id="{78289026-6917-4978-A472-F15BCDEC8FAE}"/>
              </a:ext>
            </a:extLst>
          </p:cNvPr>
          <p:cNvSpPr>
            <a:spLocks noGrp="1"/>
          </p:cNvSpPr>
          <p:nvPr>
            <p:ph type="body" sz="quarter" idx="12" hasCustomPrompt="1"/>
          </p:nvPr>
        </p:nvSpPr>
        <p:spPr>
          <a:xfrm>
            <a:off x="659176" y="1080000"/>
            <a:ext cx="10862677" cy="360362"/>
          </a:xfrm>
        </p:spPr>
        <p:txBody>
          <a:bodyPr rtlCol="0"/>
          <a:lstStyle>
            <a:lvl1pPr marL="0" indent="0">
              <a:buNone/>
              <a:defRPr sz="2100" b="1"/>
            </a:lvl1pPr>
          </a:lstStyle>
          <a:p>
            <a:pPr lvl="0" rtl="0"/>
            <a:r>
              <a:rPr lang="zh-TW" altLang="en-US" noProof="0"/>
              <a:t>副標題</a:t>
            </a:r>
          </a:p>
        </p:txBody>
      </p:sp>
      <p:sp>
        <p:nvSpPr>
          <p:cNvPr id="12" name="圖片版面配置區 9">
            <a:extLst>
              <a:ext uri="{FF2B5EF4-FFF2-40B4-BE49-F238E27FC236}">
                <a16:creationId xmlns:a16="http://schemas.microsoft.com/office/drawing/2014/main" id="{5A196955-8F7D-4C32-97DE-AEF0368A4F7D}"/>
              </a:ext>
            </a:extLst>
          </p:cNvPr>
          <p:cNvSpPr>
            <a:spLocks noGrp="1"/>
          </p:cNvSpPr>
          <p:nvPr>
            <p:ph type="pic" sz="quarter" idx="16" hasCustomPrompt="1"/>
          </p:nvPr>
        </p:nvSpPr>
        <p:spPr>
          <a:xfrm rot="-240000">
            <a:off x="815178" y="1653000"/>
            <a:ext cx="4188297" cy="3983772"/>
          </a:xfrm>
          <a:prstGeom prst="roundRect">
            <a:avLst>
              <a:gd name="adj" fmla="val 1319"/>
            </a:avLst>
          </a:prstGeom>
          <a:solidFill>
            <a:schemeClr val="bg1">
              <a:lumMod val="95000"/>
            </a:schemeClr>
          </a:solidFill>
          <a:ln w="19050">
            <a:noFill/>
          </a:ln>
          <a:effectLst>
            <a:outerShdw blurRad="50800" dist="38100" dir="2700000" algn="tl" rotWithShape="0">
              <a:prstClr val="black">
                <a:alpha val="40000"/>
              </a:prstClr>
            </a:outerShdw>
          </a:effectLst>
        </p:spPr>
        <p:txBody>
          <a:bodyPr rot="0" spcFirstLastPara="0" vertOverflow="overflow" horzOverflow="overflow" vert="horz" wrap="square" lIns="0" tIns="216000" rIns="0" bIns="0" numCol="1" spcCol="0" rtlCol="0" fromWordArt="0" anchor="t" anchorCtr="0" forceAA="0" compatLnSpc="1">
            <a:prstTxWarp prst="textNoShape">
              <a:avLst/>
            </a:prstTxWarp>
            <a:noAutofit/>
          </a:bodyPr>
          <a:lstStyle>
            <a:lvl1pPr marL="0" indent="0" algn="ctr">
              <a:buNone/>
              <a:defRPr lang="en-ZA" sz="1200" b="0" i="1" dirty="0">
                <a:solidFill>
                  <a:schemeClr val="accent1"/>
                </a:solidFill>
                <a:latin typeface="Times New Roman" panose="02020603050405020304" pitchFamily="18" charset="0"/>
                <a:cs typeface="Times New Roman" panose="02020603050405020304" pitchFamily="18" charset="0"/>
              </a:defRPr>
            </a:lvl1pPr>
          </a:lstStyle>
          <a:p>
            <a:pPr marL="171450" lvl="0" indent="-171450" algn="ctr" rtl="0">
              <a:buClr>
                <a:schemeClr val="accent2"/>
              </a:buClr>
            </a:pPr>
            <a:r>
              <a:rPr lang="zh-TW" altLang="en-US" noProof="0"/>
              <a:t>插入或拖放影像</a:t>
            </a:r>
          </a:p>
        </p:txBody>
      </p:sp>
    </p:spTree>
    <p:extLst>
      <p:ext uri="{BB962C8B-B14F-4D97-AF65-F5344CB8AC3E}">
        <p14:creationId xmlns:p14="http://schemas.microsoft.com/office/powerpoint/2010/main" val="204328076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914400" y="2130436"/>
            <a:ext cx="10363200" cy="1470025"/>
          </a:xfrm>
        </p:spPr>
        <p:txBody>
          <a:bodyPr/>
          <a:lstStyle/>
          <a:p>
            <a:r>
              <a:rPr lang="zh-TW" altLang="en-US"/>
              <a:t>按一下以編輯母片標題樣式</a:t>
            </a:r>
          </a:p>
        </p:txBody>
      </p:sp>
      <p:sp>
        <p:nvSpPr>
          <p:cNvPr id="3" name="副標題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rPr>
              <a:t>2016/03/25</a:t>
            </a:r>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5" name="頁尾版面配置區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投影片編號版面配置區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D3071C-9E9A-40AB-ABAE-B782B4D82389}" type="slidenum">
              <a:rPr kumimoji="0"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62636633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rPr>
              <a:t>2016/03/25</a:t>
            </a:r>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5" name="頁尾版面配置區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投影片編號版面配置區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D3071C-9E9A-40AB-ABAE-B782B4D82389}" type="slidenum">
              <a:rPr kumimoji="0"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136768435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963084" y="4406911"/>
            <a:ext cx="103632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rPr>
              <a:t>2016/03/25</a:t>
            </a:r>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5" name="頁尾版面配置區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投影片編號版面配置區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D3071C-9E9A-40AB-ABAE-B782B4D82389}" type="slidenum">
              <a:rPr kumimoji="0"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398594925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rPr>
              <a:t>2016/03/25</a:t>
            </a:r>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頁尾版面配置區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7" name="投影片編號版面配置區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D3071C-9E9A-40AB-ABAE-B782B4D82389}" type="slidenum">
              <a:rPr kumimoji="0"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72580303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9337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619337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rPr>
              <a:t>2016/03/25</a:t>
            </a:r>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8" name="頁尾版面配置區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9" name="投影片編號版面配置區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D3071C-9E9A-40AB-ABAE-B782B4D82389}" type="slidenum">
              <a:rPr kumimoji="0"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39802780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rPr>
              <a:t>2016/03/25</a:t>
            </a:r>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4" name="頁尾版面配置區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5" name="投影片編號版面配置區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D3071C-9E9A-40AB-ABAE-B782B4D82389}" type="slidenum">
              <a:rPr kumimoji="0"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79880993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rPr>
              <a:t>2016/03/25</a:t>
            </a:r>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3" name="頁尾版面配置區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4" name="投影片編號版面配置區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D3071C-9E9A-40AB-ABAE-B782B4D82389}" type="slidenum">
              <a:rPr kumimoji="0"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14169709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389717" y="4800600"/>
            <a:ext cx="73152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40FB9F-A3E8-4638-9E9C-8530EAB70829}" type="datetime1">
              <a:rPr kumimoji="0"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2024/4/16</a:t>
            </a:fld>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頁尾版面配置區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7" name="投影片編號版面配置區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D433DB-B31C-49C9-BEC3-1A87A9E59357}" type="slidenum">
              <a:rPr kumimoji="0"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4466813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09603" y="273050"/>
            <a:ext cx="4011084"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4766733" y="27306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rPr>
              <a:t>2016/03/25</a:t>
            </a:r>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頁尾版面配置區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7" name="投影片編號版面配置區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D3071C-9E9A-40AB-ABAE-B782B4D82389}" type="slidenum">
              <a:rPr kumimoji="0"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20588511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389717" y="4800600"/>
            <a:ext cx="73152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rPr>
              <a:t>2016/03/25</a:t>
            </a:r>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頁尾版面配置區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7" name="投影片編號版面配置區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D3071C-9E9A-40AB-ABAE-B782B4D82389}" type="slidenum">
              <a:rPr kumimoji="0"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4656583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rPr>
              <a:t>2016/03/25</a:t>
            </a:r>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5" name="頁尾版面配置區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投影片編號版面配置區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D3071C-9E9A-40AB-ABAE-B782B4D82389}" type="slidenum">
              <a:rPr kumimoji="0"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306229951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839200" y="274649"/>
            <a:ext cx="27432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09600" y="274649"/>
            <a:ext cx="80264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rPr>
              <a:t>2016/03/25</a:t>
            </a:r>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5" name="頁尾版面配置區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投影片編號版面配置區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D3071C-9E9A-40AB-ABAE-B782B4D82389}" type="slidenum">
              <a:rPr kumimoji="0"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205440638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4_標題投影片">
    <p:spTree>
      <p:nvGrpSpPr>
        <p:cNvPr id="1" name=""/>
        <p:cNvGrpSpPr/>
        <p:nvPr/>
      </p:nvGrpSpPr>
      <p:grpSpPr>
        <a:xfrm>
          <a:off x="0" y="0"/>
          <a:ext cx="0" cy="0"/>
          <a:chOff x="0" y="0"/>
          <a:chExt cx="0" cy="0"/>
        </a:xfrm>
      </p:grpSpPr>
      <p:sp>
        <p:nvSpPr>
          <p:cNvPr id="27" name="矩形 26"/>
          <p:cNvSpPr/>
          <p:nvPr userDrawn="1"/>
        </p:nvSpPr>
        <p:spPr>
          <a:xfrm>
            <a:off x="6" y="0"/>
            <a:ext cx="47836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Tree>
    <p:extLst>
      <p:ext uri="{BB962C8B-B14F-4D97-AF65-F5344CB8AC3E}">
        <p14:creationId xmlns:p14="http://schemas.microsoft.com/office/powerpoint/2010/main" val="205844064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3_標題投影片">
    <p:spTree>
      <p:nvGrpSpPr>
        <p:cNvPr id="1" name=""/>
        <p:cNvGrpSpPr/>
        <p:nvPr/>
      </p:nvGrpSpPr>
      <p:grpSpPr>
        <a:xfrm>
          <a:off x="0" y="0"/>
          <a:ext cx="0" cy="0"/>
          <a:chOff x="0" y="0"/>
          <a:chExt cx="0" cy="0"/>
        </a:xfrm>
      </p:grpSpPr>
      <p:sp>
        <p:nvSpPr>
          <p:cNvPr id="27" name="矩形 26"/>
          <p:cNvSpPr/>
          <p:nvPr userDrawn="1"/>
        </p:nvSpPr>
        <p:spPr>
          <a:xfrm>
            <a:off x="6" y="0"/>
            <a:ext cx="47836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28" name="矩形 27"/>
          <p:cNvSpPr/>
          <p:nvPr userDrawn="1"/>
        </p:nvSpPr>
        <p:spPr>
          <a:xfrm>
            <a:off x="6" y="215868"/>
            <a:ext cx="478367" cy="36512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10" name="投影片編號版面配置區 5"/>
          <p:cNvSpPr txBox="1">
            <a:spLocks/>
          </p:cNvSpPr>
          <p:nvPr userDrawn="1"/>
        </p:nvSpPr>
        <p:spPr>
          <a:xfrm>
            <a:off x="10769664" y="6459579"/>
            <a:ext cx="1265784" cy="328612"/>
          </a:xfrm>
          <a:prstGeom prst="rect">
            <a:avLst/>
          </a:prstGeom>
        </p:spPr>
        <p:txBody>
          <a:bodyPr/>
          <a:lstStyle>
            <a:lvl1pPr algn="r">
              <a:defRPr sz="1100">
                <a:solidFill>
                  <a:schemeClr val="tx1">
                    <a:alpha val="50000"/>
                  </a:schemeClr>
                </a:solidFill>
                <a:latin typeface="Arial Black" pitchFamily="34" charset="0"/>
                <a:ea typeface="HY헤드라인M" pitchFamily="18" charset="-127"/>
              </a:defRPr>
            </a:lvl1pPr>
          </a:lstStyle>
          <a:p>
            <a:pPr marL="0" marR="0" lvl="0" indent="0" algn="r" defTabSz="914400" rtl="0" eaLnBrk="1" fontAlgn="auto" latinLnBrk="1" hangingPunct="1">
              <a:lnSpc>
                <a:spcPct val="100000"/>
              </a:lnSpc>
              <a:spcBef>
                <a:spcPts val="0"/>
              </a:spcBef>
              <a:spcAft>
                <a:spcPts val="0"/>
              </a:spcAft>
              <a:buClrTx/>
              <a:buSzTx/>
              <a:buFontTx/>
              <a:buNone/>
              <a:tabLst/>
              <a:defRPr/>
            </a:pPr>
            <a:fld id="{058E451E-1DFF-46F1-ADB1-D27D798EABAA}" type="slidenum">
              <a:rPr kumimoji="0" lang="ko-KR" altLang="en-US" sz="1100" b="0" i="0" u="none" strike="noStrike" kern="1200" cap="none" spc="0" normalizeH="0" baseline="0" noProof="0" smtClean="0">
                <a:ln>
                  <a:noFill/>
                </a:ln>
                <a:solidFill>
                  <a:prstClr val="black">
                    <a:alpha val="50000"/>
                  </a:prstClr>
                </a:solidFill>
                <a:effectLst/>
                <a:uLnTx/>
                <a:uFillTx/>
                <a:latin typeface="Arial Black" pitchFamily="34" charset="0"/>
                <a:ea typeface="HY헤드라인M" pitchFamily="18"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a:t>
            </a:fld>
            <a:endParaRPr kumimoji="0" lang="ko-KR" altLang="en-US" sz="1100" b="0" i="0" u="none" strike="noStrike" kern="1200" cap="none" spc="0" normalizeH="0" baseline="0" noProof="0">
              <a:ln>
                <a:noFill/>
              </a:ln>
              <a:solidFill>
                <a:prstClr val="black">
                  <a:alpha val="50000"/>
                </a:prstClr>
              </a:solidFill>
              <a:effectLst/>
              <a:uLnTx/>
              <a:uFillTx/>
              <a:latin typeface="Arial Black" pitchFamily="34" charset="0"/>
              <a:ea typeface="HY헤드라인M" pitchFamily="18" charset="-127"/>
              <a:cs typeface="+mn-cs"/>
            </a:endParaRPr>
          </a:p>
        </p:txBody>
      </p:sp>
    </p:spTree>
    <p:extLst>
      <p:ext uri="{BB962C8B-B14F-4D97-AF65-F5344CB8AC3E}">
        <p14:creationId xmlns:p14="http://schemas.microsoft.com/office/powerpoint/2010/main" val="18702696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theme" Target="../theme/theme3.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6" Type="http://schemas.openxmlformats.org/officeDocument/2006/relationships/theme" Target="../theme/theme4.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theme" Target="../theme/theme5.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image" Target="../media/image6.JPG"/><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TW" altLang="en-US" dirty="0"/>
              <a:t>按一下以編輯母片標題樣式</a:t>
            </a:r>
          </a:p>
        </p:txBody>
      </p:sp>
      <p:sp>
        <p:nvSpPr>
          <p:cNvPr id="3" name="文字版面配置區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日期版面配置區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3961470-106C-444D-9C26-49E1778FCDE5}" type="datetime1">
              <a:rPr kumimoji="0"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2024/4/16</a:t>
            </a:fld>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5" name="頁尾版面配置區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投影片編號版面配置區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7D433DB-B31C-49C9-BEC3-1A87A9E59357}" type="slidenum">
              <a:rPr kumimoji="0"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33842407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defTabSz="914400" rtl="0" eaLnBrk="1" latinLnBrk="0" hangingPunct="1">
        <a:spcBef>
          <a:spcPct val="0"/>
        </a:spcBef>
        <a:buNone/>
        <a:defRPr sz="4000" kern="1200">
          <a:solidFill>
            <a:schemeClr val="tx1"/>
          </a:solidFill>
          <a:latin typeface="華康硬黑體 Std W7"/>
          <a:ea typeface="華康硬黑體 Std W7"/>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noChangeArrowheads="1"/>
          </p:cNvSpPr>
          <p:nvPr>
            <p:ph type="title" idx="4294967295"/>
          </p:nvPr>
        </p:nvSpPr>
        <p:spPr bwMode="auto">
          <a:xfrm>
            <a:off x="838200" y="364067"/>
            <a:ext cx="10515600" cy="1327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sym typeface="Calibri Light" panose="020F0302020204030204" pitchFamily="34" charset="0"/>
              </a:rPr>
              <a:t>单击此处编辑母版标题样式</a:t>
            </a:r>
          </a:p>
        </p:txBody>
      </p:sp>
      <p:sp>
        <p:nvSpPr>
          <p:cNvPr id="1027" name="Text Placeholder 2"/>
          <p:cNvSpPr>
            <a:spLocks noGrp="1" noChangeArrowheads="1"/>
          </p:cNvSpPr>
          <p:nvPr>
            <p:ph type="body" idx="1"/>
          </p:nvPr>
        </p:nvSpPr>
        <p:spPr bwMode="auto">
          <a:xfrm>
            <a:off x="838200" y="1824567"/>
            <a:ext cx="10515600" cy="4351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sym typeface="DotumChe" panose="020B0609000101010101" pitchFamily="49" charset="-127"/>
              </a:rPr>
              <a:t>单击此处编辑母版文本样式</a:t>
            </a:r>
            <a:endParaRPr lang="en-US" altLang="zh-CN">
              <a:sym typeface="DotumChe" panose="020B0609000101010101" pitchFamily="49" charset="-127"/>
            </a:endParaRPr>
          </a:p>
          <a:p>
            <a:pPr lvl="1"/>
            <a:r>
              <a:rPr lang="zh-CN" altLang="en-US">
                <a:sym typeface="DotumChe" panose="020B0609000101010101" pitchFamily="49" charset="-127"/>
              </a:rPr>
              <a:t>第二级</a:t>
            </a:r>
            <a:endParaRPr lang="en-US" altLang="zh-CN">
              <a:sym typeface="DotumChe" panose="020B0609000101010101" pitchFamily="49" charset="-127"/>
            </a:endParaRPr>
          </a:p>
          <a:p>
            <a:pPr lvl="2"/>
            <a:r>
              <a:rPr lang="zh-CN" altLang="en-US">
                <a:sym typeface="DotumChe" panose="020B0609000101010101" pitchFamily="49" charset="-127"/>
              </a:rPr>
              <a:t>第三级</a:t>
            </a:r>
            <a:endParaRPr lang="en-US" altLang="zh-CN">
              <a:sym typeface="DotumChe" panose="020B0609000101010101" pitchFamily="49" charset="-127"/>
            </a:endParaRPr>
          </a:p>
          <a:p>
            <a:pPr lvl="3"/>
            <a:r>
              <a:rPr lang="zh-CN" altLang="en-US">
                <a:sym typeface="DotumChe" panose="020B0609000101010101" pitchFamily="49" charset="-127"/>
              </a:rPr>
              <a:t>第四级</a:t>
            </a:r>
            <a:endParaRPr lang="en-US" altLang="zh-CN">
              <a:sym typeface="DotumChe" panose="020B0609000101010101" pitchFamily="49" charset="-127"/>
            </a:endParaRPr>
          </a:p>
          <a:p>
            <a:pPr lvl="4"/>
            <a:r>
              <a:rPr lang="zh-CN" altLang="en-US">
                <a:sym typeface="DotumChe" panose="020B0609000101010101" pitchFamily="49" charset="-127"/>
              </a:rPr>
              <a:t>第五级</a:t>
            </a:r>
          </a:p>
        </p:txBody>
      </p:sp>
      <p:sp>
        <p:nvSpPr>
          <p:cNvPr id="1028" name="Date Placeholder 3"/>
          <p:cNvSpPr>
            <a:spLocks noGrp="1" noChangeArrowheads="1"/>
          </p:cNvSpPr>
          <p:nvPr>
            <p:ph type="dt" sz="half" idx="2"/>
          </p:nvPr>
        </p:nvSpPr>
        <p:spPr bwMode="auto">
          <a:xfrm>
            <a:off x="838200" y="6356351"/>
            <a:ext cx="2743200" cy="366183"/>
          </a:xfrm>
          <a:prstGeom prst="rect">
            <a:avLst/>
          </a:prstGeom>
          <a:noFill/>
          <a:ln>
            <a:noFill/>
          </a:ln>
          <a:extLst>
            <a:ext uri="{909E8E84-426E-40dd-AFC4-6F175D3DCCD1}"/>
            <a:ext uri="{91240B29-F687-4f45-9708-019B960494DF}"/>
          </a:extLst>
        </p:spPr>
        <p:txBody>
          <a:bodyPr vert="horz" wrap="square" lIns="91440" tIns="45720" rIns="91440" bIns="45720" numCol="1" anchor="ctr" anchorCtr="0" compatLnSpc="1">
            <a:prstTxWarp prst="textNoShape">
              <a:avLst/>
            </a:prstTxWarp>
          </a:bodyPr>
          <a:lstStyle>
            <a:lvl1pPr eaLnBrk="1" hangingPunct="1">
              <a:buFont typeface="Arial" panose="020B0604020202020204" pitchFamily="34" charset="0"/>
              <a:buNone/>
              <a:defRPr sz="1200" smtClean="0">
                <a:solidFill>
                  <a:srgbClr val="898989"/>
                </a:solidFill>
                <a:cs typeface="Arial" panose="020B0604020202020204" pitchFamily="34" charset="0"/>
              </a:defRPr>
            </a:lvl1pPr>
          </a:lstStyle>
          <a:p>
            <a:pPr marL="0" marR="0" lvl="0" indent="0" algn="l" defTabSz="914377" rtl="0" eaLnBrk="1" fontAlgn="base" latinLnBrk="0" hangingPunct="1">
              <a:lnSpc>
                <a:spcPct val="100000"/>
              </a:lnSpc>
              <a:spcBef>
                <a:spcPct val="0"/>
              </a:spcBef>
              <a:spcAft>
                <a:spcPct val="0"/>
              </a:spcAft>
              <a:buClrTx/>
              <a:buSzTx/>
              <a:buFont typeface="Arial" panose="020B0604020202020204" pitchFamily="34" charset="0"/>
              <a:buNone/>
              <a:tabLst/>
              <a:defRPr/>
            </a:pPr>
            <a:fld id="{00107FF7-B1BD-4702-8B3D-C3680452822E}" type="datetime1">
              <a:rPr kumimoji="0" lang="zh-CN" altLang="en-US" sz="1200" b="0" i="0" u="none" strike="noStrike" kern="1200" cap="none" spc="0" normalizeH="0" baseline="0" noProof="0" smtClean="0">
                <a:ln>
                  <a:noFill/>
                </a:ln>
                <a:solidFill>
                  <a:srgbClr val="898989"/>
                </a:solidFill>
                <a:effectLst/>
                <a:uLnTx/>
                <a:uFillTx/>
                <a:latin typeface="Arial" panose="020B0604020202020204" pitchFamily="34" charset="0"/>
                <a:ea typeface="SimSun" panose="02010600030101010101" pitchFamily="2" charset="-122"/>
                <a:cs typeface="Arial" panose="020B0604020202020204" pitchFamily="34" charset="0"/>
              </a:rPr>
              <a:pPr marL="0" marR="0" lvl="0" indent="0" algn="l" defTabSz="914377" rtl="0" eaLnBrk="1" fontAlgn="base" latinLnBrk="0" hangingPunct="1">
                <a:lnSpc>
                  <a:spcPct val="100000"/>
                </a:lnSpc>
                <a:spcBef>
                  <a:spcPct val="0"/>
                </a:spcBef>
                <a:spcAft>
                  <a:spcPct val="0"/>
                </a:spcAft>
                <a:buClrTx/>
                <a:buSzTx/>
                <a:buFont typeface="Arial" panose="020B0604020202020204" pitchFamily="34" charset="0"/>
                <a:buNone/>
                <a:tabLst/>
                <a:defRPr/>
              </a:pPr>
              <a:t>2024/4/16</a:t>
            </a:fld>
            <a:endParaRPr kumimoji="0" lang="zh-CN"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1029" name="Footer Placeholder 4"/>
          <p:cNvSpPr>
            <a:spLocks noGrp="1" noChangeArrowheads="1"/>
          </p:cNvSpPr>
          <p:nvPr>
            <p:ph type="ftr" sz="quarter" idx="3"/>
          </p:nvPr>
        </p:nvSpPr>
        <p:spPr bwMode="auto">
          <a:xfrm>
            <a:off x="4038600" y="6356351"/>
            <a:ext cx="4114800" cy="366183"/>
          </a:xfrm>
          <a:prstGeom prst="rect">
            <a:avLst/>
          </a:prstGeom>
          <a:noFill/>
          <a:ln>
            <a:noFill/>
          </a:ln>
          <a:extLst>
            <a:ext uri="{909E8E84-426E-40dd-AFC4-6F175D3DCCD1}"/>
            <a:ext uri="{91240B29-F687-4f45-9708-019B960494DF}"/>
          </a:extLst>
        </p:spPr>
        <p:txBody>
          <a:bodyPr vert="horz" wrap="square" lIns="91440" tIns="45720" rIns="91440" bIns="45720" numCol="1" anchor="ctr" anchorCtr="0" compatLnSpc="1">
            <a:prstTxWarp prst="textNoShape">
              <a:avLst/>
            </a:prstTxWarp>
          </a:bodyPr>
          <a:lstStyle>
            <a:lvl1pPr algn="ctr" eaLnBrk="1" hangingPunct="1">
              <a:buFont typeface="Arial" panose="020B0604020202020204" pitchFamily="34" charset="0"/>
              <a:buNone/>
              <a:defRPr sz="1200" smtClean="0">
                <a:solidFill>
                  <a:srgbClr val="898989"/>
                </a:solidFill>
                <a:cs typeface="Arial" panose="020B0604020202020204" pitchFamily="34" charset="0"/>
              </a:defRPr>
            </a:lvl1pPr>
          </a:lstStyle>
          <a:p>
            <a:pPr marL="0" marR="0" lvl="0" indent="0" algn="ctr" defTabSz="914377"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200" b="0" i="0" u="none" strike="noStrike" kern="1200" cap="none" spc="0" normalizeH="0" baseline="0" noProof="0">
              <a:ln>
                <a:noFill/>
              </a:ln>
              <a:solidFill>
                <a:srgbClr val="898989"/>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1030" name="Slide Number Placeholder 5"/>
          <p:cNvSpPr>
            <a:spLocks noGrp="1" noChangeArrowheads="1"/>
          </p:cNvSpPr>
          <p:nvPr>
            <p:ph type="sldNum" sz="quarter" idx="4"/>
          </p:nvPr>
        </p:nvSpPr>
        <p:spPr bwMode="auto">
          <a:xfrm>
            <a:off x="8610600" y="6356351"/>
            <a:ext cx="2743200" cy="366183"/>
          </a:xfrm>
          <a:prstGeom prst="rect">
            <a:avLst/>
          </a:prstGeom>
          <a:noFill/>
          <a:ln>
            <a:noFill/>
          </a:ln>
          <a:extLst>
            <a:ext uri="{909E8E84-426E-40dd-AFC4-6F175D3DCCD1}"/>
            <a:ext uri="{91240B29-F687-4f45-9708-019B960494DF}"/>
          </a:extLst>
        </p:spPr>
        <p:txBody>
          <a:bodyPr vert="horz" wrap="square" lIns="91440" tIns="45720" rIns="91440" bIns="45720" numCol="1" anchor="ctr" anchorCtr="0" compatLnSpc="1">
            <a:prstTxWarp prst="textNoShape">
              <a:avLst/>
            </a:prstTxWarp>
          </a:bodyPr>
          <a:lstStyle>
            <a:lvl1pPr algn="r" eaLnBrk="1" hangingPunct="1">
              <a:buFont typeface="Arial" panose="020B0604020202020204" pitchFamily="34" charset="0"/>
              <a:buNone/>
              <a:defRPr sz="1200" smtClean="0">
                <a:solidFill>
                  <a:srgbClr val="898989"/>
                </a:solidFill>
                <a:cs typeface="Arial" panose="020B0604020202020204" pitchFamily="34" charset="0"/>
              </a:defRPr>
            </a:lvl1pPr>
          </a:lstStyle>
          <a:p>
            <a:pPr marL="0" marR="0" lvl="0" indent="0" algn="r" defTabSz="914377" rtl="0" eaLnBrk="1" fontAlgn="base" latinLnBrk="0" hangingPunct="1">
              <a:lnSpc>
                <a:spcPct val="100000"/>
              </a:lnSpc>
              <a:spcBef>
                <a:spcPct val="0"/>
              </a:spcBef>
              <a:spcAft>
                <a:spcPct val="0"/>
              </a:spcAft>
              <a:buClrTx/>
              <a:buSzTx/>
              <a:buFont typeface="Arial" panose="020B0604020202020204" pitchFamily="34" charset="0"/>
              <a:buNone/>
              <a:tabLst/>
              <a:defRPr/>
            </a:pPr>
            <a:fld id="{AC97A533-AB41-45F1-B551-47C779D74963}" type="slidenum">
              <a:rPr kumimoji="0" lang="zh-CN" altLang="en-US" sz="1200" b="0" i="0" u="none" strike="noStrike" kern="1200" cap="none" spc="0" normalizeH="0" baseline="0" noProof="0" smtClean="0">
                <a:ln>
                  <a:noFill/>
                </a:ln>
                <a:solidFill>
                  <a:srgbClr val="898989"/>
                </a:solidFill>
                <a:effectLst/>
                <a:uLnTx/>
                <a:uFillTx/>
                <a:latin typeface="Arial" panose="020B0604020202020204" pitchFamily="34" charset="0"/>
                <a:ea typeface="SimSun" panose="02010600030101010101" pitchFamily="2" charset="-122"/>
                <a:cs typeface="Arial" panose="020B0604020202020204" pitchFamily="34" charset="0"/>
              </a:rPr>
              <a:pPr marL="0" marR="0" lvl="0" indent="0" algn="r" defTabSz="914377" rtl="0" eaLnBrk="1" fontAlgn="base" latinLnBrk="0" hangingPunct="1">
                <a:lnSpc>
                  <a:spcPct val="100000"/>
                </a:lnSpc>
                <a:spcBef>
                  <a:spcPct val="0"/>
                </a:spcBef>
                <a:spcAft>
                  <a:spcPct val="0"/>
                </a:spcAft>
                <a:buClrTx/>
                <a:buSzTx/>
                <a:buFont typeface="Arial" panose="020B0604020202020204" pitchFamily="34" charset="0"/>
                <a:buNone/>
                <a:tabLst/>
                <a:defRPr/>
              </a:pPr>
              <a:t>‹#›</a:t>
            </a:fld>
            <a:endParaRPr kumimoji="0" lang="zh-CN"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220735279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sldNum="0" hdr="0" ftr="0"/>
  <p:txStyles>
    <p:titleStyle>
      <a:lvl1pPr marL="914377" indent="-914377" algn="l" rtl="0" eaLnBrk="0" fontAlgn="base" hangingPunct="0">
        <a:lnSpc>
          <a:spcPct val="90000"/>
        </a:lnSpc>
        <a:spcBef>
          <a:spcPct val="0"/>
        </a:spcBef>
        <a:spcAft>
          <a:spcPct val="0"/>
        </a:spcAft>
        <a:defRPr kumimoji="1" sz="4400">
          <a:solidFill>
            <a:schemeClr val="tx1"/>
          </a:solidFill>
          <a:latin typeface="+mj-lt"/>
          <a:ea typeface="Calibri Light"/>
          <a:cs typeface="Calibri Light"/>
          <a:sym typeface="Calibri Light" panose="020F0302020204030204" pitchFamily="34" charset="0"/>
        </a:defRPr>
      </a:lvl1pPr>
      <a:lvl2pPr marL="914377" indent="-914377" algn="l" rtl="0" eaLnBrk="0" fontAlgn="base" hangingPunct="0">
        <a:lnSpc>
          <a:spcPct val="90000"/>
        </a:lnSpc>
        <a:spcBef>
          <a:spcPct val="0"/>
        </a:spcBef>
        <a:spcAft>
          <a:spcPct val="0"/>
        </a:spcAft>
        <a:defRPr kumimoji="1" sz="4400">
          <a:solidFill>
            <a:schemeClr val="tx1"/>
          </a:solidFill>
          <a:latin typeface="Calibri Light" pitchFamily="34" charset="0"/>
          <a:ea typeface="微软雅黑" pitchFamily="34" charset="-122"/>
          <a:cs typeface="Calibri Light" panose="020F0302020204030204" pitchFamily="34" charset="0"/>
          <a:sym typeface="Calibri Light" panose="020F0302020204030204" pitchFamily="34" charset="0"/>
        </a:defRPr>
      </a:lvl2pPr>
      <a:lvl3pPr marL="914377" indent="-914377" algn="l" rtl="0" eaLnBrk="0" fontAlgn="base" hangingPunct="0">
        <a:lnSpc>
          <a:spcPct val="90000"/>
        </a:lnSpc>
        <a:spcBef>
          <a:spcPct val="0"/>
        </a:spcBef>
        <a:spcAft>
          <a:spcPct val="0"/>
        </a:spcAft>
        <a:defRPr kumimoji="1" sz="4400">
          <a:solidFill>
            <a:schemeClr val="tx1"/>
          </a:solidFill>
          <a:latin typeface="Calibri Light" pitchFamily="34" charset="0"/>
          <a:ea typeface="微软雅黑" pitchFamily="34" charset="-122"/>
          <a:cs typeface="Calibri Light" panose="020F0302020204030204" pitchFamily="34" charset="0"/>
          <a:sym typeface="Calibri Light" panose="020F0302020204030204" pitchFamily="34" charset="0"/>
        </a:defRPr>
      </a:lvl3pPr>
      <a:lvl4pPr marL="914377" indent="-914377" algn="l" rtl="0" eaLnBrk="0" fontAlgn="base" hangingPunct="0">
        <a:lnSpc>
          <a:spcPct val="90000"/>
        </a:lnSpc>
        <a:spcBef>
          <a:spcPct val="0"/>
        </a:spcBef>
        <a:spcAft>
          <a:spcPct val="0"/>
        </a:spcAft>
        <a:defRPr kumimoji="1" sz="4400">
          <a:solidFill>
            <a:schemeClr val="tx1"/>
          </a:solidFill>
          <a:latin typeface="Calibri Light" pitchFamily="34" charset="0"/>
          <a:ea typeface="微软雅黑" pitchFamily="34" charset="-122"/>
          <a:cs typeface="Calibri Light" panose="020F0302020204030204" pitchFamily="34" charset="0"/>
          <a:sym typeface="Calibri Light" panose="020F0302020204030204" pitchFamily="34" charset="0"/>
        </a:defRPr>
      </a:lvl4pPr>
      <a:lvl5pPr marL="914377" indent="-914377" algn="l" rtl="0" eaLnBrk="0" fontAlgn="base" hangingPunct="0">
        <a:lnSpc>
          <a:spcPct val="90000"/>
        </a:lnSpc>
        <a:spcBef>
          <a:spcPct val="0"/>
        </a:spcBef>
        <a:spcAft>
          <a:spcPct val="0"/>
        </a:spcAft>
        <a:defRPr kumimoji="1" sz="4400">
          <a:solidFill>
            <a:schemeClr val="tx1"/>
          </a:solidFill>
          <a:latin typeface="Calibri Light" pitchFamily="34" charset="0"/>
          <a:ea typeface="微软雅黑" pitchFamily="34" charset="-122"/>
          <a:cs typeface="Calibri Light" panose="020F0302020204030204" pitchFamily="34" charset="0"/>
          <a:sym typeface="Calibri Light" panose="020F0302020204030204" pitchFamily="34" charset="0"/>
        </a:defRPr>
      </a:lvl5pPr>
      <a:lvl6pPr marL="1523962" indent="-914377" algn="l" rtl="0" fontAlgn="base">
        <a:lnSpc>
          <a:spcPct val="90000"/>
        </a:lnSpc>
        <a:spcBef>
          <a:spcPct val="0"/>
        </a:spcBef>
        <a:spcAft>
          <a:spcPct val="0"/>
        </a:spcAft>
        <a:defRPr sz="4400">
          <a:solidFill>
            <a:schemeClr val="tx1"/>
          </a:solidFill>
          <a:latin typeface="Calibri Light" pitchFamily="34" charset="0"/>
          <a:ea typeface="微软雅黑" pitchFamily="34" charset="-122"/>
          <a:sym typeface="Calibri Light" pitchFamily="34" charset="0"/>
        </a:defRPr>
      </a:lvl6pPr>
      <a:lvl7pPr marL="2133547" indent="-914377" algn="l" rtl="0" fontAlgn="base">
        <a:lnSpc>
          <a:spcPct val="90000"/>
        </a:lnSpc>
        <a:spcBef>
          <a:spcPct val="0"/>
        </a:spcBef>
        <a:spcAft>
          <a:spcPct val="0"/>
        </a:spcAft>
        <a:defRPr sz="4400">
          <a:solidFill>
            <a:schemeClr val="tx1"/>
          </a:solidFill>
          <a:latin typeface="Calibri Light" pitchFamily="34" charset="0"/>
          <a:ea typeface="微软雅黑" pitchFamily="34" charset="-122"/>
          <a:sym typeface="Calibri Light" pitchFamily="34" charset="0"/>
        </a:defRPr>
      </a:lvl7pPr>
      <a:lvl8pPr marL="2743131" indent="-914377" algn="l" rtl="0" fontAlgn="base">
        <a:lnSpc>
          <a:spcPct val="90000"/>
        </a:lnSpc>
        <a:spcBef>
          <a:spcPct val="0"/>
        </a:spcBef>
        <a:spcAft>
          <a:spcPct val="0"/>
        </a:spcAft>
        <a:defRPr sz="4400">
          <a:solidFill>
            <a:schemeClr val="tx1"/>
          </a:solidFill>
          <a:latin typeface="Calibri Light" pitchFamily="34" charset="0"/>
          <a:ea typeface="微软雅黑" pitchFamily="34" charset="-122"/>
          <a:sym typeface="Calibri Light" pitchFamily="34" charset="0"/>
        </a:defRPr>
      </a:lvl8pPr>
      <a:lvl9pPr marL="3352716" indent="-914377" algn="l" rtl="0" fontAlgn="base">
        <a:lnSpc>
          <a:spcPct val="90000"/>
        </a:lnSpc>
        <a:spcBef>
          <a:spcPct val="0"/>
        </a:spcBef>
        <a:spcAft>
          <a:spcPct val="0"/>
        </a:spcAft>
        <a:defRPr sz="4400">
          <a:solidFill>
            <a:schemeClr val="tx1"/>
          </a:solidFill>
          <a:latin typeface="Calibri Light" pitchFamily="34" charset="0"/>
          <a:ea typeface="微软雅黑" pitchFamily="34" charset="-122"/>
          <a:sym typeface="Calibri Light" pitchFamily="34" charset="0"/>
        </a:defRPr>
      </a:lvl9pPr>
    </p:titleStyle>
    <p:bodyStyle>
      <a:lvl1pPr marL="228594" indent="-228594" algn="l" defTabSz="914377" rtl="0" eaLnBrk="0" fontAlgn="base" hangingPunct="0">
        <a:lnSpc>
          <a:spcPct val="90000"/>
        </a:lnSpc>
        <a:spcBef>
          <a:spcPts val="1000"/>
        </a:spcBef>
        <a:spcAft>
          <a:spcPct val="0"/>
        </a:spcAft>
        <a:buFont typeface="Arial" panose="020B0604020202020204" pitchFamily="34" charset="0"/>
        <a:buChar char="•"/>
        <a:defRPr kumimoji="1" sz="2800">
          <a:solidFill>
            <a:schemeClr val="tx1"/>
          </a:solidFill>
          <a:latin typeface="+mn-lt"/>
          <a:ea typeface="Calibri Light"/>
          <a:cs typeface="Calibri Light"/>
          <a:sym typeface="DotumChe" panose="020B0609000101010101" pitchFamily="49" charset="-127"/>
        </a:defRPr>
      </a:lvl1pPr>
      <a:lvl2pPr marL="685783" indent="-228594" algn="l" defTabSz="914377" rtl="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mn-lt"/>
          <a:ea typeface="Calibri Light"/>
          <a:cs typeface="Calibri Light"/>
          <a:sym typeface="DotumChe" panose="020B0609000101010101" pitchFamily="49" charset="-127"/>
        </a:defRPr>
      </a:lvl2pPr>
      <a:lvl3pPr marL="1142971" indent="-228594" algn="l" defTabSz="914377" rtl="0" eaLnBrk="0" fontAlgn="base" hangingPunct="0">
        <a:lnSpc>
          <a:spcPct val="90000"/>
        </a:lnSpc>
        <a:spcBef>
          <a:spcPts val="500"/>
        </a:spcBef>
        <a:spcAft>
          <a:spcPct val="0"/>
        </a:spcAft>
        <a:buFont typeface="Arial" panose="020B0604020202020204" pitchFamily="34" charset="0"/>
        <a:buChar char="•"/>
        <a:defRPr kumimoji="1" sz="2000">
          <a:solidFill>
            <a:schemeClr val="tx1"/>
          </a:solidFill>
          <a:latin typeface="+mn-lt"/>
          <a:ea typeface="Calibri Light"/>
          <a:cs typeface="Calibri Light"/>
          <a:sym typeface="DotumChe" panose="020B0609000101010101" pitchFamily="49" charset="-127"/>
        </a:defRPr>
      </a:lvl3pPr>
      <a:lvl4pPr marL="1600160" indent="-228594" algn="l" defTabSz="914377" rtl="0" eaLnBrk="0" fontAlgn="base" hangingPunct="0">
        <a:lnSpc>
          <a:spcPct val="90000"/>
        </a:lnSpc>
        <a:spcBef>
          <a:spcPts val="500"/>
        </a:spcBef>
        <a:spcAft>
          <a:spcPct val="0"/>
        </a:spcAft>
        <a:buFont typeface="Arial" panose="020B0604020202020204" pitchFamily="34" charset="0"/>
        <a:buChar char="•"/>
        <a:defRPr kumimoji="1" sz="1733">
          <a:solidFill>
            <a:schemeClr val="tx1"/>
          </a:solidFill>
          <a:latin typeface="+mn-lt"/>
          <a:ea typeface="Calibri Light"/>
          <a:cs typeface="Calibri Light"/>
          <a:sym typeface="DotumChe" panose="020B0609000101010101" pitchFamily="49" charset="-127"/>
        </a:defRPr>
      </a:lvl4pPr>
      <a:lvl5pPr marL="2057349" indent="-228594" algn="l" defTabSz="914377" rtl="0" eaLnBrk="0" fontAlgn="base" hangingPunct="0">
        <a:lnSpc>
          <a:spcPct val="90000"/>
        </a:lnSpc>
        <a:spcBef>
          <a:spcPts val="500"/>
        </a:spcBef>
        <a:spcAft>
          <a:spcPct val="0"/>
        </a:spcAft>
        <a:buFont typeface="Arial" panose="020B0604020202020204" pitchFamily="34" charset="0"/>
        <a:buChar char="•"/>
        <a:defRPr kumimoji="1" sz="1733">
          <a:solidFill>
            <a:schemeClr val="tx1"/>
          </a:solidFill>
          <a:latin typeface="+mn-lt"/>
          <a:ea typeface="Calibri Light"/>
          <a:cs typeface="Calibri Light"/>
          <a:sym typeface="DotumChe" panose="020B0609000101010101" pitchFamily="49" charset="-127"/>
        </a:defRPr>
      </a:lvl5pPr>
      <a:lvl6pPr marL="2666933" indent="-228594" algn="l" defTabSz="914377" rtl="0" fontAlgn="base">
        <a:lnSpc>
          <a:spcPct val="90000"/>
        </a:lnSpc>
        <a:spcBef>
          <a:spcPts val="500"/>
        </a:spcBef>
        <a:spcAft>
          <a:spcPct val="0"/>
        </a:spcAft>
        <a:buFont typeface="Arial" pitchFamily="34" charset="0"/>
        <a:buChar char="•"/>
        <a:defRPr sz="1733">
          <a:solidFill>
            <a:schemeClr val="tx1"/>
          </a:solidFill>
          <a:latin typeface="+mn-lt"/>
          <a:ea typeface="+mn-ea"/>
          <a:sym typeface="DotumChe" pitchFamily="49" charset="-127"/>
        </a:defRPr>
      </a:lvl6pPr>
      <a:lvl7pPr marL="3276518" indent="-228594" algn="l" defTabSz="914377" rtl="0" fontAlgn="base">
        <a:lnSpc>
          <a:spcPct val="90000"/>
        </a:lnSpc>
        <a:spcBef>
          <a:spcPts val="500"/>
        </a:spcBef>
        <a:spcAft>
          <a:spcPct val="0"/>
        </a:spcAft>
        <a:buFont typeface="Arial" pitchFamily="34" charset="0"/>
        <a:buChar char="•"/>
        <a:defRPr sz="1733">
          <a:solidFill>
            <a:schemeClr val="tx1"/>
          </a:solidFill>
          <a:latin typeface="+mn-lt"/>
          <a:ea typeface="+mn-ea"/>
          <a:sym typeface="DotumChe" pitchFamily="49" charset="-127"/>
        </a:defRPr>
      </a:lvl7pPr>
      <a:lvl8pPr marL="3886103" indent="-228594" algn="l" defTabSz="914377" rtl="0" fontAlgn="base">
        <a:lnSpc>
          <a:spcPct val="90000"/>
        </a:lnSpc>
        <a:spcBef>
          <a:spcPts val="500"/>
        </a:spcBef>
        <a:spcAft>
          <a:spcPct val="0"/>
        </a:spcAft>
        <a:buFont typeface="Arial" pitchFamily="34" charset="0"/>
        <a:buChar char="•"/>
        <a:defRPr sz="1733">
          <a:solidFill>
            <a:schemeClr val="tx1"/>
          </a:solidFill>
          <a:latin typeface="+mn-lt"/>
          <a:ea typeface="+mn-ea"/>
          <a:sym typeface="DotumChe" pitchFamily="49" charset="-127"/>
        </a:defRPr>
      </a:lvl8pPr>
      <a:lvl9pPr marL="4495688" indent="-228594" algn="l" defTabSz="914377" rtl="0" fontAlgn="base">
        <a:lnSpc>
          <a:spcPct val="90000"/>
        </a:lnSpc>
        <a:spcBef>
          <a:spcPts val="500"/>
        </a:spcBef>
        <a:spcAft>
          <a:spcPct val="0"/>
        </a:spcAft>
        <a:buFont typeface="Arial" pitchFamily="34" charset="0"/>
        <a:buChar char="•"/>
        <a:defRPr sz="1733">
          <a:solidFill>
            <a:schemeClr val="tx1"/>
          </a:solidFill>
          <a:latin typeface="+mn-lt"/>
          <a:ea typeface="+mn-ea"/>
          <a:sym typeface="DotumChe" pitchFamily="49" charset="-127"/>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4/16/2024</a:t>
            </a:fld>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srgbClr val="5FCBEF"/>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5FCBEF"/>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576458714"/>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noChangeArrowheads="1"/>
          </p:cNvSpPr>
          <p:nvPr>
            <p:ph type="title" idx="4294967295"/>
          </p:nvPr>
        </p:nvSpPr>
        <p:spPr bwMode="auto">
          <a:xfrm>
            <a:off x="838200" y="364067"/>
            <a:ext cx="10515600" cy="1327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sym typeface="Calibri Light" panose="020F0302020204030204" pitchFamily="34" charset="0"/>
              </a:rPr>
              <a:t>单击此处编辑母版标题样式</a:t>
            </a:r>
          </a:p>
        </p:txBody>
      </p:sp>
      <p:sp>
        <p:nvSpPr>
          <p:cNvPr id="1027" name="Text Placeholder 2"/>
          <p:cNvSpPr>
            <a:spLocks noGrp="1" noChangeArrowheads="1"/>
          </p:cNvSpPr>
          <p:nvPr>
            <p:ph type="body" idx="1"/>
          </p:nvPr>
        </p:nvSpPr>
        <p:spPr bwMode="auto">
          <a:xfrm>
            <a:off x="838200" y="1824567"/>
            <a:ext cx="10515600" cy="4351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sym typeface="DotumChe" panose="020B0609000101010101" pitchFamily="49" charset="-127"/>
              </a:rPr>
              <a:t>单击此处编辑母版文本样式</a:t>
            </a:r>
            <a:endParaRPr lang="en-US" altLang="zh-CN">
              <a:sym typeface="DotumChe" panose="020B0609000101010101" pitchFamily="49" charset="-127"/>
            </a:endParaRPr>
          </a:p>
          <a:p>
            <a:pPr lvl="1"/>
            <a:r>
              <a:rPr lang="zh-CN" altLang="en-US">
                <a:sym typeface="DotumChe" panose="020B0609000101010101" pitchFamily="49" charset="-127"/>
              </a:rPr>
              <a:t>第二级</a:t>
            </a:r>
            <a:endParaRPr lang="en-US" altLang="zh-CN">
              <a:sym typeface="DotumChe" panose="020B0609000101010101" pitchFamily="49" charset="-127"/>
            </a:endParaRPr>
          </a:p>
          <a:p>
            <a:pPr lvl="2"/>
            <a:r>
              <a:rPr lang="zh-CN" altLang="en-US">
                <a:sym typeface="DotumChe" panose="020B0609000101010101" pitchFamily="49" charset="-127"/>
              </a:rPr>
              <a:t>第三级</a:t>
            </a:r>
            <a:endParaRPr lang="en-US" altLang="zh-CN">
              <a:sym typeface="DotumChe" panose="020B0609000101010101" pitchFamily="49" charset="-127"/>
            </a:endParaRPr>
          </a:p>
          <a:p>
            <a:pPr lvl="3"/>
            <a:r>
              <a:rPr lang="zh-CN" altLang="en-US">
                <a:sym typeface="DotumChe" panose="020B0609000101010101" pitchFamily="49" charset="-127"/>
              </a:rPr>
              <a:t>第四级</a:t>
            </a:r>
            <a:endParaRPr lang="en-US" altLang="zh-CN">
              <a:sym typeface="DotumChe" panose="020B0609000101010101" pitchFamily="49" charset="-127"/>
            </a:endParaRPr>
          </a:p>
          <a:p>
            <a:pPr lvl="4"/>
            <a:r>
              <a:rPr lang="zh-CN" altLang="en-US">
                <a:sym typeface="DotumChe" panose="020B0609000101010101" pitchFamily="49" charset="-127"/>
              </a:rPr>
              <a:t>第五级</a:t>
            </a:r>
          </a:p>
        </p:txBody>
      </p:sp>
      <p:sp>
        <p:nvSpPr>
          <p:cNvPr id="1028" name="Date Placeholder 3"/>
          <p:cNvSpPr>
            <a:spLocks noGrp="1" noChangeArrowheads="1"/>
          </p:cNvSpPr>
          <p:nvPr>
            <p:ph type="dt" sz="half" idx="2"/>
          </p:nvPr>
        </p:nvSpPr>
        <p:spPr bwMode="auto">
          <a:xfrm>
            <a:off x="838200" y="6356351"/>
            <a:ext cx="2743200" cy="366183"/>
          </a:xfrm>
          <a:prstGeom prst="rect">
            <a:avLst/>
          </a:prstGeom>
          <a:noFill/>
          <a:ln>
            <a:noFill/>
          </a:ln>
          <a:extLst>
            <a:ext uri="{909E8E84-426E-40dd-AFC4-6F175D3DCCD1}"/>
            <a:ext uri="{91240B29-F687-4f45-9708-019B960494DF}"/>
          </a:extLst>
        </p:spPr>
        <p:txBody>
          <a:bodyPr vert="horz" wrap="square" lIns="91440" tIns="45720" rIns="91440" bIns="45720" numCol="1" anchor="ctr" anchorCtr="0" compatLnSpc="1">
            <a:prstTxWarp prst="textNoShape">
              <a:avLst/>
            </a:prstTxWarp>
          </a:bodyPr>
          <a:lstStyle>
            <a:lvl1pPr eaLnBrk="1" hangingPunct="1">
              <a:buFont typeface="Arial" panose="020B0604020202020204" pitchFamily="34" charset="0"/>
              <a:buNone/>
              <a:defRPr sz="1200" smtClean="0">
                <a:solidFill>
                  <a:srgbClr val="898989"/>
                </a:solidFill>
                <a:cs typeface="Arial" panose="020B0604020202020204" pitchFamily="34" charset="0"/>
              </a:defRPr>
            </a:lvl1pPr>
          </a:lstStyle>
          <a:p>
            <a:pPr marL="0" marR="0" lvl="0" indent="0" algn="l" defTabSz="914377" rtl="0" eaLnBrk="1" fontAlgn="base" latinLnBrk="0" hangingPunct="1">
              <a:lnSpc>
                <a:spcPct val="100000"/>
              </a:lnSpc>
              <a:spcBef>
                <a:spcPct val="0"/>
              </a:spcBef>
              <a:spcAft>
                <a:spcPct val="0"/>
              </a:spcAft>
              <a:buClrTx/>
              <a:buSzTx/>
              <a:buFont typeface="Arial" panose="020B0604020202020204" pitchFamily="34" charset="0"/>
              <a:buNone/>
              <a:tabLst/>
              <a:defRPr/>
            </a:pPr>
            <a:fld id="{00107FF7-B1BD-4702-8B3D-C3680452822E}" type="datetime1">
              <a:rPr kumimoji="0" lang="zh-CN" altLang="en-US" sz="1200" b="0" i="0" u="none" strike="noStrike" kern="1200" cap="none" spc="0" normalizeH="0" baseline="0" noProof="0" smtClean="0">
                <a:ln>
                  <a:noFill/>
                </a:ln>
                <a:solidFill>
                  <a:srgbClr val="898989"/>
                </a:solidFill>
                <a:effectLst/>
                <a:uLnTx/>
                <a:uFillTx/>
                <a:latin typeface="Arial" panose="020B0604020202020204" pitchFamily="34" charset="0"/>
                <a:ea typeface="SimSun" panose="02010600030101010101" pitchFamily="2" charset="-122"/>
                <a:cs typeface="Arial" panose="020B0604020202020204" pitchFamily="34" charset="0"/>
              </a:rPr>
              <a:pPr marL="0" marR="0" lvl="0" indent="0" algn="l" defTabSz="914377" rtl="0" eaLnBrk="1" fontAlgn="base" latinLnBrk="0" hangingPunct="1">
                <a:lnSpc>
                  <a:spcPct val="100000"/>
                </a:lnSpc>
                <a:spcBef>
                  <a:spcPct val="0"/>
                </a:spcBef>
                <a:spcAft>
                  <a:spcPct val="0"/>
                </a:spcAft>
                <a:buClrTx/>
                <a:buSzTx/>
                <a:buFont typeface="Arial" panose="020B0604020202020204" pitchFamily="34" charset="0"/>
                <a:buNone/>
                <a:tabLst/>
                <a:defRPr/>
              </a:pPr>
              <a:t>2024/4/16</a:t>
            </a:fld>
            <a:endParaRPr kumimoji="0" lang="zh-CN"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1029" name="Footer Placeholder 4"/>
          <p:cNvSpPr>
            <a:spLocks noGrp="1" noChangeArrowheads="1"/>
          </p:cNvSpPr>
          <p:nvPr>
            <p:ph type="ftr" sz="quarter" idx="3"/>
          </p:nvPr>
        </p:nvSpPr>
        <p:spPr bwMode="auto">
          <a:xfrm>
            <a:off x="4038600" y="6356351"/>
            <a:ext cx="4114800" cy="366183"/>
          </a:xfrm>
          <a:prstGeom prst="rect">
            <a:avLst/>
          </a:prstGeom>
          <a:noFill/>
          <a:ln>
            <a:noFill/>
          </a:ln>
          <a:extLst>
            <a:ext uri="{909E8E84-426E-40dd-AFC4-6F175D3DCCD1}"/>
            <a:ext uri="{91240B29-F687-4f45-9708-019B960494DF}"/>
          </a:extLst>
        </p:spPr>
        <p:txBody>
          <a:bodyPr vert="horz" wrap="square" lIns="91440" tIns="45720" rIns="91440" bIns="45720" numCol="1" anchor="ctr" anchorCtr="0" compatLnSpc="1">
            <a:prstTxWarp prst="textNoShape">
              <a:avLst/>
            </a:prstTxWarp>
          </a:bodyPr>
          <a:lstStyle>
            <a:lvl1pPr algn="ctr" eaLnBrk="1" hangingPunct="1">
              <a:buFont typeface="Arial" panose="020B0604020202020204" pitchFamily="34" charset="0"/>
              <a:buNone/>
              <a:defRPr sz="1200" smtClean="0">
                <a:solidFill>
                  <a:srgbClr val="898989"/>
                </a:solidFill>
                <a:cs typeface="Arial" panose="020B0604020202020204" pitchFamily="34" charset="0"/>
              </a:defRPr>
            </a:lvl1pPr>
          </a:lstStyle>
          <a:p>
            <a:pPr marL="0" marR="0" lvl="0" indent="0" algn="ctr" defTabSz="914377"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200" b="0" i="0" u="none" strike="noStrike" kern="1200" cap="none" spc="0" normalizeH="0" baseline="0" noProof="0">
              <a:ln>
                <a:noFill/>
              </a:ln>
              <a:solidFill>
                <a:srgbClr val="898989"/>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1030" name="Slide Number Placeholder 5"/>
          <p:cNvSpPr>
            <a:spLocks noGrp="1" noChangeArrowheads="1"/>
          </p:cNvSpPr>
          <p:nvPr>
            <p:ph type="sldNum" sz="quarter" idx="4"/>
          </p:nvPr>
        </p:nvSpPr>
        <p:spPr bwMode="auto">
          <a:xfrm>
            <a:off x="8610600" y="6356351"/>
            <a:ext cx="2743200" cy="366183"/>
          </a:xfrm>
          <a:prstGeom prst="rect">
            <a:avLst/>
          </a:prstGeom>
          <a:noFill/>
          <a:ln>
            <a:noFill/>
          </a:ln>
          <a:extLst>
            <a:ext uri="{909E8E84-426E-40dd-AFC4-6F175D3DCCD1}"/>
            <a:ext uri="{91240B29-F687-4f45-9708-019B960494DF}"/>
          </a:extLst>
        </p:spPr>
        <p:txBody>
          <a:bodyPr vert="horz" wrap="square" lIns="91440" tIns="45720" rIns="91440" bIns="45720" numCol="1" anchor="ctr" anchorCtr="0" compatLnSpc="1">
            <a:prstTxWarp prst="textNoShape">
              <a:avLst/>
            </a:prstTxWarp>
          </a:bodyPr>
          <a:lstStyle>
            <a:lvl1pPr algn="r" eaLnBrk="1" hangingPunct="1">
              <a:buFont typeface="Arial" panose="020B0604020202020204" pitchFamily="34" charset="0"/>
              <a:buNone/>
              <a:defRPr sz="1200" smtClean="0">
                <a:solidFill>
                  <a:srgbClr val="898989"/>
                </a:solidFill>
                <a:cs typeface="Arial" panose="020B0604020202020204" pitchFamily="34" charset="0"/>
              </a:defRPr>
            </a:lvl1pPr>
          </a:lstStyle>
          <a:p>
            <a:pPr marL="0" marR="0" lvl="0" indent="0" algn="r" defTabSz="914377" rtl="0" eaLnBrk="1" fontAlgn="base" latinLnBrk="0" hangingPunct="1">
              <a:lnSpc>
                <a:spcPct val="100000"/>
              </a:lnSpc>
              <a:spcBef>
                <a:spcPct val="0"/>
              </a:spcBef>
              <a:spcAft>
                <a:spcPct val="0"/>
              </a:spcAft>
              <a:buClrTx/>
              <a:buSzTx/>
              <a:buFont typeface="Arial" panose="020B0604020202020204" pitchFamily="34" charset="0"/>
              <a:buNone/>
              <a:tabLst/>
              <a:defRPr/>
            </a:pPr>
            <a:fld id="{AC97A533-AB41-45F1-B551-47C779D74963}" type="slidenum">
              <a:rPr kumimoji="0" lang="zh-CN" altLang="en-US" sz="1200" b="0" i="0" u="none" strike="noStrike" kern="1200" cap="none" spc="0" normalizeH="0" baseline="0" noProof="0" smtClean="0">
                <a:ln>
                  <a:noFill/>
                </a:ln>
                <a:solidFill>
                  <a:srgbClr val="898989"/>
                </a:solidFill>
                <a:effectLst/>
                <a:uLnTx/>
                <a:uFillTx/>
                <a:latin typeface="Arial" panose="020B0604020202020204" pitchFamily="34" charset="0"/>
                <a:ea typeface="SimSun" panose="02010600030101010101" pitchFamily="2" charset="-122"/>
                <a:cs typeface="Arial" panose="020B0604020202020204" pitchFamily="34" charset="0"/>
              </a:rPr>
              <a:pPr marL="0" marR="0" lvl="0" indent="0" algn="r" defTabSz="914377" rtl="0" eaLnBrk="1" fontAlgn="base" latinLnBrk="0" hangingPunct="1">
                <a:lnSpc>
                  <a:spcPct val="100000"/>
                </a:lnSpc>
                <a:spcBef>
                  <a:spcPct val="0"/>
                </a:spcBef>
                <a:spcAft>
                  <a:spcPct val="0"/>
                </a:spcAft>
                <a:buClrTx/>
                <a:buSzTx/>
                <a:buFont typeface="Arial" panose="020B0604020202020204" pitchFamily="34" charset="0"/>
                <a:buNone/>
                <a:tabLst/>
                <a:defRPr/>
              </a:pPr>
              <a:t>‹#›</a:t>
            </a:fld>
            <a:endParaRPr kumimoji="0" lang="zh-CN"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1524881222"/>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61" r:id="rId15"/>
  </p:sldLayoutIdLst>
  <p:hf sldNum="0" hdr="0" ftr="0"/>
  <p:txStyles>
    <p:titleStyle>
      <a:lvl1pPr marL="914377" indent="-914377" algn="l" rtl="0" eaLnBrk="0" fontAlgn="base" hangingPunct="0">
        <a:lnSpc>
          <a:spcPct val="90000"/>
        </a:lnSpc>
        <a:spcBef>
          <a:spcPct val="0"/>
        </a:spcBef>
        <a:spcAft>
          <a:spcPct val="0"/>
        </a:spcAft>
        <a:defRPr kumimoji="1" sz="4400">
          <a:solidFill>
            <a:schemeClr val="tx1"/>
          </a:solidFill>
          <a:latin typeface="+mj-lt"/>
          <a:ea typeface="Calibri Light"/>
          <a:cs typeface="Calibri Light"/>
          <a:sym typeface="Calibri Light" panose="020F0302020204030204" pitchFamily="34" charset="0"/>
        </a:defRPr>
      </a:lvl1pPr>
      <a:lvl2pPr marL="914377" indent="-914377" algn="l" rtl="0" eaLnBrk="0" fontAlgn="base" hangingPunct="0">
        <a:lnSpc>
          <a:spcPct val="90000"/>
        </a:lnSpc>
        <a:spcBef>
          <a:spcPct val="0"/>
        </a:spcBef>
        <a:spcAft>
          <a:spcPct val="0"/>
        </a:spcAft>
        <a:defRPr kumimoji="1" sz="4400">
          <a:solidFill>
            <a:schemeClr val="tx1"/>
          </a:solidFill>
          <a:latin typeface="Calibri Light" pitchFamily="34" charset="0"/>
          <a:ea typeface="微软雅黑" pitchFamily="34" charset="-122"/>
          <a:cs typeface="Calibri Light" panose="020F0302020204030204" pitchFamily="34" charset="0"/>
          <a:sym typeface="Calibri Light" panose="020F0302020204030204" pitchFamily="34" charset="0"/>
        </a:defRPr>
      </a:lvl2pPr>
      <a:lvl3pPr marL="914377" indent="-914377" algn="l" rtl="0" eaLnBrk="0" fontAlgn="base" hangingPunct="0">
        <a:lnSpc>
          <a:spcPct val="90000"/>
        </a:lnSpc>
        <a:spcBef>
          <a:spcPct val="0"/>
        </a:spcBef>
        <a:spcAft>
          <a:spcPct val="0"/>
        </a:spcAft>
        <a:defRPr kumimoji="1" sz="4400">
          <a:solidFill>
            <a:schemeClr val="tx1"/>
          </a:solidFill>
          <a:latin typeface="Calibri Light" pitchFamily="34" charset="0"/>
          <a:ea typeface="微软雅黑" pitchFamily="34" charset="-122"/>
          <a:cs typeface="Calibri Light" panose="020F0302020204030204" pitchFamily="34" charset="0"/>
          <a:sym typeface="Calibri Light" panose="020F0302020204030204" pitchFamily="34" charset="0"/>
        </a:defRPr>
      </a:lvl3pPr>
      <a:lvl4pPr marL="914377" indent="-914377" algn="l" rtl="0" eaLnBrk="0" fontAlgn="base" hangingPunct="0">
        <a:lnSpc>
          <a:spcPct val="90000"/>
        </a:lnSpc>
        <a:spcBef>
          <a:spcPct val="0"/>
        </a:spcBef>
        <a:spcAft>
          <a:spcPct val="0"/>
        </a:spcAft>
        <a:defRPr kumimoji="1" sz="4400">
          <a:solidFill>
            <a:schemeClr val="tx1"/>
          </a:solidFill>
          <a:latin typeface="Calibri Light" pitchFamily="34" charset="0"/>
          <a:ea typeface="微软雅黑" pitchFamily="34" charset="-122"/>
          <a:cs typeface="Calibri Light" panose="020F0302020204030204" pitchFamily="34" charset="0"/>
          <a:sym typeface="Calibri Light" panose="020F0302020204030204" pitchFamily="34" charset="0"/>
        </a:defRPr>
      </a:lvl4pPr>
      <a:lvl5pPr marL="914377" indent="-914377" algn="l" rtl="0" eaLnBrk="0" fontAlgn="base" hangingPunct="0">
        <a:lnSpc>
          <a:spcPct val="90000"/>
        </a:lnSpc>
        <a:spcBef>
          <a:spcPct val="0"/>
        </a:spcBef>
        <a:spcAft>
          <a:spcPct val="0"/>
        </a:spcAft>
        <a:defRPr kumimoji="1" sz="4400">
          <a:solidFill>
            <a:schemeClr val="tx1"/>
          </a:solidFill>
          <a:latin typeface="Calibri Light" pitchFamily="34" charset="0"/>
          <a:ea typeface="微软雅黑" pitchFamily="34" charset="-122"/>
          <a:cs typeface="Calibri Light" panose="020F0302020204030204" pitchFamily="34" charset="0"/>
          <a:sym typeface="Calibri Light" panose="020F0302020204030204" pitchFamily="34" charset="0"/>
        </a:defRPr>
      </a:lvl5pPr>
      <a:lvl6pPr marL="1523962" indent="-914377" algn="l" rtl="0" fontAlgn="base">
        <a:lnSpc>
          <a:spcPct val="90000"/>
        </a:lnSpc>
        <a:spcBef>
          <a:spcPct val="0"/>
        </a:spcBef>
        <a:spcAft>
          <a:spcPct val="0"/>
        </a:spcAft>
        <a:defRPr sz="4400">
          <a:solidFill>
            <a:schemeClr val="tx1"/>
          </a:solidFill>
          <a:latin typeface="Calibri Light" pitchFamily="34" charset="0"/>
          <a:ea typeface="微软雅黑" pitchFamily="34" charset="-122"/>
          <a:sym typeface="Calibri Light" pitchFamily="34" charset="0"/>
        </a:defRPr>
      </a:lvl6pPr>
      <a:lvl7pPr marL="2133547" indent="-914377" algn="l" rtl="0" fontAlgn="base">
        <a:lnSpc>
          <a:spcPct val="90000"/>
        </a:lnSpc>
        <a:spcBef>
          <a:spcPct val="0"/>
        </a:spcBef>
        <a:spcAft>
          <a:spcPct val="0"/>
        </a:spcAft>
        <a:defRPr sz="4400">
          <a:solidFill>
            <a:schemeClr val="tx1"/>
          </a:solidFill>
          <a:latin typeface="Calibri Light" pitchFamily="34" charset="0"/>
          <a:ea typeface="微软雅黑" pitchFamily="34" charset="-122"/>
          <a:sym typeface="Calibri Light" pitchFamily="34" charset="0"/>
        </a:defRPr>
      </a:lvl7pPr>
      <a:lvl8pPr marL="2743131" indent="-914377" algn="l" rtl="0" fontAlgn="base">
        <a:lnSpc>
          <a:spcPct val="90000"/>
        </a:lnSpc>
        <a:spcBef>
          <a:spcPct val="0"/>
        </a:spcBef>
        <a:spcAft>
          <a:spcPct val="0"/>
        </a:spcAft>
        <a:defRPr sz="4400">
          <a:solidFill>
            <a:schemeClr val="tx1"/>
          </a:solidFill>
          <a:latin typeface="Calibri Light" pitchFamily="34" charset="0"/>
          <a:ea typeface="微软雅黑" pitchFamily="34" charset="-122"/>
          <a:sym typeface="Calibri Light" pitchFamily="34" charset="0"/>
        </a:defRPr>
      </a:lvl8pPr>
      <a:lvl9pPr marL="3352716" indent="-914377" algn="l" rtl="0" fontAlgn="base">
        <a:lnSpc>
          <a:spcPct val="90000"/>
        </a:lnSpc>
        <a:spcBef>
          <a:spcPct val="0"/>
        </a:spcBef>
        <a:spcAft>
          <a:spcPct val="0"/>
        </a:spcAft>
        <a:defRPr sz="4400">
          <a:solidFill>
            <a:schemeClr val="tx1"/>
          </a:solidFill>
          <a:latin typeface="Calibri Light" pitchFamily="34" charset="0"/>
          <a:ea typeface="微软雅黑" pitchFamily="34" charset="-122"/>
          <a:sym typeface="Calibri Light" pitchFamily="34" charset="0"/>
        </a:defRPr>
      </a:lvl9pPr>
    </p:titleStyle>
    <p:bodyStyle>
      <a:lvl1pPr marL="228594" indent="-228594" algn="l" defTabSz="914377" rtl="0" eaLnBrk="0" fontAlgn="base" hangingPunct="0">
        <a:lnSpc>
          <a:spcPct val="90000"/>
        </a:lnSpc>
        <a:spcBef>
          <a:spcPts val="1000"/>
        </a:spcBef>
        <a:spcAft>
          <a:spcPct val="0"/>
        </a:spcAft>
        <a:buFont typeface="Arial" panose="020B0604020202020204" pitchFamily="34" charset="0"/>
        <a:buChar char="•"/>
        <a:defRPr kumimoji="1" sz="2800">
          <a:solidFill>
            <a:schemeClr val="tx1"/>
          </a:solidFill>
          <a:latin typeface="+mn-lt"/>
          <a:ea typeface="Calibri Light"/>
          <a:cs typeface="Calibri Light"/>
          <a:sym typeface="DotumChe" panose="020B0609000101010101" pitchFamily="49" charset="-127"/>
        </a:defRPr>
      </a:lvl1pPr>
      <a:lvl2pPr marL="685783" indent="-228594" algn="l" defTabSz="914377" rtl="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mn-lt"/>
          <a:ea typeface="Calibri Light"/>
          <a:cs typeface="Calibri Light"/>
          <a:sym typeface="DotumChe" panose="020B0609000101010101" pitchFamily="49" charset="-127"/>
        </a:defRPr>
      </a:lvl2pPr>
      <a:lvl3pPr marL="1142971" indent="-228594" algn="l" defTabSz="914377" rtl="0" eaLnBrk="0" fontAlgn="base" hangingPunct="0">
        <a:lnSpc>
          <a:spcPct val="90000"/>
        </a:lnSpc>
        <a:spcBef>
          <a:spcPts val="500"/>
        </a:spcBef>
        <a:spcAft>
          <a:spcPct val="0"/>
        </a:spcAft>
        <a:buFont typeface="Arial" panose="020B0604020202020204" pitchFamily="34" charset="0"/>
        <a:buChar char="•"/>
        <a:defRPr kumimoji="1" sz="2000">
          <a:solidFill>
            <a:schemeClr val="tx1"/>
          </a:solidFill>
          <a:latin typeface="+mn-lt"/>
          <a:ea typeface="Calibri Light"/>
          <a:cs typeface="Calibri Light"/>
          <a:sym typeface="DotumChe" panose="020B0609000101010101" pitchFamily="49" charset="-127"/>
        </a:defRPr>
      </a:lvl3pPr>
      <a:lvl4pPr marL="1600160" indent="-228594" algn="l" defTabSz="914377" rtl="0" eaLnBrk="0" fontAlgn="base" hangingPunct="0">
        <a:lnSpc>
          <a:spcPct val="90000"/>
        </a:lnSpc>
        <a:spcBef>
          <a:spcPts val="500"/>
        </a:spcBef>
        <a:spcAft>
          <a:spcPct val="0"/>
        </a:spcAft>
        <a:buFont typeface="Arial" panose="020B0604020202020204" pitchFamily="34" charset="0"/>
        <a:buChar char="•"/>
        <a:defRPr kumimoji="1" sz="1733">
          <a:solidFill>
            <a:schemeClr val="tx1"/>
          </a:solidFill>
          <a:latin typeface="+mn-lt"/>
          <a:ea typeface="Calibri Light"/>
          <a:cs typeface="Calibri Light"/>
          <a:sym typeface="DotumChe" panose="020B0609000101010101" pitchFamily="49" charset="-127"/>
        </a:defRPr>
      </a:lvl4pPr>
      <a:lvl5pPr marL="2057349" indent="-228594" algn="l" defTabSz="914377" rtl="0" eaLnBrk="0" fontAlgn="base" hangingPunct="0">
        <a:lnSpc>
          <a:spcPct val="90000"/>
        </a:lnSpc>
        <a:spcBef>
          <a:spcPts val="500"/>
        </a:spcBef>
        <a:spcAft>
          <a:spcPct val="0"/>
        </a:spcAft>
        <a:buFont typeface="Arial" panose="020B0604020202020204" pitchFamily="34" charset="0"/>
        <a:buChar char="•"/>
        <a:defRPr kumimoji="1" sz="1733">
          <a:solidFill>
            <a:schemeClr val="tx1"/>
          </a:solidFill>
          <a:latin typeface="+mn-lt"/>
          <a:ea typeface="Calibri Light"/>
          <a:cs typeface="Calibri Light"/>
          <a:sym typeface="DotumChe" panose="020B0609000101010101" pitchFamily="49" charset="-127"/>
        </a:defRPr>
      </a:lvl5pPr>
      <a:lvl6pPr marL="2666933" indent="-228594" algn="l" defTabSz="914377" rtl="0" fontAlgn="base">
        <a:lnSpc>
          <a:spcPct val="90000"/>
        </a:lnSpc>
        <a:spcBef>
          <a:spcPts val="500"/>
        </a:spcBef>
        <a:spcAft>
          <a:spcPct val="0"/>
        </a:spcAft>
        <a:buFont typeface="Arial" pitchFamily="34" charset="0"/>
        <a:buChar char="•"/>
        <a:defRPr sz="1733">
          <a:solidFill>
            <a:schemeClr val="tx1"/>
          </a:solidFill>
          <a:latin typeface="+mn-lt"/>
          <a:ea typeface="+mn-ea"/>
          <a:sym typeface="DotumChe" pitchFamily="49" charset="-127"/>
        </a:defRPr>
      </a:lvl6pPr>
      <a:lvl7pPr marL="3276518" indent="-228594" algn="l" defTabSz="914377" rtl="0" fontAlgn="base">
        <a:lnSpc>
          <a:spcPct val="90000"/>
        </a:lnSpc>
        <a:spcBef>
          <a:spcPts val="500"/>
        </a:spcBef>
        <a:spcAft>
          <a:spcPct val="0"/>
        </a:spcAft>
        <a:buFont typeface="Arial" pitchFamily="34" charset="0"/>
        <a:buChar char="•"/>
        <a:defRPr sz="1733">
          <a:solidFill>
            <a:schemeClr val="tx1"/>
          </a:solidFill>
          <a:latin typeface="+mn-lt"/>
          <a:ea typeface="+mn-ea"/>
          <a:sym typeface="DotumChe" pitchFamily="49" charset="-127"/>
        </a:defRPr>
      </a:lvl7pPr>
      <a:lvl8pPr marL="3886103" indent="-228594" algn="l" defTabSz="914377" rtl="0" fontAlgn="base">
        <a:lnSpc>
          <a:spcPct val="90000"/>
        </a:lnSpc>
        <a:spcBef>
          <a:spcPts val="500"/>
        </a:spcBef>
        <a:spcAft>
          <a:spcPct val="0"/>
        </a:spcAft>
        <a:buFont typeface="Arial" pitchFamily="34" charset="0"/>
        <a:buChar char="•"/>
        <a:defRPr sz="1733">
          <a:solidFill>
            <a:schemeClr val="tx1"/>
          </a:solidFill>
          <a:latin typeface="+mn-lt"/>
          <a:ea typeface="+mn-ea"/>
          <a:sym typeface="DotumChe" pitchFamily="49" charset="-127"/>
        </a:defRPr>
      </a:lvl8pPr>
      <a:lvl9pPr marL="4495688" indent="-228594" algn="l" defTabSz="914377" rtl="0" fontAlgn="base">
        <a:lnSpc>
          <a:spcPct val="90000"/>
        </a:lnSpc>
        <a:spcBef>
          <a:spcPts val="500"/>
        </a:spcBef>
        <a:spcAft>
          <a:spcPct val="0"/>
        </a:spcAft>
        <a:buFont typeface="Arial" pitchFamily="34" charset="0"/>
        <a:buChar char="•"/>
        <a:defRPr sz="1733">
          <a:solidFill>
            <a:schemeClr val="tx1"/>
          </a:solidFill>
          <a:latin typeface="+mn-lt"/>
          <a:ea typeface="+mn-ea"/>
          <a:sym typeface="DotumChe" pitchFamily="49" charset="-127"/>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noChangeArrowheads="1"/>
          </p:cNvSpPr>
          <p:nvPr>
            <p:ph type="title" idx="4294967295"/>
          </p:nvPr>
        </p:nvSpPr>
        <p:spPr bwMode="auto">
          <a:xfrm>
            <a:off x="838200" y="364067"/>
            <a:ext cx="10515600" cy="1327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sym typeface="Calibri Light" panose="020F0302020204030204" pitchFamily="34" charset="0"/>
              </a:rPr>
              <a:t>单击此处编辑母版标题样式</a:t>
            </a:r>
          </a:p>
        </p:txBody>
      </p:sp>
      <p:sp>
        <p:nvSpPr>
          <p:cNvPr id="1027" name="Text Placeholder 2"/>
          <p:cNvSpPr>
            <a:spLocks noGrp="1" noChangeArrowheads="1"/>
          </p:cNvSpPr>
          <p:nvPr>
            <p:ph type="body" idx="1"/>
          </p:nvPr>
        </p:nvSpPr>
        <p:spPr bwMode="auto">
          <a:xfrm>
            <a:off x="838200" y="1824567"/>
            <a:ext cx="10515600" cy="4351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sym typeface="DotumChe" panose="020B0609000101010101" pitchFamily="49" charset="-127"/>
              </a:rPr>
              <a:t>单击此处编辑母版文本样式</a:t>
            </a:r>
            <a:endParaRPr lang="en-US" altLang="zh-CN">
              <a:sym typeface="DotumChe" panose="020B0609000101010101" pitchFamily="49" charset="-127"/>
            </a:endParaRPr>
          </a:p>
          <a:p>
            <a:pPr lvl="1"/>
            <a:r>
              <a:rPr lang="zh-CN" altLang="en-US">
                <a:sym typeface="DotumChe" panose="020B0609000101010101" pitchFamily="49" charset="-127"/>
              </a:rPr>
              <a:t>第二级</a:t>
            </a:r>
            <a:endParaRPr lang="en-US" altLang="zh-CN">
              <a:sym typeface="DotumChe" panose="020B0609000101010101" pitchFamily="49" charset="-127"/>
            </a:endParaRPr>
          </a:p>
          <a:p>
            <a:pPr lvl="2"/>
            <a:r>
              <a:rPr lang="zh-CN" altLang="en-US">
                <a:sym typeface="DotumChe" panose="020B0609000101010101" pitchFamily="49" charset="-127"/>
              </a:rPr>
              <a:t>第三级</a:t>
            </a:r>
            <a:endParaRPr lang="en-US" altLang="zh-CN">
              <a:sym typeface="DotumChe" panose="020B0609000101010101" pitchFamily="49" charset="-127"/>
            </a:endParaRPr>
          </a:p>
          <a:p>
            <a:pPr lvl="3"/>
            <a:r>
              <a:rPr lang="zh-CN" altLang="en-US">
                <a:sym typeface="DotumChe" panose="020B0609000101010101" pitchFamily="49" charset="-127"/>
              </a:rPr>
              <a:t>第四级</a:t>
            </a:r>
            <a:endParaRPr lang="en-US" altLang="zh-CN">
              <a:sym typeface="DotumChe" panose="020B0609000101010101" pitchFamily="49" charset="-127"/>
            </a:endParaRPr>
          </a:p>
          <a:p>
            <a:pPr lvl="4"/>
            <a:r>
              <a:rPr lang="zh-CN" altLang="en-US">
                <a:sym typeface="DotumChe" panose="020B0609000101010101" pitchFamily="49" charset="-127"/>
              </a:rPr>
              <a:t>第五级</a:t>
            </a:r>
          </a:p>
        </p:txBody>
      </p:sp>
      <p:sp>
        <p:nvSpPr>
          <p:cNvPr id="1028" name="Date Placeholder 3"/>
          <p:cNvSpPr>
            <a:spLocks noGrp="1" noChangeArrowheads="1"/>
          </p:cNvSpPr>
          <p:nvPr>
            <p:ph type="dt" sz="half" idx="2"/>
          </p:nvPr>
        </p:nvSpPr>
        <p:spPr bwMode="auto">
          <a:xfrm>
            <a:off x="838200" y="6356351"/>
            <a:ext cx="2743200" cy="366183"/>
          </a:xfrm>
          <a:prstGeom prst="rect">
            <a:avLst/>
          </a:prstGeom>
          <a:noFill/>
          <a:ln>
            <a:noFill/>
          </a:ln>
          <a:extLst>
            <a:ext uri="{909E8E84-426E-40dd-AFC4-6F175D3DCCD1}"/>
            <a:ext uri="{91240B29-F687-4f45-9708-019B960494DF}"/>
          </a:extLst>
        </p:spPr>
        <p:txBody>
          <a:bodyPr vert="horz" wrap="square" lIns="91440" tIns="45720" rIns="91440" bIns="45720" numCol="1" anchor="ctr" anchorCtr="0" compatLnSpc="1">
            <a:prstTxWarp prst="textNoShape">
              <a:avLst/>
            </a:prstTxWarp>
          </a:bodyPr>
          <a:lstStyle>
            <a:lvl1pPr eaLnBrk="1" hangingPunct="1">
              <a:buFont typeface="Arial" panose="020B0604020202020204" pitchFamily="34" charset="0"/>
              <a:buNone/>
              <a:defRPr sz="1200" smtClean="0">
                <a:solidFill>
                  <a:srgbClr val="898989"/>
                </a:solidFill>
                <a:cs typeface="Arial" panose="020B0604020202020204" pitchFamily="34" charset="0"/>
              </a:defRPr>
            </a:lvl1pPr>
          </a:lstStyle>
          <a:p>
            <a:pPr marL="0" marR="0" lvl="0" indent="0" algn="l" defTabSz="914377" rtl="0" eaLnBrk="1" fontAlgn="base" latinLnBrk="0" hangingPunct="1">
              <a:lnSpc>
                <a:spcPct val="100000"/>
              </a:lnSpc>
              <a:spcBef>
                <a:spcPct val="0"/>
              </a:spcBef>
              <a:spcAft>
                <a:spcPct val="0"/>
              </a:spcAft>
              <a:buClrTx/>
              <a:buSzTx/>
              <a:buFont typeface="Arial" panose="020B0604020202020204" pitchFamily="34" charset="0"/>
              <a:buNone/>
              <a:tabLst/>
              <a:defRPr/>
            </a:pPr>
            <a:fld id="{00107FF7-B1BD-4702-8B3D-C3680452822E}" type="datetime1">
              <a:rPr kumimoji="0" lang="zh-CN" altLang="en-US" sz="1200" b="0" i="0" u="none" strike="noStrike" kern="1200" cap="none" spc="0" normalizeH="0" baseline="0" noProof="0" smtClean="0">
                <a:ln>
                  <a:noFill/>
                </a:ln>
                <a:solidFill>
                  <a:srgbClr val="898989"/>
                </a:solidFill>
                <a:effectLst/>
                <a:uLnTx/>
                <a:uFillTx/>
                <a:latin typeface="Arial" panose="020B0604020202020204" pitchFamily="34" charset="0"/>
                <a:ea typeface="SimSun" panose="02010600030101010101" pitchFamily="2" charset="-122"/>
                <a:cs typeface="Arial" panose="020B0604020202020204" pitchFamily="34" charset="0"/>
              </a:rPr>
              <a:pPr marL="0" marR="0" lvl="0" indent="0" algn="l" defTabSz="914377" rtl="0" eaLnBrk="1" fontAlgn="base" latinLnBrk="0" hangingPunct="1">
                <a:lnSpc>
                  <a:spcPct val="100000"/>
                </a:lnSpc>
                <a:spcBef>
                  <a:spcPct val="0"/>
                </a:spcBef>
                <a:spcAft>
                  <a:spcPct val="0"/>
                </a:spcAft>
                <a:buClrTx/>
                <a:buSzTx/>
                <a:buFont typeface="Arial" panose="020B0604020202020204" pitchFamily="34" charset="0"/>
                <a:buNone/>
                <a:tabLst/>
                <a:defRPr/>
              </a:pPr>
              <a:t>2024/4/16</a:t>
            </a:fld>
            <a:endParaRPr kumimoji="0" lang="zh-CN"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1029" name="Footer Placeholder 4"/>
          <p:cNvSpPr>
            <a:spLocks noGrp="1" noChangeArrowheads="1"/>
          </p:cNvSpPr>
          <p:nvPr>
            <p:ph type="ftr" sz="quarter" idx="3"/>
          </p:nvPr>
        </p:nvSpPr>
        <p:spPr bwMode="auto">
          <a:xfrm>
            <a:off x="4038600" y="6356351"/>
            <a:ext cx="4114800" cy="366183"/>
          </a:xfrm>
          <a:prstGeom prst="rect">
            <a:avLst/>
          </a:prstGeom>
          <a:noFill/>
          <a:ln>
            <a:noFill/>
          </a:ln>
          <a:extLst>
            <a:ext uri="{909E8E84-426E-40dd-AFC4-6F175D3DCCD1}"/>
            <a:ext uri="{91240B29-F687-4f45-9708-019B960494DF}"/>
          </a:extLst>
        </p:spPr>
        <p:txBody>
          <a:bodyPr vert="horz" wrap="square" lIns="91440" tIns="45720" rIns="91440" bIns="45720" numCol="1" anchor="ctr" anchorCtr="0" compatLnSpc="1">
            <a:prstTxWarp prst="textNoShape">
              <a:avLst/>
            </a:prstTxWarp>
          </a:bodyPr>
          <a:lstStyle>
            <a:lvl1pPr algn="ctr" eaLnBrk="1" hangingPunct="1">
              <a:buFont typeface="Arial" panose="020B0604020202020204" pitchFamily="34" charset="0"/>
              <a:buNone/>
              <a:defRPr sz="1200" smtClean="0">
                <a:solidFill>
                  <a:srgbClr val="898989"/>
                </a:solidFill>
                <a:cs typeface="Arial" panose="020B0604020202020204" pitchFamily="34" charset="0"/>
              </a:defRPr>
            </a:lvl1pPr>
          </a:lstStyle>
          <a:p>
            <a:pPr marL="0" marR="0" lvl="0" indent="0" algn="ctr" defTabSz="914377"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1200" b="0" i="0" u="none" strike="noStrike" kern="1200" cap="none" spc="0" normalizeH="0" baseline="0" noProof="0">
              <a:ln>
                <a:noFill/>
              </a:ln>
              <a:solidFill>
                <a:srgbClr val="898989"/>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1030" name="Slide Number Placeholder 5"/>
          <p:cNvSpPr>
            <a:spLocks noGrp="1" noChangeArrowheads="1"/>
          </p:cNvSpPr>
          <p:nvPr>
            <p:ph type="sldNum" sz="quarter" idx="4"/>
          </p:nvPr>
        </p:nvSpPr>
        <p:spPr bwMode="auto">
          <a:xfrm>
            <a:off x="8610600" y="6356351"/>
            <a:ext cx="2743200" cy="366183"/>
          </a:xfrm>
          <a:prstGeom prst="rect">
            <a:avLst/>
          </a:prstGeom>
          <a:noFill/>
          <a:ln>
            <a:noFill/>
          </a:ln>
          <a:extLst>
            <a:ext uri="{909E8E84-426E-40dd-AFC4-6F175D3DCCD1}"/>
            <a:ext uri="{91240B29-F687-4f45-9708-019B960494DF}"/>
          </a:extLst>
        </p:spPr>
        <p:txBody>
          <a:bodyPr vert="horz" wrap="square" lIns="91440" tIns="45720" rIns="91440" bIns="45720" numCol="1" anchor="ctr" anchorCtr="0" compatLnSpc="1">
            <a:prstTxWarp prst="textNoShape">
              <a:avLst/>
            </a:prstTxWarp>
          </a:bodyPr>
          <a:lstStyle>
            <a:lvl1pPr algn="r" eaLnBrk="1" hangingPunct="1">
              <a:buFont typeface="Arial" panose="020B0604020202020204" pitchFamily="34" charset="0"/>
              <a:buNone/>
              <a:defRPr sz="1200" smtClean="0">
                <a:solidFill>
                  <a:srgbClr val="898989"/>
                </a:solidFill>
                <a:cs typeface="Arial" panose="020B0604020202020204" pitchFamily="34" charset="0"/>
              </a:defRPr>
            </a:lvl1pPr>
          </a:lstStyle>
          <a:p>
            <a:pPr marL="0" marR="0" lvl="0" indent="0" algn="r" defTabSz="914377" rtl="0" eaLnBrk="1" fontAlgn="base" latinLnBrk="0" hangingPunct="1">
              <a:lnSpc>
                <a:spcPct val="100000"/>
              </a:lnSpc>
              <a:spcBef>
                <a:spcPct val="0"/>
              </a:spcBef>
              <a:spcAft>
                <a:spcPct val="0"/>
              </a:spcAft>
              <a:buClrTx/>
              <a:buSzTx/>
              <a:buFont typeface="Arial" panose="020B0604020202020204" pitchFamily="34" charset="0"/>
              <a:buNone/>
              <a:tabLst/>
              <a:defRPr/>
            </a:pPr>
            <a:fld id="{AC97A533-AB41-45F1-B551-47C779D74963}" type="slidenum">
              <a:rPr kumimoji="0" lang="zh-CN" altLang="en-US" sz="1200" b="0" i="0" u="none" strike="noStrike" kern="1200" cap="none" spc="0" normalizeH="0" baseline="0" noProof="0" smtClean="0">
                <a:ln>
                  <a:noFill/>
                </a:ln>
                <a:solidFill>
                  <a:srgbClr val="898989"/>
                </a:solidFill>
                <a:effectLst/>
                <a:uLnTx/>
                <a:uFillTx/>
                <a:latin typeface="Arial" panose="020B0604020202020204" pitchFamily="34" charset="0"/>
                <a:ea typeface="SimSun" panose="02010600030101010101" pitchFamily="2" charset="-122"/>
                <a:cs typeface="Arial" panose="020B0604020202020204" pitchFamily="34" charset="0"/>
              </a:rPr>
              <a:pPr marL="0" marR="0" lvl="0" indent="0" algn="r" defTabSz="914377" rtl="0" eaLnBrk="1" fontAlgn="base" latinLnBrk="0" hangingPunct="1">
                <a:lnSpc>
                  <a:spcPct val="100000"/>
                </a:lnSpc>
                <a:spcBef>
                  <a:spcPct val="0"/>
                </a:spcBef>
                <a:spcAft>
                  <a:spcPct val="0"/>
                </a:spcAft>
                <a:buClrTx/>
                <a:buSzTx/>
                <a:buFont typeface="Arial" panose="020B0604020202020204" pitchFamily="34" charset="0"/>
                <a:buNone/>
                <a:tabLst/>
                <a:defRPr/>
              </a:pPr>
              <a:t>‹#›</a:t>
            </a:fld>
            <a:endParaRPr kumimoji="0" lang="zh-CN" altLang="en-US" sz="24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3381862674"/>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Lst>
  <p:hf sldNum="0" hdr="0" ftr="0"/>
  <p:txStyles>
    <p:titleStyle>
      <a:lvl1pPr marL="914377" indent="-914377" algn="l" rtl="0" eaLnBrk="0" fontAlgn="base" hangingPunct="0">
        <a:lnSpc>
          <a:spcPct val="90000"/>
        </a:lnSpc>
        <a:spcBef>
          <a:spcPct val="0"/>
        </a:spcBef>
        <a:spcAft>
          <a:spcPct val="0"/>
        </a:spcAft>
        <a:defRPr kumimoji="1" sz="4400">
          <a:solidFill>
            <a:schemeClr val="tx1"/>
          </a:solidFill>
          <a:latin typeface="+mj-lt"/>
          <a:ea typeface="Calibri Light"/>
          <a:cs typeface="Calibri Light"/>
          <a:sym typeface="Calibri Light" panose="020F0302020204030204" pitchFamily="34" charset="0"/>
        </a:defRPr>
      </a:lvl1pPr>
      <a:lvl2pPr marL="914377" indent="-914377" algn="l" rtl="0" eaLnBrk="0" fontAlgn="base" hangingPunct="0">
        <a:lnSpc>
          <a:spcPct val="90000"/>
        </a:lnSpc>
        <a:spcBef>
          <a:spcPct val="0"/>
        </a:spcBef>
        <a:spcAft>
          <a:spcPct val="0"/>
        </a:spcAft>
        <a:defRPr kumimoji="1" sz="4400">
          <a:solidFill>
            <a:schemeClr val="tx1"/>
          </a:solidFill>
          <a:latin typeface="Calibri Light" pitchFamily="34" charset="0"/>
          <a:ea typeface="微软雅黑" pitchFamily="34" charset="-122"/>
          <a:cs typeface="Calibri Light" panose="020F0302020204030204" pitchFamily="34" charset="0"/>
          <a:sym typeface="Calibri Light" panose="020F0302020204030204" pitchFamily="34" charset="0"/>
        </a:defRPr>
      </a:lvl2pPr>
      <a:lvl3pPr marL="914377" indent="-914377" algn="l" rtl="0" eaLnBrk="0" fontAlgn="base" hangingPunct="0">
        <a:lnSpc>
          <a:spcPct val="90000"/>
        </a:lnSpc>
        <a:spcBef>
          <a:spcPct val="0"/>
        </a:spcBef>
        <a:spcAft>
          <a:spcPct val="0"/>
        </a:spcAft>
        <a:defRPr kumimoji="1" sz="4400">
          <a:solidFill>
            <a:schemeClr val="tx1"/>
          </a:solidFill>
          <a:latin typeface="Calibri Light" pitchFamily="34" charset="0"/>
          <a:ea typeface="微软雅黑" pitchFamily="34" charset="-122"/>
          <a:cs typeface="Calibri Light" panose="020F0302020204030204" pitchFamily="34" charset="0"/>
          <a:sym typeface="Calibri Light" panose="020F0302020204030204" pitchFamily="34" charset="0"/>
        </a:defRPr>
      </a:lvl3pPr>
      <a:lvl4pPr marL="914377" indent="-914377" algn="l" rtl="0" eaLnBrk="0" fontAlgn="base" hangingPunct="0">
        <a:lnSpc>
          <a:spcPct val="90000"/>
        </a:lnSpc>
        <a:spcBef>
          <a:spcPct val="0"/>
        </a:spcBef>
        <a:spcAft>
          <a:spcPct val="0"/>
        </a:spcAft>
        <a:defRPr kumimoji="1" sz="4400">
          <a:solidFill>
            <a:schemeClr val="tx1"/>
          </a:solidFill>
          <a:latin typeface="Calibri Light" pitchFamily="34" charset="0"/>
          <a:ea typeface="微软雅黑" pitchFamily="34" charset="-122"/>
          <a:cs typeface="Calibri Light" panose="020F0302020204030204" pitchFamily="34" charset="0"/>
          <a:sym typeface="Calibri Light" panose="020F0302020204030204" pitchFamily="34" charset="0"/>
        </a:defRPr>
      </a:lvl4pPr>
      <a:lvl5pPr marL="914377" indent="-914377" algn="l" rtl="0" eaLnBrk="0" fontAlgn="base" hangingPunct="0">
        <a:lnSpc>
          <a:spcPct val="90000"/>
        </a:lnSpc>
        <a:spcBef>
          <a:spcPct val="0"/>
        </a:spcBef>
        <a:spcAft>
          <a:spcPct val="0"/>
        </a:spcAft>
        <a:defRPr kumimoji="1" sz="4400">
          <a:solidFill>
            <a:schemeClr val="tx1"/>
          </a:solidFill>
          <a:latin typeface="Calibri Light" pitchFamily="34" charset="0"/>
          <a:ea typeface="微软雅黑" pitchFamily="34" charset="-122"/>
          <a:cs typeface="Calibri Light" panose="020F0302020204030204" pitchFamily="34" charset="0"/>
          <a:sym typeface="Calibri Light" panose="020F0302020204030204" pitchFamily="34" charset="0"/>
        </a:defRPr>
      </a:lvl5pPr>
      <a:lvl6pPr marL="1523962" indent="-914377" algn="l" rtl="0" fontAlgn="base">
        <a:lnSpc>
          <a:spcPct val="90000"/>
        </a:lnSpc>
        <a:spcBef>
          <a:spcPct val="0"/>
        </a:spcBef>
        <a:spcAft>
          <a:spcPct val="0"/>
        </a:spcAft>
        <a:defRPr sz="4400">
          <a:solidFill>
            <a:schemeClr val="tx1"/>
          </a:solidFill>
          <a:latin typeface="Calibri Light" pitchFamily="34" charset="0"/>
          <a:ea typeface="微软雅黑" pitchFamily="34" charset="-122"/>
          <a:sym typeface="Calibri Light" pitchFamily="34" charset="0"/>
        </a:defRPr>
      </a:lvl6pPr>
      <a:lvl7pPr marL="2133547" indent="-914377" algn="l" rtl="0" fontAlgn="base">
        <a:lnSpc>
          <a:spcPct val="90000"/>
        </a:lnSpc>
        <a:spcBef>
          <a:spcPct val="0"/>
        </a:spcBef>
        <a:spcAft>
          <a:spcPct val="0"/>
        </a:spcAft>
        <a:defRPr sz="4400">
          <a:solidFill>
            <a:schemeClr val="tx1"/>
          </a:solidFill>
          <a:latin typeface="Calibri Light" pitchFamily="34" charset="0"/>
          <a:ea typeface="微软雅黑" pitchFamily="34" charset="-122"/>
          <a:sym typeface="Calibri Light" pitchFamily="34" charset="0"/>
        </a:defRPr>
      </a:lvl7pPr>
      <a:lvl8pPr marL="2743131" indent="-914377" algn="l" rtl="0" fontAlgn="base">
        <a:lnSpc>
          <a:spcPct val="90000"/>
        </a:lnSpc>
        <a:spcBef>
          <a:spcPct val="0"/>
        </a:spcBef>
        <a:spcAft>
          <a:spcPct val="0"/>
        </a:spcAft>
        <a:defRPr sz="4400">
          <a:solidFill>
            <a:schemeClr val="tx1"/>
          </a:solidFill>
          <a:latin typeface="Calibri Light" pitchFamily="34" charset="0"/>
          <a:ea typeface="微软雅黑" pitchFamily="34" charset="-122"/>
          <a:sym typeface="Calibri Light" pitchFamily="34" charset="0"/>
        </a:defRPr>
      </a:lvl8pPr>
      <a:lvl9pPr marL="3352716" indent="-914377" algn="l" rtl="0" fontAlgn="base">
        <a:lnSpc>
          <a:spcPct val="90000"/>
        </a:lnSpc>
        <a:spcBef>
          <a:spcPct val="0"/>
        </a:spcBef>
        <a:spcAft>
          <a:spcPct val="0"/>
        </a:spcAft>
        <a:defRPr sz="4400">
          <a:solidFill>
            <a:schemeClr val="tx1"/>
          </a:solidFill>
          <a:latin typeface="Calibri Light" pitchFamily="34" charset="0"/>
          <a:ea typeface="微软雅黑" pitchFamily="34" charset="-122"/>
          <a:sym typeface="Calibri Light" pitchFamily="34" charset="0"/>
        </a:defRPr>
      </a:lvl9pPr>
    </p:titleStyle>
    <p:bodyStyle>
      <a:lvl1pPr marL="228594" indent="-228594" algn="l" defTabSz="914377" rtl="0" eaLnBrk="0" fontAlgn="base" hangingPunct="0">
        <a:lnSpc>
          <a:spcPct val="90000"/>
        </a:lnSpc>
        <a:spcBef>
          <a:spcPts val="1000"/>
        </a:spcBef>
        <a:spcAft>
          <a:spcPct val="0"/>
        </a:spcAft>
        <a:buFont typeface="Arial" panose="020B0604020202020204" pitchFamily="34" charset="0"/>
        <a:buChar char="•"/>
        <a:defRPr kumimoji="1" sz="2800">
          <a:solidFill>
            <a:schemeClr val="tx1"/>
          </a:solidFill>
          <a:latin typeface="+mn-lt"/>
          <a:ea typeface="Calibri Light"/>
          <a:cs typeface="Calibri Light"/>
          <a:sym typeface="DotumChe" panose="020B0609000101010101" pitchFamily="49" charset="-127"/>
        </a:defRPr>
      </a:lvl1pPr>
      <a:lvl2pPr marL="685783" indent="-228594" algn="l" defTabSz="914377" rtl="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mn-lt"/>
          <a:ea typeface="Calibri Light"/>
          <a:cs typeface="Calibri Light"/>
          <a:sym typeface="DotumChe" panose="020B0609000101010101" pitchFamily="49" charset="-127"/>
        </a:defRPr>
      </a:lvl2pPr>
      <a:lvl3pPr marL="1142971" indent="-228594" algn="l" defTabSz="914377" rtl="0" eaLnBrk="0" fontAlgn="base" hangingPunct="0">
        <a:lnSpc>
          <a:spcPct val="90000"/>
        </a:lnSpc>
        <a:spcBef>
          <a:spcPts val="500"/>
        </a:spcBef>
        <a:spcAft>
          <a:spcPct val="0"/>
        </a:spcAft>
        <a:buFont typeface="Arial" panose="020B0604020202020204" pitchFamily="34" charset="0"/>
        <a:buChar char="•"/>
        <a:defRPr kumimoji="1" sz="2000">
          <a:solidFill>
            <a:schemeClr val="tx1"/>
          </a:solidFill>
          <a:latin typeface="+mn-lt"/>
          <a:ea typeface="Calibri Light"/>
          <a:cs typeface="Calibri Light"/>
          <a:sym typeface="DotumChe" panose="020B0609000101010101" pitchFamily="49" charset="-127"/>
        </a:defRPr>
      </a:lvl3pPr>
      <a:lvl4pPr marL="1600160" indent="-228594" algn="l" defTabSz="914377" rtl="0" eaLnBrk="0" fontAlgn="base" hangingPunct="0">
        <a:lnSpc>
          <a:spcPct val="90000"/>
        </a:lnSpc>
        <a:spcBef>
          <a:spcPts val="500"/>
        </a:spcBef>
        <a:spcAft>
          <a:spcPct val="0"/>
        </a:spcAft>
        <a:buFont typeface="Arial" panose="020B0604020202020204" pitchFamily="34" charset="0"/>
        <a:buChar char="•"/>
        <a:defRPr kumimoji="1" sz="1733">
          <a:solidFill>
            <a:schemeClr val="tx1"/>
          </a:solidFill>
          <a:latin typeface="+mn-lt"/>
          <a:ea typeface="Calibri Light"/>
          <a:cs typeface="Calibri Light"/>
          <a:sym typeface="DotumChe" panose="020B0609000101010101" pitchFamily="49" charset="-127"/>
        </a:defRPr>
      </a:lvl4pPr>
      <a:lvl5pPr marL="2057349" indent="-228594" algn="l" defTabSz="914377" rtl="0" eaLnBrk="0" fontAlgn="base" hangingPunct="0">
        <a:lnSpc>
          <a:spcPct val="90000"/>
        </a:lnSpc>
        <a:spcBef>
          <a:spcPts val="500"/>
        </a:spcBef>
        <a:spcAft>
          <a:spcPct val="0"/>
        </a:spcAft>
        <a:buFont typeface="Arial" panose="020B0604020202020204" pitchFamily="34" charset="0"/>
        <a:buChar char="•"/>
        <a:defRPr kumimoji="1" sz="1733">
          <a:solidFill>
            <a:schemeClr val="tx1"/>
          </a:solidFill>
          <a:latin typeface="+mn-lt"/>
          <a:ea typeface="Calibri Light"/>
          <a:cs typeface="Calibri Light"/>
          <a:sym typeface="DotumChe" panose="020B0609000101010101" pitchFamily="49" charset="-127"/>
        </a:defRPr>
      </a:lvl5pPr>
      <a:lvl6pPr marL="2666933" indent="-228594" algn="l" defTabSz="914377" rtl="0" fontAlgn="base">
        <a:lnSpc>
          <a:spcPct val="90000"/>
        </a:lnSpc>
        <a:spcBef>
          <a:spcPts val="500"/>
        </a:spcBef>
        <a:spcAft>
          <a:spcPct val="0"/>
        </a:spcAft>
        <a:buFont typeface="Arial" pitchFamily="34" charset="0"/>
        <a:buChar char="•"/>
        <a:defRPr sz="1733">
          <a:solidFill>
            <a:schemeClr val="tx1"/>
          </a:solidFill>
          <a:latin typeface="+mn-lt"/>
          <a:ea typeface="+mn-ea"/>
          <a:sym typeface="DotumChe" pitchFamily="49" charset="-127"/>
        </a:defRPr>
      </a:lvl6pPr>
      <a:lvl7pPr marL="3276518" indent="-228594" algn="l" defTabSz="914377" rtl="0" fontAlgn="base">
        <a:lnSpc>
          <a:spcPct val="90000"/>
        </a:lnSpc>
        <a:spcBef>
          <a:spcPts val="500"/>
        </a:spcBef>
        <a:spcAft>
          <a:spcPct val="0"/>
        </a:spcAft>
        <a:buFont typeface="Arial" pitchFamily="34" charset="0"/>
        <a:buChar char="•"/>
        <a:defRPr sz="1733">
          <a:solidFill>
            <a:schemeClr val="tx1"/>
          </a:solidFill>
          <a:latin typeface="+mn-lt"/>
          <a:ea typeface="+mn-ea"/>
          <a:sym typeface="DotumChe" pitchFamily="49" charset="-127"/>
        </a:defRPr>
      </a:lvl7pPr>
      <a:lvl8pPr marL="3886103" indent="-228594" algn="l" defTabSz="914377" rtl="0" fontAlgn="base">
        <a:lnSpc>
          <a:spcPct val="90000"/>
        </a:lnSpc>
        <a:spcBef>
          <a:spcPts val="500"/>
        </a:spcBef>
        <a:spcAft>
          <a:spcPct val="0"/>
        </a:spcAft>
        <a:buFont typeface="Arial" pitchFamily="34" charset="0"/>
        <a:buChar char="•"/>
        <a:defRPr sz="1733">
          <a:solidFill>
            <a:schemeClr val="tx1"/>
          </a:solidFill>
          <a:latin typeface="+mn-lt"/>
          <a:ea typeface="+mn-ea"/>
          <a:sym typeface="DotumChe" pitchFamily="49" charset="-127"/>
        </a:defRPr>
      </a:lvl8pPr>
      <a:lvl9pPr marL="4495688" indent="-228594" algn="l" defTabSz="914377" rtl="0" fontAlgn="base">
        <a:lnSpc>
          <a:spcPct val="90000"/>
        </a:lnSpc>
        <a:spcBef>
          <a:spcPts val="500"/>
        </a:spcBef>
        <a:spcAft>
          <a:spcPct val="0"/>
        </a:spcAft>
        <a:buFont typeface="Arial" pitchFamily="34" charset="0"/>
        <a:buChar char="•"/>
        <a:defRPr sz="1733">
          <a:solidFill>
            <a:schemeClr val="tx1"/>
          </a:solidFill>
          <a:latin typeface="+mn-lt"/>
          <a:ea typeface="+mn-ea"/>
          <a:sym typeface="DotumChe" pitchFamily="49" charset="-127"/>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t="-17000" b="-17000"/>
          </a:stretch>
        </a:blipFill>
        <a:effectLst/>
      </p:bgPr>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01FA616-4546-482E-ACDD-D8926DEFB982}" type="datetime1">
              <a:rPr kumimoji="0"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2024/4/16</a:t>
            </a:fld>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5" name="頁尾版面配置區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投影片編號版面配置區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D747810-3004-4B6B-A414-91E6B8F7F6EA}" type="slidenum">
              <a:rPr kumimoji="0"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pic>
        <p:nvPicPr>
          <p:cNvPr id="7" name="圖片 6"/>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76307470"/>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609600" y="635636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rPr>
              <a:t>2016/03/25</a:t>
            </a:r>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5" name="頁尾版面配置區 4"/>
          <p:cNvSpPr>
            <a:spLocks noGrp="1"/>
          </p:cNvSpPr>
          <p:nvPr>
            <p:ph type="ftr" sz="quarter" idx="3"/>
          </p:nvPr>
        </p:nvSpPr>
        <p:spPr>
          <a:xfrm>
            <a:off x="4165600" y="635636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投影片編號版面配置區 5"/>
          <p:cNvSpPr>
            <a:spLocks noGrp="1"/>
          </p:cNvSpPr>
          <p:nvPr>
            <p:ph type="sldNum" sz="quarter" idx="4"/>
          </p:nvPr>
        </p:nvSpPr>
        <p:spPr>
          <a:xfrm>
            <a:off x="8737600" y="635636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AD3071C-9E9A-40AB-ABAE-B782B4D82389}" type="slidenum">
              <a:rPr kumimoji="0"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3192077117"/>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7.jpeg"/><Relationship Id="rId2" Type="http://schemas.openxmlformats.org/officeDocument/2006/relationships/diagramData" Target="../diagrams/data1.xml"/><Relationship Id="rId1" Type="http://schemas.openxmlformats.org/officeDocument/2006/relationships/slideLayout" Target="../slideLayouts/slideLayout4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diagramLayout" Target="../diagrams/layout2.xml"/><Relationship Id="rId7" Type="http://schemas.openxmlformats.org/officeDocument/2006/relationships/image" Target="../media/image28.jpeg"/><Relationship Id="rId2" Type="http://schemas.openxmlformats.org/officeDocument/2006/relationships/diagramData" Target="../diagrams/data2.xml"/><Relationship Id="rId1" Type="http://schemas.openxmlformats.org/officeDocument/2006/relationships/slideLayout" Target="../slideLayouts/slideLayout4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9" Type="http://schemas.openxmlformats.org/officeDocument/2006/relationships/image" Target="../media/image27.jpeg"/></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5.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47.xml"/><Relationship Id="rId5" Type="http://schemas.openxmlformats.org/officeDocument/2006/relationships/image" Target="../media/image1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4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jpeg"/><Relationship Id="rId2" Type="http://schemas.openxmlformats.org/officeDocument/2006/relationships/image" Target="../media/image38.jpeg"/><Relationship Id="rId1" Type="http://schemas.openxmlformats.org/officeDocument/2006/relationships/slideLayout" Target="../slideLayouts/slideLayout47.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jpeg"/></Relationships>
</file>

<file path=ppt/slides/_rels/slide19.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chart" Target="../charts/chart1.xml"/><Relationship Id="rId1" Type="http://schemas.openxmlformats.org/officeDocument/2006/relationships/slideLayout" Target="../slideLayouts/slideLayout47.xml"/><Relationship Id="rId6" Type="http://schemas.openxmlformats.org/officeDocument/2006/relationships/image" Target="../media/image47.jpeg"/><Relationship Id="rId11" Type="http://schemas.openxmlformats.org/officeDocument/2006/relationships/image" Target="../media/image52.jpeg"/><Relationship Id="rId5" Type="http://schemas.openxmlformats.org/officeDocument/2006/relationships/image" Target="../media/image46.jpeg"/><Relationship Id="rId10" Type="http://schemas.openxmlformats.org/officeDocument/2006/relationships/image" Target="../media/image51.jpeg"/><Relationship Id="rId4" Type="http://schemas.openxmlformats.org/officeDocument/2006/relationships/image" Target="../media/image45.jpeg"/><Relationship Id="rId9" Type="http://schemas.openxmlformats.org/officeDocument/2006/relationships/image" Target="../media/image50.jpe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g"/><Relationship Id="rId1" Type="http://schemas.openxmlformats.org/officeDocument/2006/relationships/slideLayout" Target="../slideLayouts/slideLayout47.xml"/><Relationship Id="rId6" Type="http://schemas.openxmlformats.org/officeDocument/2006/relationships/image" Target="../media/image57.emf"/><Relationship Id="rId5" Type="http://schemas.openxmlformats.org/officeDocument/2006/relationships/image" Target="../media/image56.png"/><Relationship Id="rId4" Type="http://schemas.openxmlformats.org/officeDocument/2006/relationships/image" Target="../media/image55.emf"/></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8.png"/><Relationship Id="rId1" Type="http://schemas.openxmlformats.org/officeDocument/2006/relationships/slideLayout" Target="../slideLayouts/slideLayout4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47.xml"/><Relationship Id="rId5" Type="http://schemas.openxmlformats.org/officeDocument/2006/relationships/image" Target="../media/image11.png"/><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67.xml"/><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tmp"/><Relationship Id="rId1" Type="http://schemas.openxmlformats.org/officeDocument/2006/relationships/slideLayout" Target="../slideLayouts/slideLayout57.xml"/><Relationship Id="rId4" Type="http://schemas.openxmlformats.org/officeDocument/2006/relationships/image" Target="../media/image64.png"/></Relationships>
</file>

<file path=ppt/slides/_rels/slide2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68.xml"/><Relationship Id="rId6" Type="http://schemas.openxmlformats.org/officeDocument/2006/relationships/image" Target="../media/image69.png"/><Relationship Id="rId5" Type="http://schemas.openxmlformats.org/officeDocument/2006/relationships/image" Target="../media/image68.jpeg"/><Relationship Id="rId4" Type="http://schemas.openxmlformats.org/officeDocument/2006/relationships/image" Target="../media/image67.jpeg"/></Relationships>
</file>

<file path=ppt/slides/_rels/slide2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67.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g"/></Relationships>
</file>

<file path=ppt/slides/_rels/slide27.xml.rels><?xml version="1.0" encoding="UTF-8" standalone="yes"?>
<Relationships xmlns="http://schemas.openxmlformats.org/package/2006/relationships"><Relationship Id="rId3" Type="http://schemas.openxmlformats.org/officeDocument/2006/relationships/image" Target="../media/image76.jpeg"/><Relationship Id="rId7" Type="http://schemas.openxmlformats.org/officeDocument/2006/relationships/image" Target="../media/image80.jpeg"/><Relationship Id="rId2" Type="http://schemas.openxmlformats.org/officeDocument/2006/relationships/image" Target="../media/image75.jpeg"/><Relationship Id="rId1" Type="http://schemas.openxmlformats.org/officeDocument/2006/relationships/slideLayout" Target="../slideLayouts/slideLayout69.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47.xml"/><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62.xml"/><Relationship Id="rId5" Type="http://schemas.openxmlformats.org/officeDocument/2006/relationships/image" Target="../media/image11.png"/><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7.xml"/></Relationships>
</file>

<file path=ppt/slides/_rels/slide32.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57.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7.xml"/></Relationships>
</file>

<file path=ppt/slides/_rels/slide3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1.xml"/><Relationship Id="rId1" Type="http://schemas.openxmlformats.org/officeDocument/2006/relationships/slideLayout" Target="../slideLayouts/slideLayout57.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jpeg"/></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62.xml"/><Relationship Id="rId5" Type="http://schemas.openxmlformats.org/officeDocument/2006/relationships/image" Target="../media/image11.png"/><Relationship Id="rId4" Type="http://schemas.openxmlformats.org/officeDocument/2006/relationships/image" Target="../media/image10.png"/></Relationships>
</file>

<file path=ppt/slides/_rels/slide36.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84.xml"/></Relationships>
</file>

<file path=ppt/slides/_rels/slide37.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84.xml"/></Relationships>
</file>

<file path=ppt/slides/_rels/slide3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7.png"/><Relationship Id="rId1" Type="http://schemas.openxmlformats.org/officeDocument/2006/relationships/slideLayout" Target="../slideLayouts/slideLayout83.xml"/><Relationship Id="rId6" Type="http://schemas.openxmlformats.org/officeDocument/2006/relationships/image" Target="../media/image90.jpeg"/><Relationship Id="rId5" Type="http://schemas.openxmlformats.org/officeDocument/2006/relationships/image" Target="../media/image89.png"/><Relationship Id="rId4" Type="http://schemas.openxmlformats.org/officeDocument/2006/relationships/image" Target="../media/image88.png"/></Relationships>
</file>

<file path=ppt/slides/_rels/slide39.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96.jpeg"/><Relationship Id="rId2" Type="http://schemas.openxmlformats.org/officeDocument/2006/relationships/image" Target="../media/image91.png"/><Relationship Id="rId1" Type="http://schemas.openxmlformats.org/officeDocument/2006/relationships/slideLayout" Target="../slideLayouts/slideLayout83.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jpeg"/></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102.jpeg"/><Relationship Id="rId2" Type="http://schemas.openxmlformats.org/officeDocument/2006/relationships/image" Target="../media/image97.png"/><Relationship Id="rId1" Type="http://schemas.openxmlformats.org/officeDocument/2006/relationships/slideLayout" Target="../slideLayouts/slideLayout83.xml"/><Relationship Id="rId6" Type="http://schemas.openxmlformats.org/officeDocument/2006/relationships/image" Target="../media/image101.png"/><Relationship Id="rId5" Type="http://schemas.openxmlformats.org/officeDocument/2006/relationships/image" Target="../media/image100.jpg"/><Relationship Id="rId4" Type="http://schemas.openxmlformats.org/officeDocument/2006/relationships/image" Target="../media/image99.png"/></Relationships>
</file>

<file path=ppt/slides/_rels/slide4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84.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42.xml.rels><?xml version="1.0" encoding="UTF-8" standalone="yes"?>
<Relationships xmlns="http://schemas.openxmlformats.org/package/2006/relationships"><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image" Target="../media/image108.png"/><Relationship Id="rId1" Type="http://schemas.openxmlformats.org/officeDocument/2006/relationships/slideLayout" Target="../slideLayouts/slideLayout84.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62.xml"/><Relationship Id="rId5" Type="http://schemas.openxmlformats.org/officeDocument/2006/relationships/image" Target="../media/image11.png"/><Relationship Id="rId4" Type="http://schemas.openxmlformats.org/officeDocument/2006/relationships/image" Target="../media/image1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45.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4.xml"/><Relationship Id="rId1" Type="http://schemas.openxmlformats.org/officeDocument/2006/relationships/slideLayout" Target="../slideLayouts/slideLayout81.xml"/><Relationship Id="rId5" Type="http://schemas.microsoft.com/office/2007/relationships/hdphoto" Target="../media/hdphoto3.wdp"/><Relationship Id="rId4" Type="http://schemas.openxmlformats.org/officeDocument/2006/relationships/image" Target="../media/image115.png"/></Relationships>
</file>

<file path=ppt/slides/_rels/slide46.xml.rels><?xml version="1.0" encoding="UTF-8" standalone="yes"?>
<Relationships xmlns="http://schemas.openxmlformats.org/package/2006/relationships"><Relationship Id="rId3" Type="http://schemas.openxmlformats.org/officeDocument/2006/relationships/image" Target="../media/image116.emf"/><Relationship Id="rId2" Type="http://schemas.openxmlformats.org/officeDocument/2006/relationships/notesSlide" Target="../notesSlides/notesSlide15.xml"/><Relationship Id="rId1" Type="http://schemas.openxmlformats.org/officeDocument/2006/relationships/slideLayout" Target="../slideLayouts/slideLayout81.xml"/><Relationship Id="rId4" Type="http://schemas.openxmlformats.org/officeDocument/2006/relationships/image" Target="../media/image117.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4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6.xml"/><Relationship Id="rId1" Type="http://schemas.openxmlformats.org/officeDocument/2006/relationships/slideLayout" Target="../slideLayouts/slideLayout82.xml"/></Relationships>
</file>

<file path=ppt/slides/_rels/slide49.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82.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5.xml"/></Relationships>
</file>

<file path=ppt/slides/_rels/slide50.xml.rels><?xml version="1.0" encoding="UTF-8" standalone="yes"?>
<Relationships xmlns="http://schemas.openxmlformats.org/package/2006/relationships"><Relationship Id="rId3" Type="http://schemas.openxmlformats.org/officeDocument/2006/relationships/image" Target="../media/image122.jpeg"/><Relationship Id="rId7" Type="http://schemas.openxmlformats.org/officeDocument/2006/relationships/image" Target="../media/image126.jpeg"/><Relationship Id="rId2" Type="http://schemas.openxmlformats.org/officeDocument/2006/relationships/image" Target="../media/image121.jpeg"/><Relationship Id="rId1" Type="http://schemas.openxmlformats.org/officeDocument/2006/relationships/slideLayout" Target="../slideLayouts/slideLayout76.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31.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5.jpeg"/><Relationship Id="rId7" Type="http://schemas.openxmlformats.org/officeDocument/2006/relationships/image" Target="../media/image19.jpg"/><Relationship Id="rId2" Type="http://schemas.openxmlformats.org/officeDocument/2006/relationships/image" Target="../media/image14.jpeg"/><Relationship Id="rId1" Type="http://schemas.openxmlformats.org/officeDocument/2006/relationships/slideLayout" Target="../slideLayouts/slideLayout25.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0.jpg"/><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47.xml"/><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descr="演色-老師PPT設計_工作區域 1 複本 12.jpg"/>
          <p:cNvPicPr>
            <a:picLocks noChangeAspect="1"/>
          </p:cNvPicPr>
          <p:nvPr/>
        </p:nvPicPr>
        <p:blipFill>
          <a:blip r:embed="rId3" cstate="print"/>
          <a:stretch>
            <a:fillRect/>
          </a:stretch>
        </p:blipFill>
        <p:spPr>
          <a:xfrm>
            <a:off x="0" y="0"/>
            <a:ext cx="12192000" cy="6858000"/>
          </a:xfrm>
          <a:prstGeom prst="rect">
            <a:avLst/>
          </a:prstGeom>
        </p:spPr>
      </p:pic>
      <p:sp>
        <p:nvSpPr>
          <p:cNvPr id="7" name="副標題 6"/>
          <p:cNvSpPr>
            <a:spLocks noGrp="1"/>
          </p:cNvSpPr>
          <p:nvPr>
            <p:ph type="subTitle" idx="1"/>
          </p:nvPr>
        </p:nvSpPr>
        <p:spPr>
          <a:xfrm>
            <a:off x="552092" y="1582990"/>
            <a:ext cx="9842738" cy="2811156"/>
          </a:xfrm>
        </p:spPr>
        <p:txBody>
          <a:bodyPr>
            <a:normAutofit fontScale="92500"/>
          </a:bodyPr>
          <a:lstStyle/>
          <a:p>
            <a:r>
              <a:rPr lang="zh-TW" altLang="en-US" sz="5200" b="1" dirty="0">
                <a:solidFill>
                  <a:schemeClr val="bg1"/>
                </a:solidFill>
                <a:latin typeface="微軟正黑體" panose="020B0604030504040204" pitchFamily="34" charset="-120"/>
                <a:ea typeface="微軟正黑體" panose="020B0604030504040204" pitchFamily="34" charset="-120"/>
              </a:rPr>
              <a:t>新課綱後的</a:t>
            </a:r>
            <a:endParaRPr lang="en-US" altLang="zh-TW" sz="5200" b="1" dirty="0">
              <a:solidFill>
                <a:schemeClr val="bg1"/>
              </a:solidFill>
              <a:latin typeface="微軟正黑體" panose="020B0604030504040204" pitchFamily="34" charset="-120"/>
              <a:ea typeface="微軟正黑體" panose="020B0604030504040204" pitchFamily="34" charset="-120"/>
            </a:endParaRPr>
          </a:p>
          <a:p>
            <a:r>
              <a:rPr lang="zh-TW" altLang="en-US" sz="5200" b="1" dirty="0">
                <a:solidFill>
                  <a:schemeClr val="bg1"/>
                </a:solidFill>
                <a:latin typeface="微軟正黑體" panose="020B0604030504040204" pitchFamily="34" charset="-120"/>
                <a:ea typeface="微軟正黑體" panose="020B0604030504040204" pitchFamily="34" charset="-120"/>
              </a:rPr>
              <a:t>臺北市公立技術型高中</a:t>
            </a:r>
            <a:endParaRPr lang="en-US" altLang="zh-TW" sz="5200" b="1" dirty="0">
              <a:solidFill>
                <a:schemeClr val="bg1"/>
              </a:solidFill>
              <a:latin typeface="微軟正黑體" panose="020B0604030504040204" pitchFamily="34" charset="-120"/>
              <a:ea typeface="微軟正黑體" panose="020B0604030504040204" pitchFamily="34" charset="-120"/>
            </a:endParaRPr>
          </a:p>
          <a:p>
            <a:r>
              <a:rPr lang="zh-TW" altLang="en-US" sz="5200" b="1" dirty="0">
                <a:solidFill>
                  <a:schemeClr val="bg1"/>
                </a:solidFill>
                <a:latin typeface="微軟正黑體" panose="020B0604030504040204" pitchFamily="34" charset="-120"/>
                <a:ea typeface="微軟正黑體" panose="020B0604030504040204" pitchFamily="34" charset="-120"/>
              </a:rPr>
              <a:t>私立高中、技術型高中、實驗高中</a:t>
            </a:r>
            <a:endParaRPr lang="en-US" altLang="zh-TW" sz="5200" b="1" dirty="0">
              <a:solidFill>
                <a:schemeClr val="bg1"/>
              </a:solidFill>
              <a:latin typeface="微軟正黑體" panose="020B0604030504040204" pitchFamily="34" charset="-120"/>
              <a:ea typeface="微軟正黑體" panose="020B0604030504040204" pitchFamily="34" charset="-120"/>
            </a:endParaRPr>
          </a:p>
          <a:p>
            <a:endParaRPr lang="en-US" altLang="zh-TW" dirty="0"/>
          </a:p>
        </p:txBody>
      </p:sp>
      <p:sp>
        <p:nvSpPr>
          <p:cNvPr id="2" name="文字方塊 1"/>
          <p:cNvSpPr txBox="1"/>
          <p:nvPr/>
        </p:nvSpPr>
        <p:spPr>
          <a:xfrm>
            <a:off x="6500828" y="4993822"/>
            <a:ext cx="4416594"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200" b="1" i="0" u="none" strike="noStrike" kern="1200" cap="none" spc="0" normalizeH="0" baseline="0" noProof="0" dirty="0">
                <a:ln>
                  <a:noFill/>
                </a:ln>
                <a:solidFill>
                  <a:srgbClr val="FFFF00"/>
                </a:solidFill>
                <a:effectLst/>
                <a:uLnTx/>
                <a:uFillTx/>
                <a:latin typeface="微軟正黑體" panose="020B0604030504040204" pitchFamily="34" charset="-120"/>
                <a:ea typeface="微軟正黑體" panose="020B0604030504040204" pitchFamily="34" charset="-120"/>
                <a:cs typeface="+mn-cs"/>
              </a:rPr>
              <a:t>臺北市立中山女高張云棻校長彙整</a:t>
            </a:r>
          </a:p>
        </p:txBody>
      </p:sp>
    </p:spTree>
    <p:extLst>
      <p:ext uri="{BB962C8B-B14F-4D97-AF65-F5344CB8AC3E}">
        <p14:creationId xmlns:p14="http://schemas.microsoft.com/office/powerpoint/2010/main" val="3629403786"/>
      </p:ext>
    </p:extLst>
  </p:cSld>
  <p:clrMapOvr>
    <a:masterClrMapping/>
  </p:clrMapOvr>
  <p:transition spd="slow">
    <p:wheel spokes="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38200" y="365125"/>
            <a:ext cx="10515600" cy="1130389"/>
          </a:xfrm>
        </p:spPr>
        <p:txBody>
          <a:bodyPr>
            <a:normAutofit/>
          </a:bodyPr>
          <a:lstStyle/>
          <a:p>
            <a:pPr algn="ctr"/>
            <a:r>
              <a:rPr lang="zh-TW" altLang="en-US" sz="4000" b="1" dirty="0">
                <a:latin typeface="微軟正黑體" panose="020B0604030504040204" pitchFamily="34" charset="-120"/>
                <a:ea typeface="微軟正黑體" panose="020B0604030504040204" pitchFamily="34" charset="-120"/>
              </a:rPr>
              <a:t>大安高工 技職群科</a:t>
            </a:r>
          </a:p>
        </p:txBody>
      </p:sp>
      <p:graphicFrame>
        <p:nvGraphicFramePr>
          <p:cNvPr id="4" name="內容版面配置區 3"/>
          <p:cNvGraphicFramePr>
            <a:graphicFrameLocks noGrp="1"/>
          </p:cNvGraphicFramePr>
          <p:nvPr>
            <p:ph idx="1"/>
            <p:extLst/>
          </p:nvPr>
        </p:nvGraphicFramePr>
        <p:xfrm>
          <a:off x="1104900" y="1309643"/>
          <a:ext cx="99822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文字方塊 2"/>
          <p:cNvSpPr txBox="1"/>
          <p:nvPr/>
        </p:nvSpPr>
        <p:spPr>
          <a:xfrm>
            <a:off x="1427146" y="6129471"/>
            <a:ext cx="7776674" cy="400110"/>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微軟正黑體" panose="020B0604030504040204" pitchFamily="34" charset="-120"/>
                <a:ea typeface="微軟正黑體" panose="020B0604030504040204" pitchFamily="34" charset="-120"/>
                <a:cs typeface="+mn-cs"/>
              </a:rPr>
              <a:t>技職群科</a:t>
            </a:r>
            <a:r>
              <a:rPr kumimoji="0" lang="en-US" altLang="zh-TW" sz="2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微軟正黑體" panose="020B0604030504040204" pitchFamily="34" charset="-120"/>
                <a:ea typeface="微軟正黑體" panose="020B0604030504040204" pitchFamily="34" charset="-120"/>
                <a:cs typeface="+mn-cs"/>
              </a:rPr>
              <a:t>(5</a:t>
            </a:r>
            <a:r>
              <a:rPr kumimoji="0" lang="zh-TW" altLang="en-US" sz="2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微軟正黑體" panose="020B0604030504040204" pitchFamily="34" charset="-120"/>
                <a:ea typeface="微軟正黑體" panose="020B0604030504040204" pitchFamily="34" charset="-120"/>
                <a:cs typeface="+mn-cs"/>
              </a:rPr>
              <a:t>群</a:t>
            </a:r>
            <a:r>
              <a:rPr kumimoji="0" lang="en-US" altLang="zh-TW" sz="2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微軟正黑體" panose="020B0604030504040204" pitchFamily="34" charset="-120"/>
                <a:ea typeface="微軟正黑體" panose="020B0604030504040204" pitchFamily="34" charset="-120"/>
                <a:cs typeface="+mn-cs"/>
              </a:rPr>
              <a:t>10</a:t>
            </a:r>
            <a:r>
              <a:rPr kumimoji="0" lang="zh-TW" altLang="en-US" sz="2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微軟正黑體" panose="020B0604030504040204" pitchFamily="34" charset="-120"/>
                <a:ea typeface="微軟正黑體" panose="020B0604030504040204" pitchFamily="34" charset="-120"/>
                <a:cs typeface="+mn-cs"/>
              </a:rPr>
              <a:t>科</a:t>
            </a:r>
            <a:r>
              <a:rPr kumimoji="0" lang="en-US" altLang="zh-TW" sz="2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微軟正黑體" panose="020B0604030504040204" pitchFamily="34" charset="-120"/>
                <a:ea typeface="微軟正黑體" panose="020B0604030504040204" pitchFamily="34" charset="-120"/>
                <a:cs typeface="+mn-cs"/>
              </a:rPr>
              <a:t>)</a:t>
            </a:r>
            <a:endParaRPr kumimoji="0" lang="zh-TW" altLang="en-US" sz="2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微軟正黑體" panose="020B0604030504040204" pitchFamily="34" charset="-120"/>
              <a:ea typeface="微軟正黑體" panose="020B0604030504040204" pitchFamily="34" charset="-120"/>
              <a:cs typeface="+mn-cs"/>
            </a:endParaRPr>
          </a:p>
        </p:txBody>
      </p:sp>
      <p:sp>
        <p:nvSpPr>
          <p:cNvPr id="5" name="文字方塊 4"/>
          <p:cNvSpPr txBox="1"/>
          <p:nvPr/>
        </p:nvSpPr>
        <p:spPr>
          <a:xfrm>
            <a:off x="9332013" y="6129471"/>
            <a:ext cx="1521147" cy="400110"/>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微軟正黑體" panose="020B0604030504040204" pitchFamily="34" charset="-120"/>
                <a:ea typeface="微軟正黑體" panose="020B0604030504040204" pitchFamily="34" charset="-120"/>
                <a:cs typeface="+mn-cs"/>
              </a:rPr>
              <a:t>綜高</a:t>
            </a:r>
            <a:r>
              <a:rPr kumimoji="0" lang="en-US" altLang="zh-TW" sz="2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微軟正黑體" panose="020B0604030504040204" pitchFamily="34" charset="-120"/>
                <a:ea typeface="微軟正黑體" panose="020B0604030504040204" pitchFamily="34" charset="-120"/>
                <a:cs typeface="+mn-cs"/>
              </a:rPr>
              <a:t>6</a:t>
            </a:r>
            <a:r>
              <a:rPr kumimoji="0" lang="zh-TW" altLang="en-US" sz="2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微軟正黑體" panose="020B0604030504040204" pitchFamily="34" charset="-120"/>
                <a:ea typeface="微軟正黑體" panose="020B0604030504040204" pitchFamily="34" charset="-120"/>
                <a:cs typeface="+mn-cs"/>
              </a:rPr>
              <a:t>學程</a:t>
            </a:r>
          </a:p>
        </p:txBody>
      </p:sp>
      <p:pic>
        <p:nvPicPr>
          <p:cNvPr id="6" name="Picture 8" descr="school_mark"/>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11071268" y="5985448"/>
            <a:ext cx="565064" cy="544133"/>
          </a:xfrm>
          <a:prstGeom prst="rect">
            <a:avLst/>
          </a:prstGeom>
          <a:noFill/>
          <a:ln w="9525">
            <a:noFill/>
            <a:miter lim="800000"/>
            <a:headEnd/>
            <a:tailEnd/>
          </a:ln>
        </p:spPr>
      </p:pic>
    </p:spTree>
    <p:extLst>
      <p:ext uri="{BB962C8B-B14F-4D97-AF65-F5344CB8AC3E}">
        <p14:creationId xmlns:p14="http://schemas.microsoft.com/office/powerpoint/2010/main" val="4058244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AC380423-A40B-4402-AFCC-4E34E3BDDE95}"/>
                                            </p:graphicEl>
                                          </p:spTgt>
                                        </p:tgtEl>
                                        <p:attrNameLst>
                                          <p:attrName>style.visibility</p:attrName>
                                        </p:attrNameLst>
                                      </p:cBhvr>
                                      <p:to>
                                        <p:strVal val="visible"/>
                                      </p:to>
                                    </p:set>
                                    <p:animEffect transition="in" filter="fade">
                                      <p:cBhvr>
                                        <p:cTn id="7" dur="500"/>
                                        <p:tgtEl>
                                          <p:spTgt spid="4">
                                            <p:graphicEl>
                                              <a:dgm id="{AC380423-A40B-4402-AFCC-4E34E3BDDE95}"/>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dgm id="{D3897EF2-3741-48A0-A9DA-9ECB252CA135}"/>
                                            </p:graphicEl>
                                          </p:spTgt>
                                        </p:tgtEl>
                                        <p:attrNameLst>
                                          <p:attrName>style.visibility</p:attrName>
                                        </p:attrNameLst>
                                      </p:cBhvr>
                                      <p:to>
                                        <p:strVal val="visible"/>
                                      </p:to>
                                    </p:set>
                                    <p:animEffect transition="in" filter="fade">
                                      <p:cBhvr>
                                        <p:cTn id="12" dur="500"/>
                                        <p:tgtEl>
                                          <p:spTgt spid="4">
                                            <p:graphicEl>
                                              <a:dgm id="{D3897EF2-3741-48A0-A9DA-9ECB252CA135}"/>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graphicEl>
                                              <a:dgm id="{4D0FDEFB-D833-436D-A590-917FFAB34E9E}"/>
                                            </p:graphicEl>
                                          </p:spTgt>
                                        </p:tgtEl>
                                        <p:attrNameLst>
                                          <p:attrName>style.visibility</p:attrName>
                                        </p:attrNameLst>
                                      </p:cBhvr>
                                      <p:to>
                                        <p:strVal val="visible"/>
                                      </p:to>
                                    </p:set>
                                    <p:animEffect transition="in" filter="fade">
                                      <p:cBhvr>
                                        <p:cTn id="15" dur="500"/>
                                        <p:tgtEl>
                                          <p:spTgt spid="4">
                                            <p:graphicEl>
                                              <a:dgm id="{4D0FDEFB-D833-436D-A590-917FFAB34E9E}"/>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graphicEl>
                                              <a:dgm id="{41304085-7D21-4D51-ACC8-3D2D4B6CFF91}"/>
                                            </p:graphicEl>
                                          </p:spTgt>
                                        </p:tgtEl>
                                        <p:attrNameLst>
                                          <p:attrName>style.visibility</p:attrName>
                                        </p:attrNameLst>
                                      </p:cBhvr>
                                      <p:to>
                                        <p:strVal val="visible"/>
                                      </p:to>
                                    </p:set>
                                    <p:animEffect transition="in" filter="fade">
                                      <p:cBhvr>
                                        <p:cTn id="20" dur="500"/>
                                        <p:tgtEl>
                                          <p:spTgt spid="4">
                                            <p:graphicEl>
                                              <a:dgm id="{41304085-7D21-4D51-ACC8-3D2D4B6CFF91}"/>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
                                            <p:graphicEl>
                                              <a:dgm id="{48BD26AF-F669-415D-8ABD-232A8470E4FB}"/>
                                            </p:graphicEl>
                                          </p:spTgt>
                                        </p:tgtEl>
                                        <p:attrNameLst>
                                          <p:attrName>style.visibility</p:attrName>
                                        </p:attrNameLst>
                                      </p:cBhvr>
                                      <p:to>
                                        <p:strVal val="visible"/>
                                      </p:to>
                                    </p:set>
                                    <p:animEffect transition="in" filter="fade">
                                      <p:cBhvr>
                                        <p:cTn id="23" dur="500"/>
                                        <p:tgtEl>
                                          <p:spTgt spid="4">
                                            <p:graphicEl>
                                              <a:dgm id="{48BD26AF-F669-415D-8ABD-232A8470E4FB}"/>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
                                            <p:graphicEl>
                                              <a:dgm id="{FDEEB124-06AE-4F2E-99A8-FA6E98FF2C50}"/>
                                            </p:graphicEl>
                                          </p:spTgt>
                                        </p:tgtEl>
                                        <p:attrNameLst>
                                          <p:attrName>style.visibility</p:attrName>
                                        </p:attrNameLst>
                                      </p:cBhvr>
                                      <p:to>
                                        <p:strVal val="visible"/>
                                      </p:to>
                                    </p:set>
                                    <p:animEffect transition="in" filter="fade">
                                      <p:cBhvr>
                                        <p:cTn id="28" dur="500"/>
                                        <p:tgtEl>
                                          <p:spTgt spid="4">
                                            <p:graphicEl>
                                              <a:dgm id="{FDEEB124-06AE-4F2E-99A8-FA6E98FF2C50}"/>
                                            </p:graphic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
                                            <p:graphicEl>
                                              <a:dgm id="{0CD4E7FD-D1CE-469A-B2FD-BE2D3613E971}"/>
                                            </p:graphicEl>
                                          </p:spTgt>
                                        </p:tgtEl>
                                        <p:attrNameLst>
                                          <p:attrName>style.visibility</p:attrName>
                                        </p:attrNameLst>
                                      </p:cBhvr>
                                      <p:to>
                                        <p:strVal val="visible"/>
                                      </p:to>
                                    </p:set>
                                    <p:animEffect transition="in" filter="fade">
                                      <p:cBhvr>
                                        <p:cTn id="31" dur="500"/>
                                        <p:tgtEl>
                                          <p:spTgt spid="4">
                                            <p:graphicEl>
                                              <a:dgm id="{0CD4E7FD-D1CE-469A-B2FD-BE2D3613E971}"/>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
                                            <p:graphicEl>
                                              <a:dgm id="{4939F288-0E17-4F4F-82BE-EFD27CE7678B}"/>
                                            </p:graphicEl>
                                          </p:spTgt>
                                        </p:tgtEl>
                                        <p:attrNameLst>
                                          <p:attrName>style.visibility</p:attrName>
                                        </p:attrNameLst>
                                      </p:cBhvr>
                                      <p:to>
                                        <p:strVal val="visible"/>
                                      </p:to>
                                    </p:set>
                                    <p:animEffect transition="in" filter="fade">
                                      <p:cBhvr>
                                        <p:cTn id="36" dur="500"/>
                                        <p:tgtEl>
                                          <p:spTgt spid="4">
                                            <p:graphicEl>
                                              <a:dgm id="{4939F288-0E17-4F4F-82BE-EFD27CE7678B}"/>
                                            </p:graphic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
                                            <p:graphicEl>
                                              <a:dgm id="{BB6E01E0-74DC-404C-80F4-888E457F6BE3}"/>
                                            </p:graphicEl>
                                          </p:spTgt>
                                        </p:tgtEl>
                                        <p:attrNameLst>
                                          <p:attrName>style.visibility</p:attrName>
                                        </p:attrNameLst>
                                      </p:cBhvr>
                                      <p:to>
                                        <p:strVal val="visible"/>
                                      </p:to>
                                    </p:set>
                                    <p:animEffect transition="in" filter="fade">
                                      <p:cBhvr>
                                        <p:cTn id="39" dur="500"/>
                                        <p:tgtEl>
                                          <p:spTgt spid="4">
                                            <p:graphicEl>
                                              <a:dgm id="{BB6E01E0-74DC-404C-80F4-888E457F6BE3}"/>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4">
                                            <p:graphicEl>
                                              <a:dgm id="{D30CECC3-B0EF-4063-BB5F-7E6B7D455EAF}"/>
                                            </p:graphicEl>
                                          </p:spTgt>
                                        </p:tgtEl>
                                        <p:attrNameLst>
                                          <p:attrName>style.visibility</p:attrName>
                                        </p:attrNameLst>
                                      </p:cBhvr>
                                      <p:to>
                                        <p:strVal val="visible"/>
                                      </p:to>
                                    </p:set>
                                    <p:animEffect transition="in" filter="fade">
                                      <p:cBhvr>
                                        <p:cTn id="44" dur="500"/>
                                        <p:tgtEl>
                                          <p:spTgt spid="4">
                                            <p:graphicEl>
                                              <a:dgm id="{D30CECC3-B0EF-4063-BB5F-7E6B7D455EAF}"/>
                                            </p:graphic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4">
                                            <p:graphicEl>
                                              <a:dgm id="{22A4EFFD-FBB8-48C1-BCD0-48CBAE092D30}"/>
                                            </p:graphicEl>
                                          </p:spTgt>
                                        </p:tgtEl>
                                        <p:attrNameLst>
                                          <p:attrName>style.visibility</p:attrName>
                                        </p:attrNameLst>
                                      </p:cBhvr>
                                      <p:to>
                                        <p:strVal val="visible"/>
                                      </p:to>
                                    </p:set>
                                    <p:animEffect transition="in" filter="fade">
                                      <p:cBhvr>
                                        <p:cTn id="47" dur="500"/>
                                        <p:tgtEl>
                                          <p:spTgt spid="4">
                                            <p:graphicEl>
                                              <a:dgm id="{22A4EFFD-FBB8-48C1-BCD0-48CBAE092D30}"/>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
                                            <p:graphicEl>
                                              <a:dgm id="{2C3FC0F6-3686-48E0-9B33-B61478760EDC}"/>
                                            </p:graphicEl>
                                          </p:spTgt>
                                        </p:tgtEl>
                                        <p:attrNameLst>
                                          <p:attrName>style.visibility</p:attrName>
                                        </p:attrNameLst>
                                      </p:cBhvr>
                                      <p:to>
                                        <p:strVal val="visible"/>
                                      </p:to>
                                    </p:set>
                                    <p:animEffect transition="in" filter="fade">
                                      <p:cBhvr>
                                        <p:cTn id="52" dur="500"/>
                                        <p:tgtEl>
                                          <p:spTgt spid="4">
                                            <p:graphicEl>
                                              <a:dgm id="{2C3FC0F6-3686-48E0-9B33-B61478760EDC}"/>
                                            </p:graphic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4">
                                            <p:graphicEl>
                                              <a:dgm id="{E4C73609-82AB-48AB-A431-DC9BA1F54AC7}"/>
                                            </p:graphicEl>
                                          </p:spTgt>
                                        </p:tgtEl>
                                        <p:attrNameLst>
                                          <p:attrName>style.visibility</p:attrName>
                                        </p:attrNameLst>
                                      </p:cBhvr>
                                      <p:to>
                                        <p:strVal val="visible"/>
                                      </p:to>
                                    </p:set>
                                    <p:animEffect transition="in" filter="fade">
                                      <p:cBhvr>
                                        <p:cTn id="55" dur="500"/>
                                        <p:tgtEl>
                                          <p:spTgt spid="4">
                                            <p:graphicEl>
                                              <a:dgm id="{E4C73609-82AB-48AB-A431-DC9BA1F54AC7}"/>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26" presetClass="entr" presetSubtype="0" fill="hold" grpId="0" nodeType="clickEffect">
                                  <p:stCondLst>
                                    <p:cond delay="0"/>
                                  </p:stCondLst>
                                  <p:childTnLst>
                                    <p:set>
                                      <p:cBhvr>
                                        <p:cTn id="59" dur="1" fill="hold">
                                          <p:stCondLst>
                                            <p:cond delay="0"/>
                                          </p:stCondLst>
                                        </p:cTn>
                                        <p:tgtEl>
                                          <p:spTgt spid="3"/>
                                        </p:tgtEl>
                                        <p:attrNameLst>
                                          <p:attrName>style.visibility</p:attrName>
                                        </p:attrNameLst>
                                      </p:cBhvr>
                                      <p:to>
                                        <p:strVal val="visible"/>
                                      </p:to>
                                    </p:set>
                                    <p:animEffect transition="in" filter="wipe(down)">
                                      <p:cBhvr>
                                        <p:cTn id="60" dur="580">
                                          <p:stCondLst>
                                            <p:cond delay="0"/>
                                          </p:stCondLst>
                                        </p:cTn>
                                        <p:tgtEl>
                                          <p:spTgt spid="3"/>
                                        </p:tgtEl>
                                      </p:cBhvr>
                                    </p:animEffect>
                                    <p:anim calcmode="lin" valueType="num">
                                      <p:cBhvr>
                                        <p:cTn id="61"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62"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63"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64"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65"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66" dur="26">
                                          <p:stCondLst>
                                            <p:cond delay="650"/>
                                          </p:stCondLst>
                                        </p:cTn>
                                        <p:tgtEl>
                                          <p:spTgt spid="3"/>
                                        </p:tgtEl>
                                      </p:cBhvr>
                                      <p:to x="100000" y="60000"/>
                                    </p:animScale>
                                    <p:animScale>
                                      <p:cBhvr>
                                        <p:cTn id="67" dur="166" decel="50000">
                                          <p:stCondLst>
                                            <p:cond delay="676"/>
                                          </p:stCondLst>
                                        </p:cTn>
                                        <p:tgtEl>
                                          <p:spTgt spid="3"/>
                                        </p:tgtEl>
                                      </p:cBhvr>
                                      <p:to x="100000" y="100000"/>
                                    </p:animScale>
                                    <p:animScale>
                                      <p:cBhvr>
                                        <p:cTn id="68" dur="26">
                                          <p:stCondLst>
                                            <p:cond delay="1312"/>
                                          </p:stCondLst>
                                        </p:cTn>
                                        <p:tgtEl>
                                          <p:spTgt spid="3"/>
                                        </p:tgtEl>
                                      </p:cBhvr>
                                      <p:to x="100000" y="80000"/>
                                    </p:animScale>
                                    <p:animScale>
                                      <p:cBhvr>
                                        <p:cTn id="69" dur="166" decel="50000">
                                          <p:stCondLst>
                                            <p:cond delay="1338"/>
                                          </p:stCondLst>
                                        </p:cTn>
                                        <p:tgtEl>
                                          <p:spTgt spid="3"/>
                                        </p:tgtEl>
                                      </p:cBhvr>
                                      <p:to x="100000" y="100000"/>
                                    </p:animScale>
                                    <p:animScale>
                                      <p:cBhvr>
                                        <p:cTn id="70" dur="26">
                                          <p:stCondLst>
                                            <p:cond delay="1642"/>
                                          </p:stCondLst>
                                        </p:cTn>
                                        <p:tgtEl>
                                          <p:spTgt spid="3"/>
                                        </p:tgtEl>
                                      </p:cBhvr>
                                      <p:to x="100000" y="90000"/>
                                    </p:animScale>
                                    <p:animScale>
                                      <p:cBhvr>
                                        <p:cTn id="71" dur="166" decel="50000">
                                          <p:stCondLst>
                                            <p:cond delay="1668"/>
                                          </p:stCondLst>
                                        </p:cTn>
                                        <p:tgtEl>
                                          <p:spTgt spid="3"/>
                                        </p:tgtEl>
                                      </p:cBhvr>
                                      <p:to x="100000" y="100000"/>
                                    </p:animScale>
                                    <p:animScale>
                                      <p:cBhvr>
                                        <p:cTn id="72" dur="26">
                                          <p:stCondLst>
                                            <p:cond delay="1808"/>
                                          </p:stCondLst>
                                        </p:cTn>
                                        <p:tgtEl>
                                          <p:spTgt spid="3"/>
                                        </p:tgtEl>
                                      </p:cBhvr>
                                      <p:to x="100000" y="95000"/>
                                    </p:animScale>
                                    <p:animScale>
                                      <p:cBhvr>
                                        <p:cTn id="73" dur="166" decel="50000">
                                          <p:stCondLst>
                                            <p:cond delay="1834"/>
                                          </p:stCondLst>
                                        </p:cTn>
                                        <p:tgtEl>
                                          <p:spTgt spid="3"/>
                                        </p:tgtEl>
                                      </p:cBhvr>
                                      <p:to x="100000" y="100000"/>
                                    </p:animScale>
                                  </p:childTnLst>
                                </p:cTn>
                              </p:par>
                              <p:par>
                                <p:cTn id="74" presetID="26" presetClass="entr" presetSubtype="0" fill="hold" grpId="0" nodeType="withEffect">
                                  <p:stCondLst>
                                    <p:cond delay="0"/>
                                  </p:stCondLst>
                                  <p:childTnLst>
                                    <p:set>
                                      <p:cBhvr>
                                        <p:cTn id="75" dur="1" fill="hold">
                                          <p:stCondLst>
                                            <p:cond delay="0"/>
                                          </p:stCondLst>
                                        </p:cTn>
                                        <p:tgtEl>
                                          <p:spTgt spid="5"/>
                                        </p:tgtEl>
                                        <p:attrNameLst>
                                          <p:attrName>style.visibility</p:attrName>
                                        </p:attrNameLst>
                                      </p:cBhvr>
                                      <p:to>
                                        <p:strVal val="visible"/>
                                      </p:to>
                                    </p:set>
                                    <p:animEffect transition="in" filter="wipe(down)">
                                      <p:cBhvr>
                                        <p:cTn id="76" dur="580">
                                          <p:stCondLst>
                                            <p:cond delay="0"/>
                                          </p:stCondLst>
                                        </p:cTn>
                                        <p:tgtEl>
                                          <p:spTgt spid="5"/>
                                        </p:tgtEl>
                                      </p:cBhvr>
                                    </p:animEffect>
                                    <p:anim calcmode="lin" valueType="num">
                                      <p:cBhvr>
                                        <p:cTn id="77"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78"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79"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80"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81"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82" dur="26">
                                          <p:stCondLst>
                                            <p:cond delay="650"/>
                                          </p:stCondLst>
                                        </p:cTn>
                                        <p:tgtEl>
                                          <p:spTgt spid="5"/>
                                        </p:tgtEl>
                                      </p:cBhvr>
                                      <p:to x="100000" y="60000"/>
                                    </p:animScale>
                                    <p:animScale>
                                      <p:cBhvr>
                                        <p:cTn id="83" dur="166" decel="50000">
                                          <p:stCondLst>
                                            <p:cond delay="676"/>
                                          </p:stCondLst>
                                        </p:cTn>
                                        <p:tgtEl>
                                          <p:spTgt spid="5"/>
                                        </p:tgtEl>
                                      </p:cBhvr>
                                      <p:to x="100000" y="100000"/>
                                    </p:animScale>
                                    <p:animScale>
                                      <p:cBhvr>
                                        <p:cTn id="84" dur="26">
                                          <p:stCondLst>
                                            <p:cond delay="1312"/>
                                          </p:stCondLst>
                                        </p:cTn>
                                        <p:tgtEl>
                                          <p:spTgt spid="5"/>
                                        </p:tgtEl>
                                      </p:cBhvr>
                                      <p:to x="100000" y="80000"/>
                                    </p:animScale>
                                    <p:animScale>
                                      <p:cBhvr>
                                        <p:cTn id="85" dur="166" decel="50000">
                                          <p:stCondLst>
                                            <p:cond delay="1338"/>
                                          </p:stCondLst>
                                        </p:cTn>
                                        <p:tgtEl>
                                          <p:spTgt spid="5"/>
                                        </p:tgtEl>
                                      </p:cBhvr>
                                      <p:to x="100000" y="100000"/>
                                    </p:animScale>
                                    <p:animScale>
                                      <p:cBhvr>
                                        <p:cTn id="86" dur="26">
                                          <p:stCondLst>
                                            <p:cond delay="1642"/>
                                          </p:stCondLst>
                                        </p:cTn>
                                        <p:tgtEl>
                                          <p:spTgt spid="5"/>
                                        </p:tgtEl>
                                      </p:cBhvr>
                                      <p:to x="100000" y="90000"/>
                                    </p:animScale>
                                    <p:animScale>
                                      <p:cBhvr>
                                        <p:cTn id="87" dur="166" decel="50000">
                                          <p:stCondLst>
                                            <p:cond delay="1668"/>
                                          </p:stCondLst>
                                        </p:cTn>
                                        <p:tgtEl>
                                          <p:spTgt spid="5"/>
                                        </p:tgtEl>
                                      </p:cBhvr>
                                      <p:to x="100000" y="100000"/>
                                    </p:animScale>
                                    <p:animScale>
                                      <p:cBhvr>
                                        <p:cTn id="88" dur="26">
                                          <p:stCondLst>
                                            <p:cond delay="1808"/>
                                          </p:stCondLst>
                                        </p:cTn>
                                        <p:tgtEl>
                                          <p:spTgt spid="5"/>
                                        </p:tgtEl>
                                      </p:cBhvr>
                                      <p:to x="100000" y="95000"/>
                                    </p:animScale>
                                    <p:animScale>
                                      <p:cBhvr>
                                        <p:cTn id="89"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P spid="3"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38200" y="365125"/>
            <a:ext cx="10515600" cy="1147481"/>
          </a:xfrm>
        </p:spPr>
        <p:txBody>
          <a:bodyPr>
            <a:normAutofit/>
          </a:bodyPr>
          <a:lstStyle/>
          <a:p>
            <a:pPr algn="ctr"/>
            <a:r>
              <a:rPr lang="zh-TW" altLang="en-US" sz="4000" b="1" dirty="0">
                <a:latin typeface="微軟正黑體" panose="020B0604030504040204" pitchFamily="34" charset="-120"/>
                <a:ea typeface="微軟正黑體" panose="020B0604030504040204" pitchFamily="34" charset="-120"/>
              </a:rPr>
              <a:t>大安高工 新課綱特色與優勢</a:t>
            </a:r>
          </a:p>
        </p:txBody>
      </p:sp>
      <p:graphicFrame>
        <p:nvGraphicFramePr>
          <p:cNvPr id="4" name="資料庫圖表 3"/>
          <p:cNvGraphicFramePr/>
          <p:nvPr>
            <p:extLst/>
          </p:nvPr>
        </p:nvGraphicFramePr>
        <p:xfrm>
          <a:off x="2035799" y="1767601"/>
          <a:ext cx="5433226" cy="41813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圖片 5"/>
          <p:cNvPicPr>
            <a:picLocks noChangeAspect="1"/>
          </p:cNvPicPr>
          <p:nvPr/>
        </p:nvPicPr>
        <p:blipFill rotWithShape="1">
          <a:blip r:embed="rId7" cstate="print">
            <a:extLst>
              <a:ext uri="{28A0092B-C50C-407E-A947-70E740481C1C}">
                <a14:useLocalDpi xmlns:a14="http://schemas.microsoft.com/office/drawing/2010/main" val="0"/>
              </a:ext>
            </a:extLst>
          </a:blip>
          <a:srcRect l="4204" t="8890" r="3316"/>
          <a:stretch/>
        </p:blipFill>
        <p:spPr>
          <a:xfrm>
            <a:off x="7986999" y="3939429"/>
            <a:ext cx="2720882" cy="2009518"/>
          </a:xfrm>
          <a:prstGeom prst="rect">
            <a:avLst/>
          </a:prstGeom>
          <a:ln>
            <a:noFill/>
          </a:ln>
          <a:effectLst>
            <a:softEdge rad="112500"/>
          </a:effectLst>
        </p:spPr>
      </p:pic>
      <p:pic>
        <p:nvPicPr>
          <p:cNvPr id="7" name="圖片 6"/>
          <p:cNvPicPr>
            <a:picLocks noChangeAspect="1"/>
          </p:cNvPicPr>
          <p:nvPr/>
        </p:nvPicPr>
        <p:blipFill rotWithShape="1">
          <a:blip r:embed="rId8" cstate="print">
            <a:extLst>
              <a:ext uri="{28A0092B-C50C-407E-A947-70E740481C1C}">
                <a14:useLocalDpi xmlns:a14="http://schemas.microsoft.com/office/drawing/2010/main" val="0"/>
              </a:ext>
            </a:extLst>
          </a:blip>
          <a:srcRect l="6655" t="11195" r="5520" b="5519"/>
          <a:stretch/>
        </p:blipFill>
        <p:spPr>
          <a:xfrm>
            <a:off x="7879222" y="1767601"/>
            <a:ext cx="2828659" cy="2012388"/>
          </a:xfrm>
          <a:prstGeom prst="rect">
            <a:avLst/>
          </a:prstGeom>
          <a:ln>
            <a:noFill/>
          </a:ln>
          <a:effectLst>
            <a:softEdge rad="112500"/>
          </a:effectLst>
        </p:spPr>
      </p:pic>
      <p:pic>
        <p:nvPicPr>
          <p:cNvPr id="8" name="Picture 8" descr="school_mark"/>
          <p:cNvPicPr>
            <a:picLocks noChangeAspect="1" noChangeArrowheads="1"/>
          </p:cNvPicPr>
          <p:nvPr/>
        </p:nvPicPr>
        <p:blipFill>
          <a:blip r:embed="rId9">
            <a:clrChange>
              <a:clrFrom>
                <a:srgbClr val="FFFFFF"/>
              </a:clrFrom>
              <a:clrTo>
                <a:srgbClr val="FFFFFF">
                  <a:alpha val="0"/>
                </a:srgbClr>
              </a:clrTo>
            </a:clrChange>
          </a:blip>
          <a:srcRect/>
          <a:stretch>
            <a:fillRect/>
          </a:stretch>
        </p:blipFill>
        <p:spPr bwMode="auto">
          <a:xfrm>
            <a:off x="11071268" y="5985448"/>
            <a:ext cx="565064" cy="544133"/>
          </a:xfrm>
          <a:prstGeom prst="rect">
            <a:avLst/>
          </a:prstGeom>
          <a:noFill/>
          <a:ln w="9525">
            <a:noFill/>
            <a:miter lim="800000"/>
            <a:headEnd/>
            <a:tailEnd/>
          </a:ln>
        </p:spPr>
      </p:pic>
    </p:spTree>
    <p:extLst>
      <p:ext uri="{BB962C8B-B14F-4D97-AF65-F5344CB8AC3E}">
        <p14:creationId xmlns:p14="http://schemas.microsoft.com/office/powerpoint/2010/main" val="3671230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2D8819EC-E95B-4C29-B718-5AA2AE3B1854}"/>
                                            </p:graphicEl>
                                          </p:spTgt>
                                        </p:tgtEl>
                                        <p:attrNameLst>
                                          <p:attrName>style.visibility</p:attrName>
                                        </p:attrNameLst>
                                      </p:cBhvr>
                                      <p:to>
                                        <p:strVal val="visible"/>
                                      </p:to>
                                    </p:set>
                                    <p:animEffect transition="in" filter="fade">
                                      <p:cBhvr>
                                        <p:cTn id="7" dur="500"/>
                                        <p:tgtEl>
                                          <p:spTgt spid="4">
                                            <p:graphicEl>
                                              <a:dgm id="{2D8819EC-E95B-4C29-B718-5AA2AE3B1854}"/>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graphicEl>
                                              <a:dgm id="{6E6E7AA8-734D-4292-8F6E-9B8BBBBA88BB}"/>
                                            </p:graphicEl>
                                          </p:spTgt>
                                        </p:tgtEl>
                                        <p:attrNameLst>
                                          <p:attrName>style.visibility</p:attrName>
                                        </p:attrNameLst>
                                      </p:cBhvr>
                                      <p:to>
                                        <p:strVal val="visible"/>
                                      </p:to>
                                    </p:set>
                                    <p:animEffect transition="in" filter="fade">
                                      <p:cBhvr>
                                        <p:cTn id="10" dur="500"/>
                                        <p:tgtEl>
                                          <p:spTgt spid="4">
                                            <p:graphicEl>
                                              <a:dgm id="{6E6E7AA8-734D-4292-8F6E-9B8BBBBA88BB}"/>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graphicEl>
                                              <a:dgm id="{188877F6-637F-4E65-AE60-5AC2156A58E2}"/>
                                            </p:graphicEl>
                                          </p:spTgt>
                                        </p:tgtEl>
                                        <p:attrNameLst>
                                          <p:attrName>style.visibility</p:attrName>
                                        </p:attrNameLst>
                                      </p:cBhvr>
                                      <p:to>
                                        <p:strVal val="visible"/>
                                      </p:to>
                                    </p:set>
                                    <p:animEffect transition="in" filter="fade">
                                      <p:cBhvr>
                                        <p:cTn id="15" dur="500"/>
                                        <p:tgtEl>
                                          <p:spTgt spid="4">
                                            <p:graphicEl>
                                              <a:dgm id="{188877F6-637F-4E65-AE60-5AC2156A58E2}"/>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graphicEl>
                                              <a:dgm id="{D2786250-D882-4DB3-8DEE-B86413E60AF4}"/>
                                            </p:graphicEl>
                                          </p:spTgt>
                                        </p:tgtEl>
                                        <p:attrNameLst>
                                          <p:attrName>style.visibility</p:attrName>
                                        </p:attrNameLst>
                                      </p:cBhvr>
                                      <p:to>
                                        <p:strVal val="visible"/>
                                      </p:to>
                                    </p:set>
                                    <p:animEffect transition="in" filter="fade">
                                      <p:cBhvr>
                                        <p:cTn id="18" dur="500"/>
                                        <p:tgtEl>
                                          <p:spTgt spid="4">
                                            <p:graphicEl>
                                              <a:dgm id="{D2786250-D882-4DB3-8DEE-B86413E60AF4}"/>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graphicEl>
                                              <a:dgm id="{337ABD9E-B0BC-4467-A5F5-C9C2CBAA4A01}"/>
                                            </p:graphicEl>
                                          </p:spTgt>
                                        </p:tgtEl>
                                        <p:attrNameLst>
                                          <p:attrName>style.visibility</p:attrName>
                                        </p:attrNameLst>
                                      </p:cBhvr>
                                      <p:to>
                                        <p:strVal val="visible"/>
                                      </p:to>
                                    </p:set>
                                    <p:animEffect transition="in" filter="fade">
                                      <p:cBhvr>
                                        <p:cTn id="23" dur="500"/>
                                        <p:tgtEl>
                                          <p:spTgt spid="4">
                                            <p:graphicEl>
                                              <a:dgm id="{337ABD9E-B0BC-4467-A5F5-C9C2CBAA4A01}"/>
                                            </p:graphic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
                                            <p:graphicEl>
                                              <a:dgm id="{18948532-AB98-41E9-BD56-B5A8663796EB}"/>
                                            </p:graphicEl>
                                          </p:spTgt>
                                        </p:tgtEl>
                                        <p:attrNameLst>
                                          <p:attrName>style.visibility</p:attrName>
                                        </p:attrNameLst>
                                      </p:cBhvr>
                                      <p:to>
                                        <p:strVal val="visible"/>
                                      </p:to>
                                    </p:set>
                                    <p:animEffect transition="in" filter="fade">
                                      <p:cBhvr>
                                        <p:cTn id="26" dur="500"/>
                                        <p:tgtEl>
                                          <p:spTgt spid="4">
                                            <p:graphicEl>
                                              <a:dgm id="{18948532-AB98-41E9-BD56-B5A8663796EB}"/>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
                                            <p:graphicEl>
                                              <a:dgm id="{360A758D-E855-4858-92AE-A8637DEFEF76}"/>
                                            </p:graphicEl>
                                          </p:spTgt>
                                        </p:tgtEl>
                                        <p:attrNameLst>
                                          <p:attrName>style.visibility</p:attrName>
                                        </p:attrNameLst>
                                      </p:cBhvr>
                                      <p:to>
                                        <p:strVal val="visible"/>
                                      </p:to>
                                    </p:set>
                                    <p:animEffect transition="in" filter="fade">
                                      <p:cBhvr>
                                        <p:cTn id="31" dur="500"/>
                                        <p:tgtEl>
                                          <p:spTgt spid="4">
                                            <p:graphicEl>
                                              <a:dgm id="{360A758D-E855-4858-92AE-A8637DEFEF76}"/>
                                            </p:graphic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
                                            <p:graphicEl>
                                              <a:dgm id="{83D58997-4E74-4C31-AB63-446854FEE1DB}"/>
                                            </p:graphicEl>
                                          </p:spTgt>
                                        </p:tgtEl>
                                        <p:attrNameLst>
                                          <p:attrName>style.visibility</p:attrName>
                                        </p:attrNameLst>
                                      </p:cBhvr>
                                      <p:to>
                                        <p:strVal val="visible"/>
                                      </p:to>
                                    </p:set>
                                    <p:animEffect transition="in" filter="fade">
                                      <p:cBhvr>
                                        <p:cTn id="34" dur="500"/>
                                        <p:tgtEl>
                                          <p:spTgt spid="4">
                                            <p:graphicEl>
                                              <a:dgm id="{83D58997-4E74-4C31-AB63-446854FEE1DB}"/>
                                            </p:graphic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4">
                                            <p:graphicEl>
                                              <a:dgm id="{F393F8E4-0721-4F01-A5B3-CB894A7D6610}"/>
                                            </p:graphicEl>
                                          </p:spTgt>
                                        </p:tgtEl>
                                        <p:attrNameLst>
                                          <p:attrName>style.visibility</p:attrName>
                                        </p:attrNameLst>
                                      </p:cBhvr>
                                      <p:to>
                                        <p:strVal val="visible"/>
                                      </p:to>
                                    </p:set>
                                    <p:animEffect transition="in" filter="fade">
                                      <p:cBhvr>
                                        <p:cTn id="39" dur="500"/>
                                        <p:tgtEl>
                                          <p:spTgt spid="4">
                                            <p:graphicEl>
                                              <a:dgm id="{F393F8E4-0721-4F01-A5B3-CB894A7D6610}"/>
                                            </p:graphic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
                                            <p:graphicEl>
                                              <a:dgm id="{A328FDBE-17D4-4536-BE17-57334591A12B}"/>
                                            </p:graphicEl>
                                          </p:spTgt>
                                        </p:tgtEl>
                                        <p:attrNameLst>
                                          <p:attrName>style.visibility</p:attrName>
                                        </p:attrNameLst>
                                      </p:cBhvr>
                                      <p:to>
                                        <p:strVal val="visible"/>
                                      </p:to>
                                    </p:set>
                                    <p:animEffect transition="in" filter="fade">
                                      <p:cBhvr>
                                        <p:cTn id="42" dur="500"/>
                                        <p:tgtEl>
                                          <p:spTgt spid="4">
                                            <p:graphicEl>
                                              <a:dgm id="{A328FDBE-17D4-4536-BE17-57334591A12B}"/>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
                                            <p:graphicEl>
                                              <a:dgm id="{FE1C42A1-4AB6-46C0-9594-36AF939C0151}"/>
                                            </p:graphicEl>
                                          </p:spTgt>
                                        </p:tgtEl>
                                        <p:attrNameLst>
                                          <p:attrName>style.visibility</p:attrName>
                                        </p:attrNameLst>
                                      </p:cBhvr>
                                      <p:to>
                                        <p:strVal val="visible"/>
                                      </p:to>
                                    </p:set>
                                    <p:animEffect transition="in" filter="fade">
                                      <p:cBhvr>
                                        <p:cTn id="47" dur="500"/>
                                        <p:tgtEl>
                                          <p:spTgt spid="4">
                                            <p:graphicEl>
                                              <a:dgm id="{FE1C42A1-4AB6-46C0-9594-36AF939C0151}"/>
                                            </p:graphic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4">
                                            <p:graphicEl>
                                              <a:dgm id="{1555912C-E7FD-4B4E-9DBF-F378E2AC1B22}"/>
                                            </p:graphicEl>
                                          </p:spTgt>
                                        </p:tgtEl>
                                        <p:attrNameLst>
                                          <p:attrName>style.visibility</p:attrName>
                                        </p:attrNameLst>
                                      </p:cBhvr>
                                      <p:to>
                                        <p:strVal val="visible"/>
                                      </p:to>
                                    </p:set>
                                    <p:animEffect transition="in" filter="fade">
                                      <p:cBhvr>
                                        <p:cTn id="50" dur="500"/>
                                        <p:tgtEl>
                                          <p:spTgt spid="4">
                                            <p:graphicEl>
                                              <a:dgm id="{1555912C-E7FD-4B4E-9DBF-F378E2AC1B22}"/>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4">
                                            <p:graphicEl>
                                              <a:dgm id="{D65210A8-BB6B-458D-9491-131989A532FD}"/>
                                            </p:graphicEl>
                                          </p:spTgt>
                                        </p:tgtEl>
                                        <p:attrNameLst>
                                          <p:attrName>style.visibility</p:attrName>
                                        </p:attrNameLst>
                                      </p:cBhvr>
                                      <p:to>
                                        <p:strVal val="visible"/>
                                      </p:to>
                                    </p:set>
                                    <p:animEffect transition="in" filter="fade">
                                      <p:cBhvr>
                                        <p:cTn id="55" dur="500"/>
                                        <p:tgtEl>
                                          <p:spTgt spid="4">
                                            <p:graphicEl>
                                              <a:dgm id="{D65210A8-BB6B-458D-9491-131989A532FD}"/>
                                            </p:graphicEl>
                                          </p:spTgt>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4">
                                            <p:graphicEl>
                                              <a:dgm id="{F1D23DF1-CEA4-4699-8F2E-DADD06E8AE80}"/>
                                            </p:graphicEl>
                                          </p:spTgt>
                                        </p:tgtEl>
                                        <p:attrNameLst>
                                          <p:attrName>style.visibility</p:attrName>
                                        </p:attrNameLst>
                                      </p:cBhvr>
                                      <p:to>
                                        <p:strVal val="visible"/>
                                      </p:to>
                                    </p:set>
                                    <p:animEffect transition="in" filter="fade">
                                      <p:cBhvr>
                                        <p:cTn id="58" dur="500"/>
                                        <p:tgtEl>
                                          <p:spTgt spid="4">
                                            <p:graphicEl>
                                              <a:dgm id="{F1D23DF1-CEA4-4699-8F2E-DADD06E8AE80}"/>
                                            </p:graphic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fade">
                                      <p:cBhvr>
                                        <p:cTn id="63" dur="500"/>
                                        <p:tgtEl>
                                          <p:spTgt spid="7"/>
                                        </p:tgtEl>
                                      </p:cBhvr>
                                    </p:animEffect>
                                  </p:childTnLst>
                                </p:cTn>
                              </p:par>
                              <p:par>
                                <p:cTn id="64" presetID="10" presetClass="entr" presetSubtype="0" fill="hold" nodeType="withEffect">
                                  <p:stCondLst>
                                    <p:cond delay="0"/>
                                  </p:stCondLst>
                                  <p:childTnLst>
                                    <p:set>
                                      <p:cBhvr>
                                        <p:cTn id="65" dur="1" fill="hold">
                                          <p:stCondLst>
                                            <p:cond delay="0"/>
                                          </p:stCondLst>
                                        </p:cTn>
                                        <p:tgtEl>
                                          <p:spTgt spid="6"/>
                                        </p:tgtEl>
                                        <p:attrNameLst>
                                          <p:attrName>style.visibility</p:attrName>
                                        </p:attrNameLst>
                                      </p:cBhvr>
                                      <p:to>
                                        <p:strVal val="visible"/>
                                      </p:to>
                                    </p:set>
                                    <p:animEffect transition="in" filter="fade">
                                      <p:cBhvr>
                                        <p:cTn id="6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40062" y="836713"/>
            <a:ext cx="12187592" cy="936000"/>
          </a:xfrm>
        </p:spPr>
        <p:txBody>
          <a:bodyPr>
            <a:noAutofit/>
          </a:bodyPr>
          <a:lstStyle/>
          <a:p>
            <a:pPr>
              <a:defRPr/>
            </a:pPr>
            <a:r>
              <a:rPr lang="zh-TW" altLang="en-US" sz="6599" dirty="0">
                <a:solidFill>
                  <a:schemeClr val="bg1"/>
                </a:solidFill>
              </a:rPr>
              <a:t>技高三部曲</a:t>
            </a:r>
          </a:p>
        </p:txBody>
      </p:sp>
      <p:pic>
        <p:nvPicPr>
          <p:cNvPr id="23555" name="圖片 4"/>
          <p:cNvPicPr>
            <a:picLocks noChangeAspect="1"/>
          </p:cNvPicPr>
          <p:nvPr/>
        </p:nvPicPr>
        <p:blipFill>
          <a:blip r:embed="rId2" cstate="print"/>
          <a:srcRect/>
          <a:stretch>
            <a:fillRect/>
          </a:stretch>
        </p:blipFill>
        <p:spPr bwMode="auto">
          <a:xfrm>
            <a:off x="9487792" y="128588"/>
            <a:ext cx="2596210" cy="2436812"/>
          </a:xfrm>
          <a:prstGeom prst="rect">
            <a:avLst/>
          </a:prstGeom>
          <a:noFill/>
          <a:ln w="9525">
            <a:noFill/>
            <a:miter lim="800000"/>
            <a:headEnd/>
            <a:tailEnd/>
          </a:ln>
        </p:spPr>
      </p:pic>
      <p:sp>
        <p:nvSpPr>
          <p:cNvPr id="6" name="內容版面配置區 2"/>
          <p:cNvSpPr txBox="1">
            <a:spLocks/>
          </p:cNvSpPr>
          <p:nvPr/>
        </p:nvSpPr>
        <p:spPr bwMode="auto">
          <a:xfrm>
            <a:off x="407944" y="2780928"/>
            <a:ext cx="8973138" cy="872896"/>
          </a:xfrm>
          <a:prstGeom prst="rect">
            <a:avLst/>
          </a:prstGeom>
          <a:noFill/>
          <a:ln w="9525">
            <a:noFill/>
            <a:miter lim="800000"/>
            <a:headEnd/>
            <a:tailEnd/>
          </a:ln>
        </p:spPr>
        <p:txBody>
          <a:bodyPr lIns="91428" tIns="45714" rIns="91428" bIns="45714"/>
          <a:lstStyle>
            <a:lvl1pPr marL="319088" indent="-319088" algn="just" rtl="0" eaLnBrk="0" fontAlgn="base" hangingPunct="0">
              <a:lnSpc>
                <a:spcPts val="4200"/>
              </a:lnSpc>
              <a:spcBef>
                <a:spcPts val="0"/>
              </a:spcBef>
              <a:spcAft>
                <a:spcPts val="600"/>
              </a:spcAft>
              <a:buClr>
                <a:schemeClr val="accent2"/>
              </a:buClr>
              <a:buSzPct val="60000"/>
              <a:buFont typeface="Wingdings" pitchFamily="2" charset="2"/>
              <a:buChar char=""/>
              <a:defRPr sz="3600" kern="1200">
                <a:solidFill>
                  <a:srgbClr val="0033CC"/>
                </a:solidFill>
                <a:latin typeface="+mn-lt"/>
                <a:ea typeface="+mn-ea"/>
                <a:cs typeface="+mn-cs"/>
              </a:defRPr>
            </a:lvl1pPr>
            <a:lvl2pPr marL="639763" indent="-273050" algn="just" rtl="0" eaLnBrk="0" fontAlgn="base" hangingPunct="0">
              <a:lnSpc>
                <a:spcPts val="4200"/>
              </a:lnSpc>
              <a:spcBef>
                <a:spcPts val="0"/>
              </a:spcBef>
              <a:spcAft>
                <a:spcPts val="600"/>
              </a:spcAft>
              <a:buClr>
                <a:schemeClr val="accent1"/>
              </a:buClr>
              <a:buSzPct val="70000"/>
              <a:buFont typeface="Wingdings 2" pitchFamily="18" charset="2"/>
              <a:buChar char=""/>
              <a:defRPr sz="3200" kern="1200">
                <a:solidFill>
                  <a:schemeClr val="tx1"/>
                </a:solidFill>
                <a:latin typeface="+mn-lt"/>
                <a:ea typeface="+mn-ea"/>
                <a:cs typeface="+mn-cs"/>
              </a:defRPr>
            </a:lvl2pPr>
            <a:lvl3pPr marL="914400" indent="-228600" algn="just" rtl="0" eaLnBrk="0" fontAlgn="base" hangingPunct="0">
              <a:lnSpc>
                <a:spcPts val="4200"/>
              </a:lnSpc>
              <a:spcBef>
                <a:spcPts val="500"/>
              </a:spcBef>
              <a:spcAft>
                <a:spcPts val="600"/>
              </a:spcAft>
              <a:buClr>
                <a:schemeClr val="accent2"/>
              </a:buClr>
              <a:buSzPct val="75000"/>
              <a:buFont typeface="Wingdings" pitchFamily="2" charset="2"/>
              <a:buChar char=""/>
              <a:defRPr sz="2800" kern="1200">
                <a:solidFill>
                  <a:schemeClr val="tx1"/>
                </a:solidFill>
                <a:latin typeface="+mn-lt"/>
                <a:ea typeface="+mn-ea"/>
                <a:cs typeface="+mn-cs"/>
              </a:defRPr>
            </a:lvl3pPr>
            <a:lvl4pPr marL="1371600" indent="-228600" algn="just" rtl="0" eaLnBrk="0" fontAlgn="base" hangingPunct="0">
              <a:lnSpc>
                <a:spcPts val="4200"/>
              </a:lnSpc>
              <a:spcBef>
                <a:spcPts val="400"/>
              </a:spcBef>
              <a:spcAft>
                <a:spcPts val="600"/>
              </a:spcAft>
              <a:buClr>
                <a:srgbClr val="A5AB81"/>
              </a:buClr>
              <a:buSzPct val="75000"/>
              <a:buFont typeface="Wingdings" pitchFamily="2" charset="2"/>
              <a:buChar char=""/>
              <a:defRPr sz="2800" kern="1200">
                <a:solidFill>
                  <a:schemeClr val="tx1"/>
                </a:solidFill>
                <a:latin typeface="+mn-lt"/>
                <a:ea typeface="+mn-ea"/>
                <a:cs typeface="+mn-cs"/>
              </a:defRPr>
            </a:lvl4pPr>
            <a:lvl5pPr marL="1828800" indent="-228600" algn="just" rtl="0" eaLnBrk="0" fontAlgn="base" hangingPunct="0">
              <a:lnSpc>
                <a:spcPts val="4200"/>
              </a:lnSpc>
              <a:spcBef>
                <a:spcPts val="400"/>
              </a:spcBef>
              <a:spcAft>
                <a:spcPts val="600"/>
              </a:spcAft>
              <a:buClr>
                <a:srgbClr val="D8B25C"/>
              </a:buClr>
              <a:buSzPct val="65000"/>
              <a:buFont typeface="Wingdings" pitchFamily="2" charset="2"/>
              <a:buChar char=""/>
              <a:defRPr sz="28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319024" marR="0" lvl="0" indent="-319024" algn="just" defTabSz="921786" rtl="0" eaLnBrk="0" fontAlgn="base" latinLnBrk="0" hangingPunct="0">
              <a:lnSpc>
                <a:spcPts val="4199"/>
              </a:lnSpc>
              <a:spcBef>
                <a:spcPts val="0"/>
              </a:spcBef>
              <a:spcAft>
                <a:spcPts val="600"/>
              </a:spcAft>
              <a:buClr>
                <a:srgbClr val="E33D6F"/>
              </a:buClr>
              <a:buSzPct val="60000"/>
              <a:buFont typeface="Wingdings" pitchFamily="2" charset="2"/>
              <a:buChar char=""/>
              <a:tabLst/>
              <a:defRPr/>
            </a:pPr>
            <a:r>
              <a:rPr kumimoji="0" lang="zh-TW" altLang="en-US" sz="3599" b="1" i="0" u="none" strike="noStrike" kern="1200" cap="none" spc="0" normalizeH="0" baseline="0" noProof="0" dirty="0">
                <a:ln>
                  <a:noFill/>
                </a:ln>
                <a:solidFill>
                  <a:srgbClr val="0033CC"/>
                </a:solidFill>
                <a:effectLst/>
                <a:uLnTx/>
                <a:uFillTx/>
                <a:latin typeface="微軟正黑體" panose="020B0604030504040204" pitchFamily="34" charset="-120"/>
                <a:ea typeface="微軟正黑體" panose="020B0604030504040204" pitchFamily="34" charset="-120"/>
                <a:cs typeface="+mn-cs"/>
              </a:rPr>
              <a:t>成為各領域的</a:t>
            </a:r>
            <a:r>
              <a:rPr kumimoji="0" lang="zh-TW" altLang="en-US" sz="7199" b="1" i="0" u="none" strike="noStrike" kern="1200" cap="none" spc="0" normalizeH="0" baseline="0" noProof="0" dirty="0">
                <a:ln>
                  <a:noFill/>
                </a:ln>
                <a:gradFill flip="none" rotWithShape="1">
                  <a:gsLst>
                    <a:gs pos="0">
                      <a:srgbClr val="E33D6F">
                        <a:lumMod val="50000"/>
                        <a:shade val="30000"/>
                        <a:satMod val="115000"/>
                      </a:srgbClr>
                    </a:gs>
                    <a:gs pos="50000">
                      <a:srgbClr val="E33D6F">
                        <a:lumMod val="50000"/>
                        <a:shade val="67500"/>
                        <a:satMod val="115000"/>
                      </a:srgbClr>
                    </a:gs>
                    <a:gs pos="100000">
                      <a:srgbClr val="E33D6F">
                        <a:lumMod val="50000"/>
                        <a:shade val="100000"/>
                        <a:satMod val="115000"/>
                      </a:srgbClr>
                    </a:gs>
                  </a:gsLst>
                  <a:lin ang="5400000" scaled="1"/>
                  <a:tileRect/>
                </a:gradFill>
                <a:effectLst>
                  <a:glow rad="63500">
                    <a:srgbClr val="E45F3C">
                      <a:satMod val="175000"/>
                      <a:alpha val="40000"/>
                    </a:srgbClr>
                  </a:glow>
                </a:effectLst>
                <a:uLnTx/>
                <a:uFillTx/>
                <a:latin typeface="微軟正黑體" panose="020B0604030504040204" pitchFamily="34" charset="-120"/>
                <a:ea typeface="微軟正黑體" panose="020B0604030504040204" pitchFamily="34" charset="-120"/>
                <a:cs typeface="+mn-cs"/>
              </a:rPr>
              <a:t>達人</a:t>
            </a:r>
            <a:r>
              <a:rPr kumimoji="0" lang="zh-TW" altLang="en-US" sz="3599" b="0" i="0" u="none" strike="noStrike" kern="1200" cap="none" spc="0" normalizeH="0" baseline="0" noProof="0" dirty="0">
                <a:ln>
                  <a:noFill/>
                </a:ln>
                <a:solidFill>
                  <a:srgbClr val="0033CC"/>
                </a:solidFill>
                <a:effectLst/>
                <a:uLnTx/>
                <a:uFillTx/>
                <a:latin typeface="微軟正黑體" panose="020B0604030504040204" pitchFamily="34" charset="-120"/>
                <a:ea typeface="微軟正黑體" panose="020B0604030504040204" pitchFamily="34" charset="-120"/>
                <a:cs typeface="+mn-cs"/>
              </a:rPr>
              <a:t>！</a:t>
            </a:r>
            <a:endParaRPr kumimoji="0" lang="zh-TW" altLang="en-US" sz="3599" b="0" i="0" u="none" strike="noStrike" kern="1200" cap="none" spc="0" normalizeH="0" baseline="0" noProof="0" dirty="0">
              <a:ln>
                <a:noFill/>
              </a:ln>
              <a:solidFill>
                <a:srgbClr val="0033CC"/>
              </a:solidFill>
              <a:effectLst/>
              <a:uLnTx/>
              <a:uFillTx/>
              <a:latin typeface="Century Gothic"/>
              <a:ea typeface="新細明體" panose="02020500000000000000" pitchFamily="18" charset="-120"/>
              <a:cs typeface="+mn-cs"/>
            </a:endParaRPr>
          </a:p>
        </p:txBody>
      </p:sp>
      <p:grpSp>
        <p:nvGrpSpPr>
          <p:cNvPr id="3" name="群組 7"/>
          <p:cNvGrpSpPr>
            <a:grpSpLocks/>
          </p:cNvGrpSpPr>
          <p:nvPr/>
        </p:nvGrpSpPr>
        <p:grpSpPr bwMode="auto">
          <a:xfrm>
            <a:off x="1104590" y="2492375"/>
            <a:ext cx="10774170" cy="4357688"/>
            <a:chOff x="2236119" y="3222182"/>
            <a:chExt cx="7178640" cy="3161631"/>
          </a:xfrm>
        </p:grpSpPr>
        <p:sp>
          <p:nvSpPr>
            <p:cNvPr id="9" name="L-圖案 8"/>
            <p:cNvSpPr/>
            <p:nvPr/>
          </p:nvSpPr>
          <p:spPr>
            <a:xfrm rot="5400000">
              <a:off x="2748771" y="4779793"/>
              <a:ext cx="1091368" cy="2116672"/>
            </a:xfrm>
            <a:prstGeom prst="corner">
              <a:avLst>
                <a:gd name="adj1" fmla="val 16120"/>
                <a:gd name="adj2" fmla="val 16110"/>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16200000" scaled="1"/>
              <a:tileRect/>
            </a:gradFill>
            <a:scene3d>
              <a:camera prst="orthographicFront"/>
              <a:lightRig rig="threePt" dir="t"/>
            </a:scene3d>
            <a:sp3d>
              <a:bevelT/>
            </a:sp3d>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手繪多邊形 9"/>
            <p:cNvSpPr/>
            <p:nvPr/>
          </p:nvSpPr>
          <p:spPr>
            <a:xfrm>
              <a:off x="2470078" y="5449173"/>
              <a:ext cx="1882714" cy="934640"/>
            </a:xfrm>
            <a:custGeom>
              <a:avLst/>
              <a:gdLst>
                <a:gd name="connsiteX0" fmla="*/ 0 w 1850903"/>
                <a:gd name="connsiteY0" fmla="*/ 0 h 1622425"/>
                <a:gd name="connsiteX1" fmla="*/ 1850903 w 1850903"/>
                <a:gd name="connsiteY1" fmla="*/ 0 h 1622425"/>
                <a:gd name="connsiteX2" fmla="*/ 1850903 w 1850903"/>
                <a:gd name="connsiteY2" fmla="*/ 1622425 h 1622425"/>
                <a:gd name="connsiteX3" fmla="*/ 0 w 1850903"/>
                <a:gd name="connsiteY3" fmla="*/ 1622425 h 1622425"/>
                <a:gd name="connsiteX4" fmla="*/ 0 w 1850903"/>
                <a:gd name="connsiteY4" fmla="*/ 0 h 162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0903" h="1622425">
                  <a:moveTo>
                    <a:pt x="0" y="0"/>
                  </a:moveTo>
                  <a:lnTo>
                    <a:pt x="1850903" y="0"/>
                  </a:lnTo>
                  <a:lnTo>
                    <a:pt x="1850903" y="1622425"/>
                  </a:lnTo>
                  <a:lnTo>
                    <a:pt x="0" y="1622425"/>
                  </a:lnTo>
                  <a:lnTo>
                    <a:pt x="0" y="0"/>
                  </a:lnTo>
                  <a:close/>
                </a:path>
              </a:pathLst>
            </a:cu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16200000" scaled="1"/>
              <a:tileRect/>
            </a:gra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52365" tIns="152365" rIns="152365" bIns="152365" spcCol="1270"/>
            <a:lstStyle/>
            <a:p>
              <a:pPr marL="0" marR="0" lvl="0" indent="0" algn="l" defTabSz="1777822" rtl="0" eaLnBrk="1" fontAlgn="auto" latinLnBrk="0" hangingPunct="1">
                <a:lnSpc>
                  <a:spcPct val="90000"/>
                </a:lnSpc>
                <a:spcBef>
                  <a:spcPts val="0"/>
                </a:spcBef>
                <a:spcAft>
                  <a:spcPct val="35000"/>
                </a:spcAft>
                <a:buClrTx/>
                <a:buSzTx/>
                <a:buFontTx/>
                <a:buNone/>
                <a:tabLst/>
                <a:defRPr/>
              </a:pPr>
              <a:r>
                <a:rPr kumimoji="0" lang="zh-TW" altLang="en-US" sz="4599" b="1" i="0" u="none" strike="noStrike" kern="1200" cap="none" spc="-500" normalizeH="0" baseline="0" noProof="0" dirty="0">
                  <a:ln w="9525">
                    <a:solidFill>
                      <a:prstClr val="white"/>
                    </a:solidFill>
                    <a:prstDash val="solid"/>
                  </a:ln>
                  <a:solidFill>
                    <a:srgbClr val="FFFF00"/>
                  </a:solidFill>
                  <a:effectLst/>
                  <a:uLnTx/>
                  <a:uFillTx/>
                  <a:latin typeface="Century Gothic"/>
                  <a:ea typeface="新細明體" panose="02020500000000000000" pitchFamily="18" charset="-120"/>
                  <a:cs typeface="+mn-cs"/>
                </a:rPr>
                <a:t>選技職</a:t>
              </a:r>
            </a:p>
          </p:txBody>
        </p:sp>
        <p:sp>
          <p:nvSpPr>
            <p:cNvPr id="11" name="等腰三角形 10"/>
            <p:cNvSpPr/>
            <p:nvPr/>
          </p:nvSpPr>
          <p:spPr>
            <a:xfrm>
              <a:off x="3990155" y="4864853"/>
              <a:ext cx="331055" cy="349227"/>
            </a:xfrm>
            <a:prstGeom prst="triangle">
              <a:avLst>
                <a:gd name="adj" fmla="val 100000"/>
              </a:avLst>
            </a:prstGeom>
            <a:solidFill>
              <a:srgbClr val="8099BA"/>
            </a:solidFill>
            <a:scene3d>
              <a:camera prst="orthographicFront"/>
              <a:lightRig rig="threePt" dir="t"/>
            </a:scene3d>
            <a:sp3d>
              <a:bevelT/>
            </a:sp3d>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L-圖案 11"/>
            <p:cNvSpPr/>
            <p:nvPr/>
          </p:nvSpPr>
          <p:spPr>
            <a:xfrm rot="5400000">
              <a:off x="4676188" y="4247275"/>
              <a:ext cx="1868505" cy="2352475"/>
            </a:xfrm>
            <a:prstGeom prst="corner">
              <a:avLst>
                <a:gd name="adj1" fmla="val 16120"/>
                <a:gd name="adj2" fmla="val 16110"/>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16200000" scaled="1"/>
              <a:tileRect/>
            </a:gradFill>
            <a:scene3d>
              <a:camera prst="orthographicFront"/>
              <a:lightRig rig="threePt" dir="t"/>
            </a:scene3d>
            <a:sp3d>
              <a:bevelT/>
            </a:sp3d>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手繪多邊形 12"/>
            <p:cNvSpPr/>
            <p:nvPr/>
          </p:nvSpPr>
          <p:spPr>
            <a:xfrm>
              <a:off x="4735858" y="4726752"/>
              <a:ext cx="2050819" cy="1657061"/>
            </a:xfrm>
            <a:custGeom>
              <a:avLst/>
              <a:gdLst>
                <a:gd name="connsiteX0" fmla="*/ 0 w 2222916"/>
                <a:gd name="connsiteY0" fmla="*/ 0 h 1622425"/>
                <a:gd name="connsiteX1" fmla="*/ 2222916 w 2222916"/>
                <a:gd name="connsiteY1" fmla="*/ 0 h 1622425"/>
                <a:gd name="connsiteX2" fmla="*/ 2222916 w 2222916"/>
                <a:gd name="connsiteY2" fmla="*/ 1622425 h 1622425"/>
                <a:gd name="connsiteX3" fmla="*/ 0 w 2222916"/>
                <a:gd name="connsiteY3" fmla="*/ 1622425 h 1622425"/>
                <a:gd name="connsiteX4" fmla="*/ 0 w 2222916"/>
                <a:gd name="connsiteY4" fmla="*/ 0 h 162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916" h="1622425">
                  <a:moveTo>
                    <a:pt x="0" y="0"/>
                  </a:moveTo>
                  <a:lnTo>
                    <a:pt x="2222916" y="0"/>
                  </a:lnTo>
                  <a:lnTo>
                    <a:pt x="2222916" y="1622425"/>
                  </a:lnTo>
                  <a:lnTo>
                    <a:pt x="0" y="1622425"/>
                  </a:lnTo>
                  <a:lnTo>
                    <a:pt x="0" y="0"/>
                  </a:lnTo>
                  <a:close/>
                </a:path>
              </a:pathLst>
            </a:cu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16200000" scaled="1"/>
              <a:tileRect/>
            </a:gra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52365" tIns="152365" rIns="152365" bIns="152365" spcCol="1270"/>
            <a:lstStyle/>
            <a:p>
              <a:pPr marL="0" marR="0" lvl="0" indent="0" algn="l" defTabSz="1777822" rtl="0" eaLnBrk="1" fontAlgn="auto" latinLnBrk="0" hangingPunct="1">
                <a:lnSpc>
                  <a:spcPct val="90000"/>
                </a:lnSpc>
                <a:spcBef>
                  <a:spcPts val="0"/>
                </a:spcBef>
                <a:spcAft>
                  <a:spcPct val="35000"/>
                </a:spcAft>
                <a:buClrTx/>
                <a:buSzTx/>
                <a:buFontTx/>
                <a:buNone/>
                <a:tabLst/>
                <a:defRPr/>
              </a:pPr>
              <a:r>
                <a:rPr kumimoji="0" lang="zh-TW" altLang="en-US" sz="5399" b="1" i="0" u="none" strike="noStrike" kern="1200" cap="none" spc="-600" normalizeH="0" baseline="0" noProof="0" dirty="0">
                  <a:ln w="9525">
                    <a:solidFill>
                      <a:prstClr val="white"/>
                    </a:solidFill>
                    <a:prstDash val="solid"/>
                  </a:ln>
                  <a:solidFill>
                    <a:srgbClr val="FFFF00"/>
                  </a:solidFill>
                  <a:effectLst/>
                  <a:uLnTx/>
                  <a:uFillTx/>
                  <a:latin typeface="Century Gothic"/>
                  <a:ea typeface="新細明體" panose="02020500000000000000" pitchFamily="18" charset="-120"/>
                  <a:cs typeface="+mn-cs"/>
                </a:rPr>
                <a:t>好好讀</a:t>
              </a:r>
            </a:p>
          </p:txBody>
        </p:sp>
        <p:sp>
          <p:nvSpPr>
            <p:cNvPr id="14" name="等腰三角形 13"/>
            <p:cNvSpPr/>
            <p:nvPr/>
          </p:nvSpPr>
          <p:spPr>
            <a:xfrm>
              <a:off x="6441559" y="4060162"/>
              <a:ext cx="345118" cy="349227"/>
            </a:xfrm>
            <a:prstGeom prst="triangle">
              <a:avLst>
                <a:gd name="adj" fmla="val 100000"/>
              </a:avLst>
            </a:prstGeom>
            <a:solidFill>
              <a:srgbClr val="8099BA"/>
            </a:solidFill>
            <a:scene3d>
              <a:camera prst="orthographicFront"/>
              <a:lightRig rig="threePt" dir="t"/>
            </a:scene3d>
            <a:sp3d>
              <a:bevelT/>
            </a:sp3d>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L-圖案 14"/>
            <p:cNvSpPr/>
            <p:nvPr/>
          </p:nvSpPr>
          <p:spPr>
            <a:xfrm rot="5400000">
              <a:off x="6590648" y="3533655"/>
              <a:ext cx="3135584" cy="2512637"/>
            </a:xfrm>
            <a:prstGeom prst="corner">
              <a:avLst>
                <a:gd name="adj1" fmla="val 16120"/>
                <a:gd name="adj2" fmla="val 16110"/>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16200000" scaled="1"/>
              <a:tileRect/>
            </a:gradFill>
            <a:scene3d>
              <a:camera prst="orthographicFront"/>
              <a:lightRig rig="threePt" dir="t"/>
            </a:scene3d>
            <a:sp3d>
              <a:bevelT/>
            </a:sp3d>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手繪多邊形 15"/>
            <p:cNvSpPr/>
            <p:nvPr/>
          </p:nvSpPr>
          <p:spPr>
            <a:xfrm>
              <a:off x="7250218" y="3478496"/>
              <a:ext cx="2164541" cy="2879269"/>
            </a:xfrm>
            <a:custGeom>
              <a:avLst/>
              <a:gdLst>
                <a:gd name="connsiteX0" fmla="*/ 0 w 2592393"/>
                <a:gd name="connsiteY0" fmla="*/ 0 h 1622425"/>
                <a:gd name="connsiteX1" fmla="*/ 2592393 w 2592393"/>
                <a:gd name="connsiteY1" fmla="*/ 0 h 1622425"/>
                <a:gd name="connsiteX2" fmla="*/ 2592393 w 2592393"/>
                <a:gd name="connsiteY2" fmla="*/ 1622425 h 1622425"/>
                <a:gd name="connsiteX3" fmla="*/ 0 w 2592393"/>
                <a:gd name="connsiteY3" fmla="*/ 1622425 h 1622425"/>
                <a:gd name="connsiteX4" fmla="*/ 0 w 2592393"/>
                <a:gd name="connsiteY4" fmla="*/ 0 h 162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2393" h="1622425">
                  <a:moveTo>
                    <a:pt x="0" y="0"/>
                  </a:moveTo>
                  <a:lnTo>
                    <a:pt x="2592393" y="0"/>
                  </a:lnTo>
                  <a:lnTo>
                    <a:pt x="2592393" y="1622425"/>
                  </a:lnTo>
                  <a:lnTo>
                    <a:pt x="0" y="1622425"/>
                  </a:lnTo>
                  <a:lnTo>
                    <a:pt x="0" y="0"/>
                  </a:lnTo>
                  <a:close/>
                </a:path>
              </a:pathLst>
            </a:cu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16200000" scaled="1"/>
              <a:tileRect/>
            </a:gra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52365" tIns="152365" rIns="152365" bIns="152365" spcCol="1270"/>
            <a:lstStyle/>
            <a:p>
              <a:pPr marL="0" marR="0" lvl="0" indent="0" algn="l" defTabSz="1777822" rtl="0" eaLnBrk="1" fontAlgn="auto" latinLnBrk="0" hangingPunct="1">
                <a:lnSpc>
                  <a:spcPct val="90000"/>
                </a:lnSpc>
                <a:spcBef>
                  <a:spcPts val="0"/>
                </a:spcBef>
                <a:spcAft>
                  <a:spcPct val="35000"/>
                </a:spcAft>
                <a:buClrTx/>
                <a:buSzTx/>
                <a:buFontTx/>
                <a:buNone/>
                <a:tabLst/>
                <a:defRPr/>
              </a:pPr>
              <a:r>
                <a:rPr kumimoji="0" lang="zh-TW" altLang="en-US" sz="6199" b="1" i="0" u="none" strike="noStrike" kern="1200" cap="none" spc="-660" normalizeH="0" baseline="0" noProof="0" dirty="0">
                  <a:ln w="9525">
                    <a:solidFill>
                      <a:prstClr val="white"/>
                    </a:solidFill>
                    <a:prstDash val="solid"/>
                  </a:ln>
                  <a:solidFill>
                    <a:srgbClr val="FF0000"/>
                  </a:solidFill>
                  <a:effectLst/>
                  <a:uLnTx/>
                  <a:uFillTx/>
                  <a:latin typeface="Century Gothic"/>
                  <a:ea typeface="新細明體" panose="02020500000000000000" pitchFamily="18" charset="-120"/>
                  <a:cs typeface="+mn-cs"/>
                </a:rPr>
                <a:t>有前途</a:t>
              </a:r>
            </a:p>
          </p:txBody>
        </p:sp>
      </p:grpSp>
    </p:spTree>
    <p:extLst>
      <p:ext uri="{BB962C8B-B14F-4D97-AF65-F5344CB8AC3E}">
        <p14:creationId xmlns:p14="http://schemas.microsoft.com/office/powerpoint/2010/main" val="1155440922"/>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814682" y="1269033"/>
            <a:ext cx="6188602" cy="4317517"/>
          </a:xfrm>
          <a:prstGeom prst="rect">
            <a:avLst/>
          </a:prstGeom>
        </p:spPr>
      </p:pic>
      <p:sp>
        <p:nvSpPr>
          <p:cNvPr id="8" name="圆角矩形 7"/>
          <p:cNvSpPr/>
          <p:nvPr/>
        </p:nvSpPr>
        <p:spPr>
          <a:xfrm>
            <a:off x="1559496" y="2546802"/>
            <a:ext cx="6179083" cy="1740994"/>
          </a:xfrm>
          <a:prstGeom prst="roundRect">
            <a:avLst>
              <a:gd name="adj" fmla="val 0"/>
            </a:avLst>
          </a:prstGeom>
          <a:solidFill>
            <a:srgbClr val="1567B1">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50230" rtl="0" eaLnBrk="1" fontAlgn="base" latinLnBrk="0" hangingPunct="1">
              <a:lnSpc>
                <a:spcPct val="100000"/>
              </a:lnSpc>
              <a:spcBef>
                <a:spcPct val="0"/>
              </a:spcBef>
              <a:spcAft>
                <a:spcPct val="0"/>
              </a:spcAft>
              <a:buClrTx/>
              <a:buSzTx/>
              <a:buFontTx/>
              <a:buNone/>
              <a:tabLst/>
              <a:defRPr/>
            </a:pPr>
            <a:endParaRPr kumimoji="0" lang="zh-CN" altLang="en-US" sz="128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9" name="组合 8"/>
          <p:cNvGrpSpPr/>
          <p:nvPr/>
        </p:nvGrpSpPr>
        <p:grpSpPr>
          <a:xfrm>
            <a:off x="2247481" y="4223742"/>
            <a:ext cx="5491098" cy="128106"/>
            <a:chOff x="1292350" y="-1299312"/>
            <a:chExt cx="7721856" cy="3007554"/>
          </a:xfrm>
        </p:grpSpPr>
        <p:sp>
          <p:nvSpPr>
            <p:cNvPr id="10" name="Rectangle 74"/>
            <p:cNvSpPr/>
            <p:nvPr/>
          </p:nvSpPr>
          <p:spPr>
            <a:xfrm>
              <a:off x="1292350" y="-1285081"/>
              <a:ext cx="1930464" cy="299332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91440" tIns="45719" rIns="91440" bIns="45719" anchor="ctr"/>
            <a:lstStyle/>
            <a:p>
              <a:pPr marL="0" marR="0" lvl="0" indent="0" algn="ctr" defTabSz="408199" rtl="0" eaLnBrk="1" fontAlgn="auto" latinLnBrk="0" hangingPunct="1">
                <a:lnSpc>
                  <a:spcPct val="120000"/>
                </a:lnSpc>
                <a:spcBef>
                  <a:spcPts val="0"/>
                </a:spcBef>
                <a:spcAft>
                  <a:spcPts val="0"/>
                </a:spcAft>
                <a:buClrTx/>
                <a:buSzTx/>
                <a:buFontTx/>
                <a:buNone/>
                <a:tabLst/>
                <a:defRPr/>
              </a:pPr>
              <a:endParaRPr kumimoji="0" lang="en-US" sz="128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1" name="Rectangle 90"/>
            <p:cNvSpPr/>
            <p:nvPr/>
          </p:nvSpPr>
          <p:spPr>
            <a:xfrm>
              <a:off x="3222814" y="-1285081"/>
              <a:ext cx="1930464" cy="2993323"/>
            </a:xfrm>
            <a:prstGeom prst="rect">
              <a:avLst/>
            </a:prstGeom>
            <a:solidFill>
              <a:schemeClr val="accent6">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45719" rIns="91440" bIns="45719" anchor="ctr"/>
            <a:lstStyle/>
            <a:p>
              <a:pPr marL="0" marR="0" lvl="0" indent="0" algn="ctr" defTabSz="408199" rtl="0" eaLnBrk="1" fontAlgn="auto" latinLnBrk="0" hangingPunct="1">
                <a:lnSpc>
                  <a:spcPct val="120000"/>
                </a:lnSpc>
                <a:spcBef>
                  <a:spcPts val="0"/>
                </a:spcBef>
                <a:spcAft>
                  <a:spcPts val="0"/>
                </a:spcAft>
                <a:buClrTx/>
                <a:buSzTx/>
                <a:buFontTx/>
                <a:buNone/>
                <a:tabLst/>
                <a:defRPr/>
              </a:pPr>
              <a:endParaRPr kumimoji="0" lang="en-US" sz="128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2" name="Rectangle 127"/>
            <p:cNvSpPr/>
            <p:nvPr/>
          </p:nvSpPr>
          <p:spPr>
            <a:xfrm>
              <a:off x="5153278" y="-1291779"/>
              <a:ext cx="1930464" cy="299232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91440" tIns="45719" rIns="91440" bIns="45719" anchor="ctr"/>
            <a:lstStyle/>
            <a:p>
              <a:pPr marL="0" marR="0" lvl="0" indent="0" algn="ctr" defTabSz="408199" rtl="0" eaLnBrk="1" fontAlgn="auto" latinLnBrk="0" hangingPunct="1">
                <a:lnSpc>
                  <a:spcPct val="120000"/>
                </a:lnSpc>
                <a:spcBef>
                  <a:spcPts val="0"/>
                </a:spcBef>
                <a:spcAft>
                  <a:spcPts val="0"/>
                </a:spcAft>
                <a:buClrTx/>
                <a:buSzTx/>
                <a:buFontTx/>
                <a:buNone/>
                <a:tabLst/>
                <a:defRPr/>
              </a:pPr>
              <a:endParaRPr kumimoji="0" lang="en-US" sz="128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3" name="Rectangle 138"/>
            <p:cNvSpPr/>
            <p:nvPr/>
          </p:nvSpPr>
          <p:spPr>
            <a:xfrm>
              <a:off x="7083742" y="-1299312"/>
              <a:ext cx="1930464" cy="2993323"/>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91440" tIns="45719" rIns="91440" bIns="45719" anchor="ctr"/>
            <a:lstStyle/>
            <a:p>
              <a:pPr marL="0" marR="0" lvl="0" indent="0" algn="ctr" defTabSz="408199" rtl="0" eaLnBrk="1" fontAlgn="auto" latinLnBrk="0" hangingPunct="1">
                <a:lnSpc>
                  <a:spcPct val="120000"/>
                </a:lnSpc>
                <a:spcBef>
                  <a:spcPts val="0"/>
                </a:spcBef>
                <a:spcAft>
                  <a:spcPts val="0"/>
                </a:spcAft>
                <a:buClrTx/>
                <a:buSzTx/>
                <a:buFontTx/>
                <a:buNone/>
                <a:tabLst/>
                <a:defRPr/>
              </a:pPr>
              <a:endParaRPr kumimoji="0" lang="en-US" sz="128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sp>
        <p:nvSpPr>
          <p:cNvPr id="5123" name="Text Box 3"/>
          <p:cNvSpPr>
            <a:spLocks noChangeArrowheads="1"/>
          </p:cNvSpPr>
          <p:nvPr/>
        </p:nvSpPr>
        <p:spPr bwMode="auto">
          <a:xfrm>
            <a:off x="1559495" y="2979665"/>
            <a:ext cx="583692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square" anchor="ctr">
            <a:spAutoFit/>
          </a:bodyPr>
          <a:lstStyle/>
          <a:p>
            <a:pPr marL="0" marR="0" lvl="0" indent="0" algn="ctr" defTabSz="650230" rtl="0" eaLnBrk="1" fontAlgn="base" latinLnBrk="0" hangingPunct="1">
              <a:lnSpc>
                <a:spcPct val="100000"/>
              </a:lnSpc>
              <a:spcBef>
                <a:spcPct val="0"/>
              </a:spcBef>
              <a:spcAft>
                <a:spcPct val="0"/>
              </a:spcAft>
              <a:buClrTx/>
              <a:buSzTx/>
              <a:buFontTx/>
              <a:buNone/>
              <a:tabLst/>
              <a:defRPr/>
            </a:pPr>
            <a:r>
              <a:rPr kumimoji="0" lang="zh-TW" altLang="en-US" sz="4800" b="1" i="0" u="none" strike="noStrike" kern="1200" cap="none" spc="0" normalizeH="0" baseline="0" noProof="0" dirty="0" smtClean="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內湖高工</a:t>
            </a:r>
            <a:endParaRPr kumimoji="0" lang="zh-CN" altLang="en-US" sz="48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7" name="Text Box 3"/>
          <p:cNvSpPr>
            <a:spLocks noChangeArrowheads="1"/>
          </p:cNvSpPr>
          <p:nvPr/>
        </p:nvSpPr>
        <p:spPr bwMode="auto">
          <a:xfrm>
            <a:off x="7105066" y="2232334"/>
            <a:ext cx="2204450" cy="2269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anchor="ctr">
            <a:spAutoFit/>
          </a:bodyPr>
          <a:lstStyle/>
          <a:p>
            <a:pPr marL="0" marR="0" lvl="0" indent="0" algn="l" defTabSz="650230" rtl="0" eaLnBrk="1" fontAlgn="base" latinLnBrk="0" hangingPunct="1">
              <a:lnSpc>
                <a:spcPct val="100000"/>
              </a:lnSpc>
              <a:spcBef>
                <a:spcPct val="0"/>
              </a:spcBef>
              <a:spcAft>
                <a:spcPct val="0"/>
              </a:spcAft>
              <a:buClrTx/>
              <a:buSzTx/>
              <a:buFontTx/>
              <a:buNone/>
              <a:tabLst/>
              <a:defRPr/>
            </a:pPr>
            <a:r>
              <a:rPr kumimoji="0" lang="en-US" sz="14149" b="0" i="0" u="none" strike="noStrike" kern="1200" cap="none" spc="0" normalizeH="0" baseline="0" noProof="0" dirty="0" smtClean="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03</a:t>
            </a:r>
            <a:endParaRPr kumimoji="0" lang="zh-CN" altLang="en-US" sz="14149"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nvGrpSpPr>
          <p:cNvPr id="6" name="群組 5"/>
          <p:cNvGrpSpPr/>
          <p:nvPr/>
        </p:nvGrpSpPr>
        <p:grpSpPr>
          <a:xfrm>
            <a:off x="9120336" y="5157192"/>
            <a:ext cx="1317584" cy="328618"/>
            <a:chOff x="8003704" y="5610978"/>
            <a:chExt cx="1317584" cy="328618"/>
          </a:xfrm>
        </p:grpSpPr>
        <p:sp>
          <p:nvSpPr>
            <p:cNvPr id="17" name="TextBox 25"/>
            <p:cNvSpPr txBox="1"/>
            <p:nvPr/>
          </p:nvSpPr>
          <p:spPr>
            <a:xfrm>
              <a:off x="8396015" y="5671512"/>
              <a:ext cx="925273" cy="207550"/>
            </a:xfrm>
            <a:prstGeom prst="rect">
              <a:avLst/>
            </a:prstGeom>
            <a:noFill/>
          </p:spPr>
          <p:txBody>
            <a:bodyPr wrap="none" rtlCol="0">
              <a:prstTxWarp prst="textPlain">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150" normalizeH="0" baseline="0" noProof="0" dirty="0">
                  <a:ln>
                    <a:noFill/>
                  </a:ln>
                  <a:solidFill>
                    <a:prstClr val="black"/>
                  </a:solidFill>
                  <a:effectLst/>
                  <a:uLnTx/>
                  <a:uFillTx/>
                  <a:latin typeface="微軟正黑體" pitchFamily="34" charset="-120"/>
                  <a:ea typeface="微軟正黑體" pitchFamily="34" charset="-120"/>
                  <a:cs typeface="+mn-cs"/>
                </a:rPr>
                <a:t> </a:t>
              </a:r>
              <a:r>
                <a:rPr kumimoji="0" lang="zh-TW" altLang="en-US" sz="1800" b="1" i="0" u="none" strike="noStrike" kern="0" cap="none" spc="-150" normalizeH="0" baseline="0" noProof="0" dirty="0">
                  <a:ln>
                    <a:noFill/>
                  </a:ln>
                  <a:solidFill>
                    <a:prstClr val="white">
                      <a:lumMod val="50000"/>
                    </a:prstClr>
                  </a:solidFill>
                  <a:effectLst/>
                  <a:uLnTx/>
                  <a:uFillTx/>
                  <a:latin typeface="微軟正黑體" pitchFamily="34" charset="-120"/>
                  <a:ea typeface="微軟正黑體" pitchFamily="34" charset="-120"/>
                  <a:cs typeface="+mn-cs"/>
                </a:rPr>
                <a:t>中山女高</a:t>
              </a:r>
              <a:endParaRPr kumimoji="0" lang="ko-KR" altLang="en-US" sz="1800" b="1" i="0" u="none" strike="noStrike" kern="0" cap="none" spc="-150" normalizeH="0" baseline="0" noProof="0" dirty="0">
                <a:ln>
                  <a:noFill/>
                </a:ln>
                <a:solidFill>
                  <a:prstClr val="white">
                    <a:lumMod val="50000"/>
                  </a:prstClr>
                </a:solidFill>
                <a:effectLst/>
                <a:uLnTx/>
                <a:uFillTx/>
                <a:latin typeface="微軟正黑體" pitchFamily="34" charset="-120"/>
                <a:ea typeface="HY헤드라인M" pitchFamily="18" charset="-127"/>
                <a:cs typeface="+mn-cs"/>
              </a:endParaRPr>
            </a:p>
          </p:txBody>
        </p:sp>
        <p:sp>
          <p:nvSpPr>
            <p:cNvPr id="18" name="矩形 17"/>
            <p:cNvSpPr/>
            <p:nvPr/>
          </p:nvSpPr>
          <p:spPr>
            <a:xfrm>
              <a:off x="8003704" y="5610978"/>
              <a:ext cx="73026" cy="328618"/>
            </a:xfrm>
            <a:prstGeom prst="rect">
              <a:avLst/>
            </a:prstGeom>
            <a:solidFill>
              <a:srgbClr val="FF0000"/>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19" name="矩形 18"/>
            <p:cNvSpPr/>
            <p:nvPr/>
          </p:nvSpPr>
          <p:spPr>
            <a:xfrm>
              <a:off x="8113242" y="5610978"/>
              <a:ext cx="73026" cy="328618"/>
            </a:xfrm>
            <a:prstGeom prst="rect">
              <a:avLst/>
            </a:prstGeom>
            <a:solidFill>
              <a:srgbClr val="FF6400"/>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20" name="矩形 19"/>
            <p:cNvSpPr/>
            <p:nvPr/>
          </p:nvSpPr>
          <p:spPr>
            <a:xfrm>
              <a:off x="8222781" y="5610978"/>
              <a:ext cx="73026" cy="328618"/>
            </a:xfrm>
            <a:prstGeom prst="rect">
              <a:avLst/>
            </a:prstGeom>
            <a:solidFill>
              <a:srgbClr val="FFC800"/>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Calibri"/>
                <a:ea typeface="맑은 고딕" panose="020B0503020000020004" pitchFamily="34" charset="-127"/>
                <a:cs typeface="+mn-cs"/>
              </a:endParaRPr>
            </a:p>
          </p:txBody>
        </p:sp>
      </p:grpSp>
      <p:pic>
        <p:nvPicPr>
          <p:cNvPr id="5" name="圖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287" y="-1"/>
            <a:ext cx="4064908" cy="2557295"/>
          </a:xfrm>
          <a:prstGeom prst="rect">
            <a:avLst/>
          </a:prstGeom>
        </p:spPr>
      </p:pic>
      <p:pic>
        <p:nvPicPr>
          <p:cNvPr id="21" name="圖片 20" descr="一張含有 文字 的圖片&#10;&#10;自動產生的描述">
            <a:extLst>
              <a:ext uri="{FF2B5EF4-FFF2-40B4-BE49-F238E27FC236}">
                <a16:creationId xmlns:a16="http://schemas.microsoft.com/office/drawing/2014/main" id="{9766149B-1A04-4F5A-8449-01024F9FCD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51908" y="3143291"/>
            <a:ext cx="1482422" cy="2955978"/>
          </a:xfrm>
          <a:prstGeom prst="rect">
            <a:avLst/>
          </a:prstGeom>
        </p:spPr>
      </p:pic>
    </p:spTree>
    <p:extLst>
      <p:ext uri="{BB962C8B-B14F-4D97-AF65-F5344CB8AC3E}">
        <p14:creationId xmlns:p14="http://schemas.microsoft.com/office/powerpoint/2010/main" val="19946736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024646" y="-241060"/>
            <a:ext cx="7433186" cy="988347"/>
          </a:xfrm>
          <a:prstGeom prst="rect">
            <a:avLst/>
          </a:prstGeom>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50000"/>
              </a:lnSpc>
              <a:spcBef>
                <a:spcPts val="500"/>
              </a:spcBef>
              <a:spcAft>
                <a:spcPts val="0"/>
              </a:spcAft>
              <a:buClrTx/>
              <a:buSzPts val="1400"/>
              <a:buFontTx/>
              <a:buNone/>
              <a:tabLst/>
              <a:defRPr/>
            </a:pPr>
            <a:r>
              <a:rPr kumimoji="0" lang="zh-TW" altLang="en-US" sz="4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智慧跨域 科技人文</a:t>
            </a:r>
            <a:endParaRPr kumimoji="0" lang="zh-TW" altLang="zh-TW" sz="4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p:txBody>
      </p:sp>
      <p:pic>
        <p:nvPicPr>
          <p:cNvPr id="58" name="圖片 57"/>
          <p:cNvPicPr>
            <a:picLocks noChangeAspect="1"/>
          </p:cNvPicPr>
          <p:nvPr/>
        </p:nvPicPr>
        <p:blipFill>
          <a:blip r:embed="rId2"/>
          <a:stretch>
            <a:fillRect/>
          </a:stretch>
        </p:blipFill>
        <p:spPr>
          <a:xfrm>
            <a:off x="11159717" y="5940820"/>
            <a:ext cx="815875" cy="815875"/>
          </a:xfrm>
          <a:prstGeom prst="rect">
            <a:avLst/>
          </a:prstGeom>
        </p:spPr>
      </p:pic>
      <p:grpSp>
        <p:nvGrpSpPr>
          <p:cNvPr id="38" name="群組 37"/>
          <p:cNvGrpSpPr/>
          <p:nvPr/>
        </p:nvGrpSpPr>
        <p:grpSpPr>
          <a:xfrm>
            <a:off x="942247" y="722640"/>
            <a:ext cx="10119722" cy="6135360"/>
            <a:chOff x="1163973" y="273623"/>
            <a:chExt cx="10119722" cy="6135360"/>
          </a:xfrm>
        </p:grpSpPr>
        <p:grpSp>
          <p:nvGrpSpPr>
            <p:cNvPr id="14" name="群組 13"/>
            <p:cNvGrpSpPr/>
            <p:nvPr/>
          </p:nvGrpSpPr>
          <p:grpSpPr>
            <a:xfrm>
              <a:off x="1163973" y="273623"/>
              <a:ext cx="10119722" cy="5825883"/>
              <a:chOff x="253326" y="1096968"/>
              <a:chExt cx="10119722" cy="5825883"/>
            </a:xfrm>
          </p:grpSpPr>
          <p:sp>
            <p:nvSpPr>
              <p:cNvPr id="43" name="矩形 42"/>
              <p:cNvSpPr/>
              <p:nvPr/>
            </p:nvSpPr>
            <p:spPr>
              <a:xfrm>
                <a:off x="359379" y="1246811"/>
                <a:ext cx="2552647" cy="666761"/>
              </a:xfrm>
              <a:prstGeom prst="rect">
                <a:avLst/>
              </a:prstGeom>
              <a:noFill/>
              <a:ln w="31750" cap="flat" cmpd="sng" algn="ctr">
                <a:noFill/>
                <a:prstDash val="solid"/>
              </a:ln>
              <a:effectLst>
                <a:outerShdw blurRad="51500" dist="25400" dir="5400000" rotWithShape="0">
                  <a:srgbClr val="000000">
                    <a:alpha val="40000"/>
                  </a:srgbClr>
                </a:outerShdw>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500" b="0" i="0" u="none" strike="noStrike" kern="0" cap="none" spc="0" normalizeH="0" baseline="0" noProof="0" dirty="0">
                  <a:ln>
                    <a:noFill/>
                  </a:ln>
                  <a:solidFill>
                    <a:prstClr val="black">
                      <a:lumMod val="75000"/>
                      <a:lumOff val="25000"/>
                    </a:prstClr>
                  </a:solidFill>
                  <a:effectLst/>
                  <a:uLnTx/>
                  <a:uFillTx/>
                  <a:latin typeface="標楷體" panose="03000509000000000000" pitchFamily="65" charset="-120"/>
                  <a:ea typeface="標楷體" panose="03000509000000000000" pitchFamily="65" charset="-120"/>
                  <a:cs typeface="+mn-cs"/>
                </a:endParaRPr>
              </a:p>
            </p:txBody>
          </p:sp>
          <p:grpSp>
            <p:nvGrpSpPr>
              <p:cNvPr id="24" name="群組 23"/>
              <p:cNvGrpSpPr/>
              <p:nvPr/>
            </p:nvGrpSpPr>
            <p:grpSpPr>
              <a:xfrm>
                <a:off x="253326" y="1096968"/>
                <a:ext cx="10119722" cy="5825883"/>
                <a:chOff x="268541" y="426424"/>
                <a:chExt cx="10119722" cy="5825882"/>
              </a:xfrm>
            </p:grpSpPr>
            <p:sp>
              <p:nvSpPr>
                <p:cNvPr id="56" name="矩形 55"/>
                <p:cNvSpPr/>
                <p:nvPr/>
              </p:nvSpPr>
              <p:spPr>
                <a:xfrm>
                  <a:off x="3287987" y="426424"/>
                  <a:ext cx="3096626" cy="516194"/>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zh-TW" altLang="en-US" sz="2400"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rPr>
                    <a:t>校本特色、多元跨域</a:t>
                  </a:r>
                </a:p>
              </p:txBody>
            </p:sp>
            <p:grpSp>
              <p:nvGrpSpPr>
                <p:cNvPr id="22" name="群組 21"/>
                <p:cNvGrpSpPr/>
                <p:nvPr/>
              </p:nvGrpSpPr>
              <p:grpSpPr>
                <a:xfrm>
                  <a:off x="268541" y="1572547"/>
                  <a:ext cx="10119722" cy="4679759"/>
                  <a:chOff x="268541" y="1572547"/>
                  <a:chExt cx="10119722" cy="4679759"/>
                </a:xfrm>
              </p:grpSpPr>
              <p:grpSp>
                <p:nvGrpSpPr>
                  <p:cNvPr id="4" name="群組 3"/>
                  <p:cNvGrpSpPr/>
                  <p:nvPr/>
                </p:nvGrpSpPr>
                <p:grpSpPr>
                  <a:xfrm>
                    <a:off x="2661448" y="1572547"/>
                    <a:ext cx="4276511" cy="3856703"/>
                    <a:chOff x="1246374" y="2590728"/>
                    <a:chExt cx="4197721" cy="4002096"/>
                  </a:xfrm>
                </p:grpSpPr>
                <p:grpSp>
                  <p:nvGrpSpPr>
                    <p:cNvPr id="5" name="群組 4"/>
                    <p:cNvGrpSpPr/>
                    <p:nvPr/>
                  </p:nvGrpSpPr>
                  <p:grpSpPr>
                    <a:xfrm>
                      <a:off x="1998849" y="2590728"/>
                      <a:ext cx="1365251" cy="1576388"/>
                      <a:chOff x="7136559" y="2605420"/>
                      <a:chExt cx="1365250" cy="1576388"/>
                    </a:xfrm>
                  </p:grpSpPr>
                  <p:grpSp>
                    <p:nvGrpSpPr>
                      <p:cNvPr id="49" name="Group 65"/>
                      <p:cNvGrpSpPr/>
                      <p:nvPr/>
                    </p:nvGrpSpPr>
                    <p:grpSpPr>
                      <a:xfrm>
                        <a:off x="7136559" y="2605420"/>
                        <a:ext cx="1365250" cy="1576388"/>
                        <a:chOff x="3195638" y="931549"/>
                        <a:chExt cx="1365250" cy="1576388"/>
                      </a:xfrm>
                    </p:grpSpPr>
                    <p:sp>
                      <p:nvSpPr>
                        <p:cNvPr id="54" name="Freeform 5"/>
                        <p:cNvSpPr>
                          <a:spLocks/>
                        </p:cNvSpPr>
                        <p:nvPr/>
                      </p:nvSpPr>
                      <p:spPr bwMode="auto">
                        <a:xfrm>
                          <a:off x="3195638" y="931549"/>
                          <a:ext cx="1365250" cy="1576388"/>
                        </a:xfrm>
                        <a:custGeom>
                          <a:avLst/>
                          <a:gdLst/>
                          <a:ahLst/>
                          <a:cxnLst>
                            <a:cxn ang="0">
                              <a:pos x="431" y="0"/>
                            </a:cxn>
                            <a:cxn ang="0">
                              <a:pos x="860" y="249"/>
                            </a:cxn>
                            <a:cxn ang="0">
                              <a:pos x="860" y="744"/>
                            </a:cxn>
                            <a:cxn ang="0">
                              <a:pos x="429" y="993"/>
                            </a:cxn>
                            <a:cxn ang="0">
                              <a:pos x="0" y="744"/>
                            </a:cxn>
                            <a:cxn ang="0">
                              <a:pos x="0" y="249"/>
                            </a:cxn>
                            <a:cxn ang="0">
                              <a:pos x="431" y="0"/>
                            </a:cxn>
                          </a:cxnLst>
                          <a:rect l="0" t="0" r="r" b="b"/>
                          <a:pathLst>
                            <a:path w="860" h="993">
                              <a:moveTo>
                                <a:pt x="431" y="0"/>
                              </a:moveTo>
                              <a:lnTo>
                                <a:pt x="860" y="249"/>
                              </a:lnTo>
                              <a:lnTo>
                                <a:pt x="860" y="744"/>
                              </a:lnTo>
                              <a:lnTo>
                                <a:pt x="429" y="993"/>
                              </a:lnTo>
                              <a:lnTo>
                                <a:pt x="0" y="744"/>
                              </a:lnTo>
                              <a:lnTo>
                                <a:pt x="0" y="249"/>
                              </a:lnTo>
                              <a:lnTo>
                                <a:pt x="431" y="0"/>
                              </a:lnTo>
                              <a:close/>
                            </a:path>
                          </a:pathLst>
                        </a:custGeom>
                        <a:solidFill>
                          <a:srgbClr val="0070C0"/>
                        </a:solidFill>
                        <a:ln w="9525">
                          <a:noFill/>
                          <a:round/>
                          <a:headEnd/>
                          <a:tailEnd/>
                        </a:ln>
                        <a:effectLst>
                          <a:outerShdw blurRad="190500" dist="228600" dir="2700000" algn="ctr">
                            <a:srgbClr val="000000">
                              <a:alpha val="30000"/>
                            </a:srgbClr>
                          </a:outerShdw>
                        </a:effectLst>
                      </p:spPr>
                      <p:txBody>
                        <a:bodyPr vert="horz" wrap="square" lIns="68580" tIns="34291" rIns="68580" bIns="34291" numCol="1" anchor="t" anchorCtr="0" compatLnSpc="1">
                          <a:prstTxWarp prst="textNoShape">
                            <a:avLst/>
                          </a:prstTxWarp>
                        </a:bodyPr>
                        <a:lstStyle/>
                        <a:p>
                          <a:pPr marL="0" marR="0" lvl="0" indent="0" algn="l" defTabSz="773701" rtl="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srgbClr val="262626"/>
                            </a:solidFill>
                            <a:effectLst/>
                            <a:uLnTx/>
                            <a:uFillTx/>
                            <a:latin typeface="微軟正黑體" panose="020B0604030504040204" pitchFamily="34" charset="-120"/>
                            <a:ea typeface="微軟正黑體" panose="020B0604030504040204" pitchFamily="34" charset="-120"/>
                            <a:cs typeface="+mn-cs"/>
                          </a:endParaRPr>
                        </a:p>
                      </p:txBody>
                    </p:sp>
                    <p:sp>
                      <p:nvSpPr>
                        <p:cNvPr id="55" name="Freeform 6"/>
                        <p:cNvSpPr>
                          <a:spLocks/>
                        </p:cNvSpPr>
                        <p:nvPr/>
                      </p:nvSpPr>
                      <p:spPr bwMode="auto">
                        <a:xfrm>
                          <a:off x="3700463" y="1898337"/>
                          <a:ext cx="860425" cy="609600"/>
                        </a:xfrm>
                        <a:custGeom>
                          <a:avLst/>
                          <a:gdLst/>
                          <a:ahLst/>
                          <a:cxnLst>
                            <a:cxn ang="0">
                              <a:pos x="0" y="320"/>
                            </a:cxn>
                            <a:cxn ang="0">
                              <a:pos x="542" y="0"/>
                            </a:cxn>
                            <a:cxn ang="0">
                              <a:pos x="542" y="135"/>
                            </a:cxn>
                            <a:cxn ang="0">
                              <a:pos x="111" y="384"/>
                            </a:cxn>
                            <a:cxn ang="0">
                              <a:pos x="0" y="320"/>
                            </a:cxn>
                          </a:cxnLst>
                          <a:rect l="0" t="0" r="r" b="b"/>
                          <a:pathLst>
                            <a:path w="542" h="384">
                              <a:moveTo>
                                <a:pt x="0" y="320"/>
                              </a:moveTo>
                              <a:lnTo>
                                <a:pt x="542" y="0"/>
                              </a:lnTo>
                              <a:lnTo>
                                <a:pt x="542" y="135"/>
                              </a:lnTo>
                              <a:lnTo>
                                <a:pt x="111" y="384"/>
                              </a:lnTo>
                              <a:lnTo>
                                <a:pt x="0" y="320"/>
                              </a:lnTo>
                              <a:close/>
                            </a:path>
                          </a:pathLst>
                        </a:custGeom>
                        <a:solidFill>
                          <a:srgbClr val="189A80">
                            <a:lumMod val="50000"/>
                          </a:srgbClr>
                        </a:solidFill>
                        <a:ln w="9525">
                          <a:noFill/>
                          <a:round/>
                          <a:headEnd/>
                          <a:tailEnd/>
                        </a:ln>
                      </p:spPr>
                      <p:txBody>
                        <a:bodyPr vert="horz" wrap="square" lIns="68580" tIns="34291" rIns="68580" bIns="34291" numCol="1" anchor="t" anchorCtr="0" compatLnSpc="1">
                          <a:prstTxWarp prst="textNoShape">
                            <a:avLst/>
                          </a:prstTxWarp>
                        </a:bodyPr>
                        <a:lstStyle/>
                        <a:p>
                          <a:pPr marL="0" marR="0" lvl="0" indent="0" algn="l" defTabSz="773701" rtl="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srgbClr val="262626"/>
                            </a:solidFill>
                            <a:effectLst/>
                            <a:uLnTx/>
                            <a:uFillTx/>
                            <a:latin typeface="微軟正黑體" panose="020B0604030504040204" pitchFamily="34" charset="-120"/>
                            <a:ea typeface="微軟正黑體" panose="020B0604030504040204" pitchFamily="34" charset="-120"/>
                            <a:cs typeface="+mn-cs"/>
                          </a:endParaRPr>
                        </a:p>
                      </p:txBody>
                    </p:sp>
                  </p:grpSp>
                  <p:sp>
                    <p:nvSpPr>
                      <p:cNvPr id="51" name="文字方塊 50"/>
                      <p:cNvSpPr txBox="1"/>
                      <p:nvPr/>
                    </p:nvSpPr>
                    <p:spPr>
                      <a:xfrm>
                        <a:off x="7174902" y="3063847"/>
                        <a:ext cx="1321108" cy="542945"/>
                      </a:xfrm>
                      <a:prstGeom prst="rect">
                        <a:avLst/>
                      </a:prstGeom>
                      <a:noFill/>
                      <a:ln>
                        <a:noFill/>
                      </a:ln>
                    </p:spPr>
                    <p:txBody>
                      <a:bodyPr wrap="square" rtlCol="0">
                        <a:spAutoFit/>
                      </a:bodyPr>
                      <a:lstStyle/>
                      <a:p>
                        <a:pPr marL="0" marR="0" lvl="0" indent="0" algn="ctr" defTabSz="685783" rtl="0" eaLnBrk="1" fontAlgn="base" latinLnBrk="0" hangingPunct="1">
                          <a:lnSpc>
                            <a:spcPct val="100000"/>
                          </a:lnSpc>
                          <a:spcBef>
                            <a:spcPct val="0"/>
                          </a:spcBef>
                          <a:spcAft>
                            <a:spcPct val="0"/>
                          </a:spcAft>
                          <a:buClrTx/>
                          <a:buSzTx/>
                          <a:buFontTx/>
                          <a:buNone/>
                          <a:tabLst/>
                          <a:defRPr/>
                        </a:pPr>
                        <a:r>
                          <a:rPr kumimoji="1" lang="zh-TW" altLang="en-US" sz="2800" b="1" i="0" u="none" strike="noStrike" kern="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資訊科</a:t>
                        </a:r>
                      </a:p>
                    </p:txBody>
                  </p:sp>
                </p:grpSp>
                <p:grpSp>
                  <p:nvGrpSpPr>
                    <p:cNvPr id="6" name="群組 5"/>
                    <p:cNvGrpSpPr/>
                    <p:nvPr/>
                  </p:nvGrpSpPr>
                  <p:grpSpPr>
                    <a:xfrm>
                      <a:off x="1998847" y="5021199"/>
                      <a:ext cx="1365252" cy="1571625"/>
                      <a:chOff x="7136558" y="5035883"/>
                      <a:chExt cx="1365251" cy="1571625"/>
                    </a:xfrm>
                  </p:grpSpPr>
                  <p:grpSp>
                    <p:nvGrpSpPr>
                      <p:cNvPr id="42" name="Group 69"/>
                      <p:cNvGrpSpPr/>
                      <p:nvPr/>
                    </p:nvGrpSpPr>
                    <p:grpSpPr>
                      <a:xfrm>
                        <a:off x="7136559" y="5035883"/>
                        <a:ext cx="1365250" cy="1571625"/>
                        <a:chOff x="3195638" y="3362012"/>
                        <a:chExt cx="1365250" cy="1571625"/>
                      </a:xfrm>
                    </p:grpSpPr>
                    <p:sp>
                      <p:nvSpPr>
                        <p:cNvPr id="47" name="Freeform 10"/>
                        <p:cNvSpPr>
                          <a:spLocks/>
                        </p:cNvSpPr>
                        <p:nvPr/>
                      </p:nvSpPr>
                      <p:spPr bwMode="auto">
                        <a:xfrm>
                          <a:off x="3195638" y="3362012"/>
                          <a:ext cx="1365250" cy="1571625"/>
                        </a:xfrm>
                        <a:custGeom>
                          <a:avLst/>
                          <a:gdLst/>
                          <a:ahLst/>
                          <a:cxnLst>
                            <a:cxn ang="0">
                              <a:pos x="431" y="990"/>
                            </a:cxn>
                            <a:cxn ang="0">
                              <a:pos x="860" y="744"/>
                            </a:cxn>
                            <a:cxn ang="0">
                              <a:pos x="860" y="248"/>
                            </a:cxn>
                            <a:cxn ang="0">
                              <a:pos x="429" y="0"/>
                            </a:cxn>
                            <a:cxn ang="0">
                              <a:pos x="0" y="246"/>
                            </a:cxn>
                            <a:cxn ang="0">
                              <a:pos x="0" y="744"/>
                            </a:cxn>
                            <a:cxn ang="0">
                              <a:pos x="431" y="990"/>
                            </a:cxn>
                          </a:cxnLst>
                          <a:rect l="0" t="0" r="r" b="b"/>
                          <a:pathLst>
                            <a:path w="860" h="990">
                              <a:moveTo>
                                <a:pt x="431" y="990"/>
                              </a:moveTo>
                              <a:lnTo>
                                <a:pt x="860" y="744"/>
                              </a:lnTo>
                              <a:lnTo>
                                <a:pt x="860" y="248"/>
                              </a:lnTo>
                              <a:lnTo>
                                <a:pt x="429" y="0"/>
                              </a:lnTo>
                              <a:lnTo>
                                <a:pt x="0" y="246"/>
                              </a:lnTo>
                              <a:lnTo>
                                <a:pt x="0" y="744"/>
                              </a:lnTo>
                              <a:lnTo>
                                <a:pt x="431" y="990"/>
                              </a:lnTo>
                              <a:close/>
                            </a:path>
                          </a:pathLst>
                        </a:custGeom>
                        <a:solidFill>
                          <a:sysClr val="window" lastClr="FFFFFF">
                            <a:lumMod val="65000"/>
                          </a:sysClr>
                        </a:solidFill>
                        <a:ln w="9525">
                          <a:noFill/>
                          <a:round/>
                          <a:headEnd/>
                          <a:tailEnd/>
                        </a:ln>
                        <a:effectLst>
                          <a:outerShdw blurRad="190500" dist="228600" dir="2700000" algn="ctr">
                            <a:srgbClr val="000000">
                              <a:alpha val="30000"/>
                            </a:srgbClr>
                          </a:outerShdw>
                        </a:effectLst>
                      </p:spPr>
                      <p:txBody>
                        <a:bodyPr vert="horz" wrap="square" lIns="68580" tIns="34291" rIns="68580" bIns="34291" numCol="1" anchor="t" anchorCtr="0" compatLnSpc="1">
                          <a:prstTxWarp prst="textNoShape">
                            <a:avLst/>
                          </a:prstTxWarp>
                        </a:bodyPr>
                        <a:lstStyle/>
                        <a:p>
                          <a:pPr marL="0" marR="0" lvl="0" indent="0" algn="l" defTabSz="773701" rtl="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srgbClr val="262626"/>
                            </a:solidFill>
                            <a:effectLst/>
                            <a:uLnTx/>
                            <a:uFillTx/>
                            <a:latin typeface="微軟正黑體" panose="020B0604030504040204" pitchFamily="34" charset="-120"/>
                            <a:ea typeface="微軟正黑體" panose="020B0604030504040204" pitchFamily="34" charset="-120"/>
                            <a:cs typeface="+mn-cs"/>
                          </a:endParaRPr>
                        </a:p>
                      </p:txBody>
                    </p:sp>
                    <p:sp>
                      <p:nvSpPr>
                        <p:cNvPr id="48" name="Freeform 11"/>
                        <p:cNvSpPr>
                          <a:spLocks/>
                        </p:cNvSpPr>
                        <p:nvPr/>
                      </p:nvSpPr>
                      <p:spPr bwMode="auto">
                        <a:xfrm>
                          <a:off x="3700463" y="3362012"/>
                          <a:ext cx="860425" cy="604838"/>
                        </a:xfrm>
                        <a:custGeom>
                          <a:avLst/>
                          <a:gdLst/>
                          <a:ahLst/>
                          <a:cxnLst>
                            <a:cxn ang="0">
                              <a:pos x="0" y="64"/>
                            </a:cxn>
                            <a:cxn ang="0">
                              <a:pos x="542" y="381"/>
                            </a:cxn>
                            <a:cxn ang="0">
                              <a:pos x="542" y="248"/>
                            </a:cxn>
                            <a:cxn ang="0">
                              <a:pos x="111" y="0"/>
                            </a:cxn>
                            <a:cxn ang="0">
                              <a:pos x="0" y="64"/>
                            </a:cxn>
                          </a:cxnLst>
                          <a:rect l="0" t="0" r="r" b="b"/>
                          <a:pathLst>
                            <a:path w="542" h="381">
                              <a:moveTo>
                                <a:pt x="0" y="64"/>
                              </a:moveTo>
                              <a:lnTo>
                                <a:pt x="542" y="381"/>
                              </a:lnTo>
                              <a:lnTo>
                                <a:pt x="542" y="248"/>
                              </a:lnTo>
                              <a:lnTo>
                                <a:pt x="111" y="0"/>
                              </a:lnTo>
                              <a:lnTo>
                                <a:pt x="0" y="64"/>
                              </a:lnTo>
                              <a:close/>
                            </a:path>
                          </a:pathLst>
                        </a:custGeom>
                        <a:solidFill>
                          <a:srgbClr val="686868">
                            <a:lumMod val="75000"/>
                          </a:srgbClr>
                        </a:solidFill>
                        <a:ln w="9525">
                          <a:noFill/>
                          <a:round/>
                          <a:headEnd/>
                          <a:tailEnd/>
                        </a:ln>
                      </p:spPr>
                      <p:txBody>
                        <a:bodyPr vert="horz" wrap="square" lIns="68580" tIns="34291" rIns="68580" bIns="34291" numCol="1" anchor="t" anchorCtr="0" compatLnSpc="1">
                          <a:prstTxWarp prst="textNoShape">
                            <a:avLst/>
                          </a:prstTxWarp>
                        </a:bodyPr>
                        <a:lstStyle/>
                        <a:p>
                          <a:pPr marL="0" marR="0" lvl="0" indent="0" algn="l" defTabSz="773701" rtl="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srgbClr val="262626"/>
                            </a:solidFill>
                            <a:effectLst/>
                            <a:uLnTx/>
                            <a:uFillTx/>
                            <a:latin typeface="微軟正黑體" panose="020B0604030504040204" pitchFamily="34" charset="-120"/>
                            <a:ea typeface="微軟正黑體" panose="020B0604030504040204" pitchFamily="34" charset="-120"/>
                            <a:cs typeface="+mn-cs"/>
                          </a:endParaRPr>
                        </a:p>
                      </p:txBody>
                    </p:sp>
                  </p:grpSp>
                  <p:sp>
                    <p:nvSpPr>
                      <p:cNvPr id="44" name="文字方塊 43"/>
                      <p:cNvSpPr txBox="1"/>
                      <p:nvPr/>
                    </p:nvSpPr>
                    <p:spPr>
                      <a:xfrm>
                        <a:off x="7136558" y="5640722"/>
                        <a:ext cx="1321108" cy="542945"/>
                      </a:xfrm>
                      <a:prstGeom prst="rect">
                        <a:avLst/>
                      </a:prstGeom>
                      <a:noFill/>
                      <a:ln>
                        <a:noFill/>
                      </a:ln>
                    </p:spPr>
                    <p:txBody>
                      <a:bodyPr wrap="square" rtlCol="0">
                        <a:spAutoFit/>
                      </a:bodyPr>
                      <a:lstStyle/>
                      <a:p>
                        <a:pPr marL="0" marR="0" lvl="0" indent="0" algn="ctr" defTabSz="685783" rtl="0" eaLnBrk="1" fontAlgn="base" latinLnBrk="0" hangingPunct="1">
                          <a:lnSpc>
                            <a:spcPct val="100000"/>
                          </a:lnSpc>
                          <a:spcBef>
                            <a:spcPct val="0"/>
                          </a:spcBef>
                          <a:spcAft>
                            <a:spcPct val="0"/>
                          </a:spcAft>
                          <a:buClrTx/>
                          <a:buSzTx/>
                          <a:buFontTx/>
                          <a:buNone/>
                          <a:tabLst/>
                          <a:defRPr/>
                        </a:pPr>
                        <a:r>
                          <a:rPr kumimoji="1" lang="zh-TW" altLang="en-US" sz="2800" b="1" i="0" u="none" strike="noStrike" kern="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冷凍科</a:t>
                        </a:r>
                      </a:p>
                    </p:txBody>
                  </p:sp>
                </p:grpSp>
                <p:grpSp>
                  <p:nvGrpSpPr>
                    <p:cNvPr id="7" name="群組 6"/>
                    <p:cNvGrpSpPr/>
                    <p:nvPr/>
                  </p:nvGrpSpPr>
                  <p:grpSpPr>
                    <a:xfrm>
                      <a:off x="3402196" y="5021199"/>
                      <a:ext cx="1360488" cy="1571625"/>
                      <a:chOff x="8539909" y="5035883"/>
                      <a:chExt cx="1360488" cy="1571625"/>
                    </a:xfrm>
                  </p:grpSpPr>
                  <p:grpSp>
                    <p:nvGrpSpPr>
                      <p:cNvPr id="35" name="Group 68"/>
                      <p:cNvGrpSpPr/>
                      <p:nvPr/>
                    </p:nvGrpSpPr>
                    <p:grpSpPr>
                      <a:xfrm>
                        <a:off x="8539909" y="5035883"/>
                        <a:ext cx="1360488" cy="1571625"/>
                        <a:chOff x="4598988" y="3362012"/>
                        <a:chExt cx="1360488" cy="1571625"/>
                      </a:xfrm>
                    </p:grpSpPr>
                    <p:sp>
                      <p:nvSpPr>
                        <p:cNvPr id="40" name="Freeform 12"/>
                        <p:cNvSpPr>
                          <a:spLocks/>
                        </p:cNvSpPr>
                        <p:nvPr/>
                      </p:nvSpPr>
                      <p:spPr bwMode="auto">
                        <a:xfrm>
                          <a:off x="4598988" y="3362012"/>
                          <a:ext cx="1360488" cy="1571625"/>
                        </a:xfrm>
                        <a:custGeom>
                          <a:avLst/>
                          <a:gdLst/>
                          <a:ahLst/>
                          <a:cxnLst>
                            <a:cxn ang="0">
                              <a:pos x="857" y="744"/>
                            </a:cxn>
                            <a:cxn ang="0">
                              <a:pos x="857" y="246"/>
                            </a:cxn>
                            <a:cxn ang="0">
                              <a:pos x="428" y="0"/>
                            </a:cxn>
                            <a:cxn ang="0">
                              <a:pos x="0" y="248"/>
                            </a:cxn>
                            <a:cxn ang="0">
                              <a:pos x="0" y="744"/>
                            </a:cxn>
                            <a:cxn ang="0">
                              <a:pos x="428" y="990"/>
                            </a:cxn>
                            <a:cxn ang="0">
                              <a:pos x="857" y="744"/>
                            </a:cxn>
                          </a:cxnLst>
                          <a:rect l="0" t="0" r="r" b="b"/>
                          <a:pathLst>
                            <a:path w="857" h="990">
                              <a:moveTo>
                                <a:pt x="857" y="744"/>
                              </a:moveTo>
                              <a:lnTo>
                                <a:pt x="857" y="246"/>
                              </a:lnTo>
                              <a:lnTo>
                                <a:pt x="428" y="0"/>
                              </a:lnTo>
                              <a:lnTo>
                                <a:pt x="0" y="248"/>
                              </a:lnTo>
                              <a:lnTo>
                                <a:pt x="0" y="744"/>
                              </a:lnTo>
                              <a:lnTo>
                                <a:pt x="428" y="990"/>
                              </a:lnTo>
                              <a:lnTo>
                                <a:pt x="857" y="744"/>
                              </a:lnTo>
                              <a:close/>
                            </a:path>
                          </a:pathLst>
                        </a:custGeom>
                        <a:solidFill>
                          <a:srgbClr val="564266"/>
                        </a:solidFill>
                        <a:ln w="9525">
                          <a:noFill/>
                          <a:round/>
                          <a:headEnd/>
                          <a:tailEnd/>
                        </a:ln>
                        <a:effectLst>
                          <a:outerShdw blurRad="190500" dist="228600" dir="2700000" algn="ctr">
                            <a:srgbClr val="000000">
                              <a:alpha val="30000"/>
                            </a:srgbClr>
                          </a:outerShdw>
                        </a:effectLst>
                      </p:spPr>
                      <p:txBody>
                        <a:bodyPr vert="horz" wrap="square" lIns="68580" tIns="34291" rIns="68580" bIns="34291" numCol="1" anchor="t" anchorCtr="0" compatLnSpc="1">
                          <a:prstTxWarp prst="textNoShape">
                            <a:avLst/>
                          </a:prstTxWarp>
                        </a:bodyPr>
                        <a:lstStyle/>
                        <a:p>
                          <a:pPr marL="0" marR="0" lvl="0" indent="0" algn="l" defTabSz="773701" rtl="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srgbClr val="8B7396">
                                <a:lumMod val="50000"/>
                              </a:srgbClr>
                            </a:solidFill>
                            <a:effectLst/>
                            <a:uLnTx/>
                            <a:uFillTx/>
                            <a:latin typeface="微軟正黑體" panose="020B0604030504040204" pitchFamily="34" charset="-120"/>
                            <a:ea typeface="微軟正黑體" panose="020B0604030504040204" pitchFamily="34" charset="-120"/>
                            <a:cs typeface="+mn-cs"/>
                          </a:endParaRPr>
                        </a:p>
                      </p:txBody>
                    </p:sp>
                    <p:sp>
                      <p:nvSpPr>
                        <p:cNvPr id="41" name="Freeform 13"/>
                        <p:cNvSpPr>
                          <a:spLocks/>
                        </p:cNvSpPr>
                        <p:nvPr/>
                      </p:nvSpPr>
                      <p:spPr bwMode="auto">
                        <a:xfrm>
                          <a:off x="4598988" y="3362012"/>
                          <a:ext cx="855663" cy="604838"/>
                        </a:xfrm>
                        <a:custGeom>
                          <a:avLst/>
                          <a:gdLst/>
                          <a:ahLst/>
                          <a:cxnLst>
                            <a:cxn ang="0">
                              <a:pos x="0" y="248"/>
                            </a:cxn>
                            <a:cxn ang="0">
                              <a:pos x="0" y="381"/>
                            </a:cxn>
                            <a:cxn ang="0">
                              <a:pos x="539" y="64"/>
                            </a:cxn>
                            <a:cxn ang="0">
                              <a:pos x="428" y="0"/>
                            </a:cxn>
                            <a:cxn ang="0">
                              <a:pos x="0" y="248"/>
                            </a:cxn>
                          </a:cxnLst>
                          <a:rect l="0" t="0" r="r" b="b"/>
                          <a:pathLst>
                            <a:path w="539" h="381">
                              <a:moveTo>
                                <a:pt x="0" y="248"/>
                              </a:moveTo>
                              <a:lnTo>
                                <a:pt x="0" y="381"/>
                              </a:lnTo>
                              <a:lnTo>
                                <a:pt x="539" y="64"/>
                              </a:lnTo>
                              <a:lnTo>
                                <a:pt x="428" y="0"/>
                              </a:lnTo>
                              <a:lnTo>
                                <a:pt x="0" y="248"/>
                              </a:lnTo>
                              <a:close/>
                            </a:path>
                          </a:pathLst>
                        </a:custGeom>
                        <a:solidFill>
                          <a:srgbClr val="564266">
                            <a:lumMod val="75000"/>
                          </a:srgbClr>
                        </a:solidFill>
                        <a:ln w="9525">
                          <a:noFill/>
                          <a:round/>
                          <a:headEnd/>
                          <a:tailEnd/>
                        </a:ln>
                      </p:spPr>
                      <p:txBody>
                        <a:bodyPr vert="horz" wrap="square" lIns="68580" tIns="34291" rIns="68580" bIns="34291" numCol="1" anchor="t" anchorCtr="0" compatLnSpc="1">
                          <a:prstTxWarp prst="textNoShape">
                            <a:avLst/>
                          </a:prstTxWarp>
                        </a:bodyPr>
                        <a:lstStyle/>
                        <a:p>
                          <a:pPr marL="0" marR="0" lvl="0" indent="0" algn="l" defTabSz="773701" rtl="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srgbClr val="8B7396">
                                <a:lumMod val="50000"/>
                              </a:srgbClr>
                            </a:solidFill>
                            <a:effectLst/>
                            <a:uLnTx/>
                            <a:uFillTx/>
                            <a:latin typeface="微軟正黑體" panose="020B0604030504040204" pitchFamily="34" charset="-120"/>
                            <a:ea typeface="微軟正黑體" panose="020B0604030504040204" pitchFamily="34" charset="-120"/>
                            <a:cs typeface="+mn-cs"/>
                          </a:endParaRPr>
                        </a:p>
                      </p:txBody>
                    </p:sp>
                  </p:grpSp>
                  <p:sp>
                    <p:nvSpPr>
                      <p:cNvPr id="37" name="文字方塊 36"/>
                      <p:cNvSpPr txBox="1"/>
                      <p:nvPr/>
                    </p:nvSpPr>
                    <p:spPr>
                      <a:xfrm>
                        <a:off x="8570558" y="5637243"/>
                        <a:ext cx="1321108" cy="383255"/>
                      </a:xfrm>
                      <a:prstGeom prst="rect">
                        <a:avLst/>
                      </a:prstGeom>
                      <a:noFill/>
                      <a:ln>
                        <a:noFill/>
                      </a:ln>
                    </p:spPr>
                    <p:txBody>
                      <a:bodyPr wrap="square" rtlCol="0">
                        <a:spAutoFit/>
                      </a:bodyPr>
                      <a:lstStyle/>
                      <a:p>
                        <a:pPr marL="0" marR="0" lvl="0" indent="0" algn="ctr" defTabSz="685783" rtl="0" eaLnBrk="1" fontAlgn="base" latinLnBrk="0" hangingPunct="1">
                          <a:lnSpc>
                            <a:spcPct val="100000"/>
                          </a:lnSpc>
                          <a:spcBef>
                            <a:spcPct val="0"/>
                          </a:spcBef>
                          <a:spcAft>
                            <a:spcPct val="0"/>
                          </a:spcAft>
                          <a:buClrTx/>
                          <a:buSzTx/>
                          <a:buFontTx/>
                          <a:buNone/>
                          <a:tabLst/>
                          <a:defRPr/>
                        </a:pPr>
                        <a:r>
                          <a:rPr kumimoji="1" lang="zh-TW" altLang="en-US" sz="1800" b="1" i="0" u="none" strike="noStrike" kern="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應用英文科</a:t>
                        </a:r>
                      </a:p>
                    </p:txBody>
                  </p:sp>
                </p:grpSp>
                <p:grpSp>
                  <p:nvGrpSpPr>
                    <p:cNvPr id="8" name="群組 7"/>
                    <p:cNvGrpSpPr/>
                    <p:nvPr/>
                  </p:nvGrpSpPr>
                  <p:grpSpPr>
                    <a:xfrm>
                      <a:off x="4073709" y="3809928"/>
                      <a:ext cx="1370386" cy="1568450"/>
                      <a:chOff x="9268572" y="3824620"/>
                      <a:chExt cx="1370386" cy="1568450"/>
                    </a:xfrm>
                  </p:grpSpPr>
                  <p:grpSp>
                    <p:nvGrpSpPr>
                      <p:cNvPr id="29" name="Group 67"/>
                      <p:cNvGrpSpPr/>
                      <p:nvPr/>
                    </p:nvGrpSpPr>
                    <p:grpSpPr>
                      <a:xfrm>
                        <a:off x="9268572" y="3824620"/>
                        <a:ext cx="1360488" cy="1568450"/>
                        <a:chOff x="5327651" y="2150749"/>
                        <a:chExt cx="1360488" cy="1568450"/>
                      </a:xfrm>
                    </p:grpSpPr>
                    <p:sp>
                      <p:nvSpPr>
                        <p:cNvPr id="31" name="Freeform 14"/>
                        <p:cNvSpPr>
                          <a:spLocks/>
                        </p:cNvSpPr>
                        <p:nvPr/>
                      </p:nvSpPr>
                      <p:spPr bwMode="auto">
                        <a:xfrm>
                          <a:off x="5327651" y="2150749"/>
                          <a:ext cx="1360488" cy="1568450"/>
                        </a:xfrm>
                        <a:custGeom>
                          <a:avLst/>
                          <a:gdLst/>
                          <a:ahLst/>
                          <a:cxnLst>
                            <a:cxn ang="0">
                              <a:pos x="857" y="741"/>
                            </a:cxn>
                            <a:cxn ang="0">
                              <a:pos x="429" y="988"/>
                            </a:cxn>
                            <a:cxn ang="0">
                              <a:pos x="0" y="741"/>
                            </a:cxn>
                            <a:cxn ang="0">
                              <a:pos x="0" y="246"/>
                            </a:cxn>
                            <a:cxn ang="0">
                              <a:pos x="429" y="0"/>
                            </a:cxn>
                            <a:cxn ang="0">
                              <a:pos x="857" y="246"/>
                            </a:cxn>
                            <a:cxn ang="0">
                              <a:pos x="857" y="741"/>
                            </a:cxn>
                          </a:cxnLst>
                          <a:rect l="0" t="0" r="r" b="b"/>
                          <a:pathLst>
                            <a:path w="857" h="988">
                              <a:moveTo>
                                <a:pt x="857" y="741"/>
                              </a:moveTo>
                              <a:lnTo>
                                <a:pt x="429" y="988"/>
                              </a:lnTo>
                              <a:lnTo>
                                <a:pt x="0" y="741"/>
                              </a:lnTo>
                              <a:lnTo>
                                <a:pt x="0" y="246"/>
                              </a:lnTo>
                              <a:lnTo>
                                <a:pt x="429" y="0"/>
                              </a:lnTo>
                              <a:lnTo>
                                <a:pt x="857" y="246"/>
                              </a:lnTo>
                              <a:lnTo>
                                <a:pt x="857" y="741"/>
                              </a:lnTo>
                              <a:close/>
                            </a:path>
                          </a:pathLst>
                        </a:custGeom>
                        <a:solidFill>
                          <a:srgbClr val="D24132"/>
                        </a:solidFill>
                        <a:ln w="9525">
                          <a:noFill/>
                          <a:round/>
                          <a:headEnd/>
                          <a:tailEnd/>
                        </a:ln>
                        <a:effectLst>
                          <a:outerShdw blurRad="190500" dist="228600" dir="2700000" algn="ctr">
                            <a:srgbClr val="000000">
                              <a:alpha val="30000"/>
                            </a:srgbClr>
                          </a:outerShdw>
                        </a:effectLst>
                      </p:spPr>
                      <p:txBody>
                        <a:bodyPr vert="horz" wrap="square" lIns="68580" tIns="34291" rIns="68580" bIns="34291" numCol="1" anchor="t" anchorCtr="0" compatLnSpc="1">
                          <a:prstTxWarp prst="textNoShape">
                            <a:avLst/>
                          </a:prstTxWarp>
                        </a:bodyPr>
                        <a:lstStyle/>
                        <a:p>
                          <a:pPr marL="0" marR="0" lvl="0" indent="0" algn="l" defTabSz="773701" rtl="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srgbClr val="262626"/>
                            </a:solidFill>
                            <a:effectLst/>
                            <a:uLnTx/>
                            <a:uFillTx/>
                            <a:latin typeface="微軟正黑體" panose="020B0604030504040204" pitchFamily="34" charset="-120"/>
                            <a:ea typeface="微軟正黑體" panose="020B0604030504040204" pitchFamily="34" charset="-120"/>
                            <a:cs typeface="+mn-cs"/>
                          </a:endParaRPr>
                        </a:p>
                      </p:txBody>
                    </p:sp>
                    <p:sp>
                      <p:nvSpPr>
                        <p:cNvPr id="32" name="Freeform 15"/>
                        <p:cNvSpPr>
                          <a:spLocks/>
                        </p:cNvSpPr>
                        <p:nvPr/>
                      </p:nvSpPr>
                      <p:spPr bwMode="auto">
                        <a:xfrm>
                          <a:off x="5327651" y="2436499"/>
                          <a:ext cx="184150" cy="992188"/>
                        </a:xfrm>
                        <a:custGeom>
                          <a:avLst/>
                          <a:gdLst/>
                          <a:ahLst/>
                          <a:cxnLst>
                            <a:cxn ang="0">
                              <a:pos x="0" y="66"/>
                            </a:cxn>
                            <a:cxn ang="0">
                              <a:pos x="116" y="0"/>
                            </a:cxn>
                            <a:cxn ang="0">
                              <a:pos x="112" y="625"/>
                            </a:cxn>
                            <a:cxn ang="0">
                              <a:pos x="0" y="561"/>
                            </a:cxn>
                            <a:cxn ang="0">
                              <a:pos x="0" y="66"/>
                            </a:cxn>
                          </a:cxnLst>
                          <a:rect l="0" t="0" r="r" b="b"/>
                          <a:pathLst>
                            <a:path w="116" h="625">
                              <a:moveTo>
                                <a:pt x="0" y="66"/>
                              </a:moveTo>
                              <a:lnTo>
                                <a:pt x="116" y="0"/>
                              </a:lnTo>
                              <a:lnTo>
                                <a:pt x="112" y="625"/>
                              </a:lnTo>
                              <a:lnTo>
                                <a:pt x="0" y="561"/>
                              </a:lnTo>
                              <a:lnTo>
                                <a:pt x="0" y="66"/>
                              </a:lnTo>
                              <a:close/>
                            </a:path>
                          </a:pathLst>
                        </a:custGeom>
                        <a:solidFill>
                          <a:srgbClr val="D24132">
                            <a:lumMod val="75000"/>
                          </a:srgbClr>
                        </a:solidFill>
                        <a:ln w="9525">
                          <a:noFill/>
                          <a:round/>
                          <a:headEnd/>
                          <a:tailEnd/>
                        </a:ln>
                      </p:spPr>
                      <p:txBody>
                        <a:bodyPr vert="horz" wrap="square" lIns="68580" tIns="34291" rIns="68580" bIns="34291" numCol="1" anchor="t" anchorCtr="0" compatLnSpc="1">
                          <a:prstTxWarp prst="textNoShape">
                            <a:avLst/>
                          </a:prstTxWarp>
                        </a:bodyPr>
                        <a:lstStyle/>
                        <a:p>
                          <a:pPr marL="0" marR="0" lvl="0" indent="0" algn="l" defTabSz="773701" rtl="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srgbClr val="262626"/>
                            </a:solidFill>
                            <a:effectLst/>
                            <a:uLnTx/>
                            <a:uFillTx/>
                            <a:latin typeface="微軟正黑體" panose="020B0604030504040204" pitchFamily="34" charset="-120"/>
                            <a:ea typeface="微軟正黑體" panose="020B0604030504040204" pitchFamily="34" charset="-120"/>
                            <a:cs typeface="+mn-cs"/>
                          </a:endParaRPr>
                        </a:p>
                      </p:txBody>
                    </p:sp>
                  </p:grpSp>
                  <p:sp>
                    <p:nvSpPr>
                      <p:cNvPr id="30" name="文字方塊 29"/>
                      <p:cNvSpPr txBox="1"/>
                      <p:nvPr/>
                    </p:nvSpPr>
                    <p:spPr>
                      <a:xfrm>
                        <a:off x="9317850" y="4370097"/>
                        <a:ext cx="1321108" cy="542945"/>
                      </a:xfrm>
                      <a:prstGeom prst="rect">
                        <a:avLst/>
                      </a:prstGeom>
                      <a:noFill/>
                      <a:ln>
                        <a:noFill/>
                      </a:ln>
                    </p:spPr>
                    <p:txBody>
                      <a:bodyPr wrap="square" rtlCol="0">
                        <a:spAutoFit/>
                      </a:bodyPr>
                      <a:lstStyle/>
                      <a:p>
                        <a:pPr marL="0" marR="0" lvl="0" indent="0" algn="ctr" defTabSz="685783" rtl="0" eaLnBrk="1" fontAlgn="base" latinLnBrk="0" hangingPunct="1">
                          <a:lnSpc>
                            <a:spcPct val="100000"/>
                          </a:lnSpc>
                          <a:spcBef>
                            <a:spcPct val="0"/>
                          </a:spcBef>
                          <a:spcAft>
                            <a:spcPct val="0"/>
                          </a:spcAft>
                          <a:buClrTx/>
                          <a:buSzTx/>
                          <a:buFontTx/>
                          <a:buNone/>
                          <a:tabLst/>
                          <a:defRPr/>
                        </a:pPr>
                        <a:r>
                          <a:rPr kumimoji="1" lang="zh-TW" altLang="en-US" sz="2800" b="1" i="0" u="none" strike="noStrike" kern="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電子科</a:t>
                        </a:r>
                      </a:p>
                    </p:txBody>
                  </p:sp>
                </p:grpSp>
                <p:grpSp>
                  <p:nvGrpSpPr>
                    <p:cNvPr id="9" name="群組 8"/>
                    <p:cNvGrpSpPr/>
                    <p:nvPr/>
                  </p:nvGrpSpPr>
                  <p:grpSpPr>
                    <a:xfrm>
                      <a:off x="3402196" y="2590728"/>
                      <a:ext cx="1360488" cy="1576388"/>
                      <a:chOff x="8539909" y="2605420"/>
                      <a:chExt cx="1360488" cy="1576388"/>
                    </a:xfrm>
                  </p:grpSpPr>
                  <p:grpSp>
                    <p:nvGrpSpPr>
                      <p:cNvPr id="21" name="Group 66"/>
                      <p:cNvGrpSpPr/>
                      <p:nvPr/>
                    </p:nvGrpSpPr>
                    <p:grpSpPr>
                      <a:xfrm>
                        <a:off x="8539909" y="2605420"/>
                        <a:ext cx="1360488" cy="1576388"/>
                        <a:chOff x="4598988" y="931549"/>
                        <a:chExt cx="1360488" cy="1576388"/>
                      </a:xfrm>
                    </p:grpSpPr>
                    <p:sp>
                      <p:nvSpPr>
                        <p:cNvPr id="26" name="Freeform 8"/>
                        <p:cNvSpPr>
                          <a:spLocks/>
                        </p:cNvSpPr>
                        <p:nvPr/>
                      </p:nvSpPr>
                      <p:spPr bwMode="auto">
                        <a:xfrm>
                          <a:off x="4598988" y="931549"/>
                          <a:ext cx="1360488" cy="1576388"/>
                        </a:xfrm>
                        <a:custGeom>
                          <a:avLst/>
                          <a:gdLst/>
                          <a:ahLst/>
                          <a:cxnLst>
                            <a:cxn ang="0">
                              <a:pos x="428" y="0"/>
                            </a:cxn>
                            <a:cxn ang="0">
                              <a:pos x="0" y="249"/>
                            </a:cxn>
                            <a:cxn ang="0">
                              <a:pos x="0" y="744"/>
                            </a:cxn>
                            <a:cxn ang="0">
                              <a:pos x="428" y="993"/>
                            </a:cxn>
                            <a:cxn ang="0">
                              <a:pos x="857" y="744"/>
                            </a:cxn>
                            <a:cxn ang="0">
                              <a:pos x="857" y="249"/>
                            </a:cxn>
                            <a:cxn ang="0">
                              <a:pos x="428" y="0"/>
                            </a:cxn>
                          </a:cxnLst>
                          <a:rect l="0" t="0" r="r" b="b"/>
                          <a:pathLst>
                            <a:path w="857" h="993">
                              <a:moveTo>
                                <a:pt x="428" y="0"/>
                              </a:moveTo>
                              <a:lnTo>
                                <a:pt x="0" y="249"/>
                              </a:lnTo>
                              <a:lnTo>
                                <a:pt x="0" y="744"/>
                              </a:lnTo>
                              <a:lnTo>
                                <a:pt x="428" y="993"/>
                              </a:lnTo>
                              <a:lnTo>
                                <a:pt x="857" y="744"/>
                              </a:lnTo>
                              <a:lnTo>
                                <a:pt x="857" y="249"/>
                              </a:lnTo>
                              <a:lnTo>
                                <a:pt x="428" y="0"/>
                              </a:lnTo>
                              <a:close/>
                            </a:path>
                          </a:pathLst>
                        </a:custGeom>
                        <a:solidFill>
                          <a:srgbClr val="EE8F10"/>
                        </a:solidFill>
                        <a:ln w="9525">
                          <a:noFill/>
                          <a:round/>
                          <a:headEnd/>
                          <a:tailEnd/>
                        </a:ln>
                        <a:effectLst>
                          <a:outerShdw blurRad="190500" dist="228600" dir="2700000" algn="ctr">
                            <a:srgbClr val="000000">
                              <a:alpha val="30000"/>
                            </a:srgbClr>
                          </a:outerShdw>
                        </a:effectLst>
                      </p:spPr>
                      <p:txBody>
                        <a:bodyPr vert="horz" wrap="square" lIns="68580" tIns="34291" rIns="68580" bIns="34291" numCol="1" anchor="t" anchorCtr="0" compatLnSpc="1">
                          <a:prstTxWarp prst="textNoShape">
                            <a:avLst/>
                          </a:prstTxWarp>
                        </a:bodyPr>
                        <a:lstStyle/>
                        <a:p>
                          <a:pPr marL="0" marR="0" lvl="0" indent="0" algn="l" defTabSz="773701" rtl="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srgbClr val="262626"/>
                            </a:solidFill>
                            <a:effectLst/>
                            <a:uLnTx/>
                            <a:uFillTx/>
                            <a:latin typeface="微軟正黑體" panose="020B0604030504040204" pitchFamily="34" charset="-120"/>
                            <a:ea typeface="微軟正黑體" panose="020B0604030504040204" pitchFamily="34" charset="-120"/>
                            <a:cs typeface="+mn-cs"/>
                          </a:endParaRPr>
                        </a:p>
                      </p:txBody>
                    </p:sp>
                    <p:sp>
                      <p:nvSpPr>
                        <p:cNvPr id="27" name="Freeform 9"/>
                        <p:cNvSpPr>
                          <a:spLocks/>
                        </p:cNvSpPr>
                        <p:nvPr/>
                      </p:nvSpPr>
                      <p:spPr bwMode="auto">
                        <a:xfrm>
                          <a:off x="4598988" y="1898337"/>
                          <a:ext cx="855663" cy="609600"/>
                        </a:xfrm>
                        <a:custGeom>
                          <a:avLst/>
                          <a:gdLst/>
                          <a:ahLst/>
                          <a:cxnLst>
                            <a:cxn ang="0">
                              <a:pos x="539" y="320"/>
                            </a:cxn>
                            <a:cxn ang="0">
                              <a:pos x="0" y="0"/>
                            </a:cxn>
                            <a:cxn ang="0">
                              <a:pos x="0" y="135"/>
                            </a:cxn>
                            <a:cxn ang="0">
                              <a:pos x="428" y="384"/>
                            </a:cxn>
                            <a:cxn ang="0">
                              <a:pos x="539" y="320"/>
                            </a:cxn>
                          </a:cxnLst>
                          <a:rect l="0" t="0" r="r" b="b"/>
                          <a:pathLst>
                            <a:path w="539" h="384">
                              <a:moveTo>
                                <a:pt x="539" y="320"/>
                              </a:moveTo>
                              <a:lnTo>
                                <a:pt x="0" y="0"/>
                              </a:lnTo>
                              <a:lnTo>
                                <a:pt x="0" y="135"/>
                              </a:lnTo>
                              <a:lnTo>
                                <a:pt x="428" y="384"/>
                              </a:lnTo>
                              <a:lnTo>
                                <a:pt x="539" y="320"/>
                              </a:lnTo>
                              <a:close/>
                            </a:path>
                          </a:pathLst>
                        </a:custGeom>
                        <a:solidFill>
                          <a:srgbClr val="F09C2A">
                            <a:lumMod val="75000"/>
                          </a:srgbClr>
                        </a:solidFill>
                        <a:ln w="9525">
                          <a:noFill/>
                          <a:round/>
                          <a:headEnd/>
                          <a:tailEnd/>
                        </a:ln>
                      </p:spPr>
                      <p:txBody>
                        <a:bodyPr vert="horz" wrap="square" lIns="68580" tIns="34291" rIns="68580" bIns="34291" numCol="1" anchor="t" anchorCtr="0" compatLnSpc="1">
                          <a:prstTxWarp prst="textNoShape">
                            <a:avLst/>
                          </a:prstTxWarp>
                        </a:bodyPr>
                        <a:lstStyle/>
                        <a:p>
                          <a:pPr marL="0" marR="0" lvl="0" indent="0" algn="l" defTabSz="773701" rtl="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srgbClr val="262626"/>
                            </a:solidFill>
                            <a:effectLst/>
                            <a:uLnTx/>
                            <a:uFillTx/>
                            <a:latin typeface="微軟正黑體" panose="020B0604030504040204" pitchFamily="34" charset="-120"/>
                            <a:ea typeface="微軟正黑體" panose="020B0604030504040204" pitchFamily="34" charset="-120"/>
                            <a:cs typeface="+mn-cs"/>
                          </a:endParaRPr>
                        </a:p>
                      </p:txBody>
                    </p:sp>
                  </p:grpSp>
                  <p:sp>
                    <p:nvSpPr>
                      <p:cNvPr id="23" name="文字方塊 22"/>
                      <p:cNvSpPr txBox="1"/>
                      <p:nvPr/>
                    </p:nvSpPr>
                    <p:spPr>
                      <a:xfrm>
                        <a:off x="8550867" y="3074369"/>
                        <a:ext cx="1321108" cy="542945"/>
                      </a:xfrm>
                      <a:prstGeom prst="rect">
                        <a:avLst/>
                      </a:prstGeom>
                      <a:noFill/>
                      <a:ln>
                        <a:noFill/>
                      </a:ln>
                    </p:spPr>
                    <p:txBody>
                      <a:bodyPr wrap="square" rtlCol="0">
                        <a:spAutoFit/>
                      </a:bodyPr>
                      <a:lstStyle/>
                      <a:p>
                        <a:pPr marL="0" marR="0" lvl="0" indent="0" algn="ctr" defTabSz="685783" rtl="0" eaLnBrk="1" fontAlgn="base" latinLnBrk="0" hangingPunct="1">
                          <a:lnSpc>
                            <a:spcPct val="100000"/>
                          </a:lnSpc>
                          <a:spcBef>
                            <a:spcPct val="0"/>
                          </a:spcBef>
                          <a:spcAft>
                            <a:spcPct val="0"/>
                          </a:spcAft>
                          <a:buClrTx/>
                          <a:buSzTx/>
                          <a:buFontTx/>
                          <a:buNone/>
                          <a:tabLst/>
                          <a:defRPr/>
                        </a:pPr>
                        <a:r>
                          <a:rPr kumimoji="1" lang="zh-TW" altLang="en-US" sz="2800" b="1" i="0" u="none" strike="noStrike" kern="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電機科</a:t>
                        </a:r>
                        <a:endParaRPr kumimoji="1" lang="en-US" altLang="zh-TW" sz="2800" b="1" i="0" u="none" strike="noStrike" kern="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grpSp>
                <p:grpSp>
                  <p:nvGrpSpPr>
                    <p:cNvPr id="10" name="群組 9"/>
                    <p:cNvGrpSpPr/>
                    <p:nvPr/>
                  </p:nvGrpSpPr>
                  <p:grpSpPr>
                    <a:xfrm>
                      <a:off x="2769542" y="3932227"/>
                      <a:ext cx="1216049" cy="1323852"/>
                      <a:chOff x="7907257" y="3946919"/>
                      <a:chExt cx="1216049" cy="1323852"/>
                    </a:xfrm>
                  </p:grpSpPr>
                  <p:sp>
                    <p:nvSpPr>
                      <p:cNvPr id="19" name="Freeform 7"/>
                      <p:cNvSpPr>
                        <a:spLocks/>
                      </p:cNvSpPr>
                      <p:nvPr/>
                    </p:nvSpPr>
                    <p:spPr bwMode="auto">
                      <a:xfrm>
                        <a:off x="7943203" y="3946919"/>
                        <a:ext cx="1145788" cy="1323852"/>
                      </a:xfrm>
                      <a:custGeom>
                        <a:avLst/>
                        <a:gdLst/>
                        <a:ahLst/>
                        <a:cxnLst>
                          <a:cxn ang="0">
                            <a:pos x="592" y="170"/>
                          </a:cxn>
                          <a:cxn ang="0">
                            <a:pos x="592" y="511"/>
                          </a:cxn>
                          <a:cxn ang="0">
                            <a:pos x="296" y="684"/>
                          </a:cxn>
                          <a:cxn ang="0">
                            <a:pos x="0" y="511"/>
                          </a:cxn>
                          <a:cxn ang="0">
                            <a:pos x="0" y="170"/>
                          </a:cxn>
                          <a:cxn ang="0">
                            <a:pos x="296" y="0"/>
                          </a:cxn>
                          <a:cxn ang="0">
                            <a:pos x="592" y="170"/>
                          </a:cxn>
                        </a:cxnLst>
                        <a:rect l="0" t="0" r="r" b="b"/>
                        <a:pathLst>
                          <a:path w="592" h="684">
                            <a:moveTo>
                              <a:pt x="592" y="170"/>
                            </a:moveTo>
                            <a:lnTo>
                              <a:pt x="592" y="511"/>
                            </a:lnTo>
                            <a:lnTo>
                              <a:pt x="296" y="684"/>
                            </a:lnTo>
                            <a:lnTo>
                              <a:pt x="0" y="511"/>
                            </a:lnTo>
                            <a:lnTo>
                              <a:pt x="0" y="170"/>
                            </a:lnTo>
                            <a:lnTo>
                              <a:pt x="296" y="0"/>
                            </a:lnTo>
                            <a:lnTo>
                              <a:pt x="592" y="170"/>
                            </a:lnTo>
                            <a:close/>
                          </a:path>
                        </a:pathLst>
                      </a:custGeom>
                      <a:solidFill>
                        <a:schemeClr val="accent4">
                          <a:lumMod val="40000"/>
                          <a:lumOff val="60000"/>
                        </a:schemeClr>
                      </a:solidFill>
                      <a:ln w="9525">
                        <a:noFill/>
                        <a:round/>
                        <a:headEnd/>
                        <a:tailEnd/>
                      </a:ln>
                      <a:effectLst/>
                      <a:scene3d>
                        <a:camera prst="orthographicFront">
                          <a:rot lat="0" lon="0" rev="0"/>
                        </a:camera>
                        <a:lightRig rig="contrasting" dir="t">
                          <a:rot lat="0" lon="0" rev="7800000"/>
                        </a:lightRig>
                      </a:scene3d>
                      <a:sp3d>
                        <a:bevelT w="139700" h="139700"/>
                      </a:sp3d>
                    </p:spPr>
                    <p:txBody>
                      <a:bodyPr vert="horz" wrap="square" lIns="68580" tIns="34291" rIns="68580" bIns="34291" numCol="1" anchor="t" anchorCtr="0" compatLnSpc="1">
                        <a:prstTxWarp prst="textNoShape">
                          <a:avLst/>
                        </a:prstTxWarp>
                      </a:bodyPr>
                      <a:lstStyle/>
                      <a:p>
                        <a:pPr marL="0" marR="0" lvl="0" indent="0" algn="l" defTabSz="773701" rtl="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srgbClr val="262626"/>
                          </a:solidFill>
                          <a:effectLst/>
                          <a:uLnTx/>
                          <a:uFillTx/>
                          <a:latin typeface="微軟正黑體" panose="020B0604030504040204" pitchFamily="34" charset="-120"/>
                          <a:ea typeface="微軟正黑體" panose="020B0604030504040204" pitchFamily="34" charset="-120"/>
                          <a:cs typeface="+mn-cs"/>
                        </a:endParaRPr>
                      </a:p>
                    </p:txBody>
                  </p:sp>
                  <p:sp>
                    <p:nvSpPr>
                      <p:cNvPr id="20" name="文字方塊 19"/>
                      <p:cNvSpPr txBox="1"/>
                      <p:nvPr/>
                    </p:nvSpPr>
                    <p:spPr>
                      <a:xfrm>
                        <a:off x="7907257" y="4100706"/>
                        <a:ext cx="1216049" cy="990076"/>
                      </a:xfrm>
                      <a:prstGeom prst="rect">
                        <a:avLst/>
                      </a:prstGeom>
                      <a:no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1800" b="1" i="0" u="none" strike="noStrike" kern="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智慧跨域</a:t>
                        </a:r>
                        <a:r>
                          <a:rPr kumimoji="1" lang="zh-TW" altLang="en-US" sz="2000" b="1"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內湖高工</a:t>
                        </a:r>
                        <a:r>
                          <a:rPr kumimoji="1" lang="zh-TW" altLang="en-US" sz="1800" b="1" i="0" u="none" strike="noStrike" kern="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科技人文</a:t>
                        </a:r>
                        <a:endParaRPr kumimoji="1" lang="en-US" altLang="zh-TW" sz="1800" b="1" i="0" u="none" strike="noStrike" kern="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endParaRPr>
                      </a:p>
                    </p:txBody>
                  </p:sp>
                </p:grpSp>
                <p:grpSp>
                  <p:nvGrpSpPr>
                    <p:cNvPr id="11" name="群組 10"/>
                    <p:cNvGrpSpPr/>
                    <p:nvPr/>
                  </p:nvGrpSpPr>
                  <p:grpSpPr>
                    <a:xfrm>
                      <a:off x="1246374" y="3809928"/>
                      <a:ext cx="1374470" cy="1571625"/>
                      <a:chOff x="6441234" y="3824620"/>
                      <a:chExt cx="1374470" cy="1571625"/>
                    </a:xfrm>
                  </p:grpSpPr>
                  <p:grpSp>
                    <p:nvGrpSpPr>
                      <p:cNvPr id="12" name="Group 64"/>
                      <p:cNvGrpSpPr/>
                      <p:nvPr/>
                    </p:nvGrpSpPr>
                    <p:grpSpPr>
                      <a:xfrm>
                        <a:off x="6441234" y="3824620"/>
                        <a:ext cx="1357313" cy="1571625"/>
                        <a:chOff x="2500313" y="2150749"/>
                        <a:chExt cx="1357313" cy="1571625"/>
                      </a:xfrm>
                    </p:grpSpPr>
                    <p:sp>
                      <p:nvSpPr>
                        <p:cNvPr id="17" name="Freeform 16"/>
                        <p:cNvSpPr>
                          <a:spLocks/>
                        </p:cNvSpPr>
                        <p:nvPr/>
                      </p:nvSpPr>
                      <p:spPr bwMode="auto">
                        <a:xfrm>
                          <a:off x="2500313" y="2150749"/>
                          <a:ext cx="1357313" cy="1571625"/>
                        </a:xfrm>
                        <a:custGeom>
                          <a:avLst/>
                          <a:gdLst/>
                          <a:ahLst/>
                          <a:cxnLst>
                            <a:cxn ang="0">
                              <a:pos x="429" y="0"/>
                            </a:cxn>
                            <a:cxn ang="0">
                              <a:pos x="0" y="246"/>
                            </a:cxn>
                            <a:cxn ang="0">
                              <a:pos x="0" y="741"/>
                            </a:cxn>
                            <a:cxn ang="0">
                              <a:pos x="429" y="990"/>
                            </a:cxn>
                            <a:cxn ang="0">
                              <a:pos x="855" y="741"/>
                            </a:cxn>
                            <a:cxn ang="0">
                              <a:pos x="855" y="246"/>
                            </a:cxn>
                            <a:cxn ang="0">
                              <a:pos x="429" y="0"/>
                            </a:cxn>
                          </a:cxnLst>
                          <a:rect l="0" t="0" r="r" b="b"/>
                          <a:pathLst>
                            <a:path w="855" h="990">
                              <a:moveTo>
                                <a:pt x="429" y="0"/>
                              </a:moveTo>
                              <a:lnTo>
                                <a:pt x="0" y="246"/>
                              </a:lnTo>
                              <a:lnTo>
                                <a:pt x="0" y="741"/>
                              </a:lnTo>
                              <a:lnTo>
                                <a:pt x="429" y="990"/>
                              </a:lnTo>
                              <a:lnTo>
                                <a:pt x="855" y="741"/>
                              </a:lnTo>
                              <a:lnTo>
                                <a:pt x="855" y="246"/>
                              </a:lnTo>
                              <a:lnTo>
                                <a:pt x="429" y="0"/>
                              </a:lnTo>
                              <a:close/>
                            </a:path>
                          </a:pathLst>
                        </a:custGeom>
                        <a:solidFill>
                          <a:srgbClr val="738AC8"/>
                        </a:solidFill>
                        <a:ln w="9525">
                          <a:noFill/>
                          <a:round/>
                          <a:headEnd/>
                          <a:tailEnd/>
                        </a:ln>
                        <a:effectLst>
                          <a:outerShdw blurRad="190500" dist="228600" dir="2700000" algn="ctr">
                            <a:srgbClr val="000000">
                              <a:alpha val="30000"/>
                            </a:srgbClr>
                          </a:outerShdw>
                        </a:effectLst>
                      </p:spPr>
                      <p:txBody>
                        <a:bodyPr vert="horz" wrap="square" lIns="68580" tIns="34291" rIns="68580" bIns="34291" numCol="1" anchor="t" anchorCtr="0" compatLnSpc="1">
                          <a:prstTxWarp prst="textNoShape">
                            <a:avLst/>
                          </a:prstTxWarp>
                        </a:bodyPr>
                        <a:lstStyle/>
                        <a:p>
                          <a:pPr marL="0" marR="0" lvl="0" indent="0" algn="l" defTabSz="773701" rtl="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srgbClr val="262626"/>
                            </a:solidFill>
                            <a:effectLst/>
                            <a:uLnTx/>
                            <a:uFillTx/>
                            <a:latin typeface="微軟正黑體" panose="020B0604030504040204" pitchFamily="34" charset="-120"/>
                            <a:ea typeface="微軟正黑體" panose="020B0604030504040204" pitchFamily="34" charset="-120"/>
                            <a:cs typeface="+mn-cs"/>
                          </a:endParaRPr>
                        </a:p>
                      </p:txBody>
                    </p:sp>
                    <p:sp>
                      <p:nvSpPr>
                        <p:cNvPr id="18" name="Freeform 17"/>
                        <p:cNvSpPr>
                          <a:spLocks/>
                        </p:cNvSpPr>
                        <p:nvPr/>
                      </p:nvSpPr>
                      <p:spPr bwMode="auto">
                        <a:xfrm>
                          <a:off x="3673476" y="2436499"/>
                          <a:ext cx="184150" cy="992188"/>
                        </a:xfrm>
                        <a:custGeom>
                          <a:avLst/>
                          <a:gdLst/>
                          <a:ahLst/>
                          <a:cxnLst>
                            <a:cxn ang="0">
                              <a:pos x="0" y="0"/>
                            </a:cxn>
                            <a:cxn ang="0">
                              <a:pos x="5" y="625"/>
                            </a:cxn>
                            <a:cxn ang="0">
                              <a:pos x="116" y="561"/>
                            </a:cxn>
                            <a:cxn ang="0">
                              <a:pos x="116" y="66"/>
                            </a:cxn>
                            <a:cxn ang="0">
                              <a:pos x="0" y="0"/>
                            </a:cxn>
                          </a:cxnLst>
                          <a:rect l="0" t="0" r="r" b="b"/>
                          <a:pathLst>
                            <a:path w="116" h="625">
                              <a:moveTo>
                                <a:pt x="0" y="0"/>
                              </a:moveTo>
                              <a:lnTo>
                                <a:pt x="5" y="625"/>
                              </a:lnTo>
                              <a:lnTo>
                                <a:pt x="116" y="561"/>
                              </a:lnTo>
                              <a:lnTo>
                                <a:pt x="116" y="66"/>
                              </a:lnTo>
                              <a:lnTo>
                                <a:pt x="0" y="0"/>
                              </a:lnTo>
                              <a:close/>
                            </a:path>
                          </a:pathLst>
                        </a:custGeom>
                        <a:solidFill>
                          <a:srgbClr val="377790">
                            <a:lumMod val="75000"/>
                          </a:srgbClr>
                        </a:solidFill>
                        <a:ln w="9525">
                          <a:noFill/>
                          <a:round/>
                          <a:headEnd/>
                          <a:tailEnd/>
                        </a:ln>
                      </p:spPr>
                      <p:txBody>
                        <a:bodyPr vert="horz" wrap="square" lIns="68580" tIns="34291" rIns="68580" bIns="34291" numCol="1" anchor="t" anchorCtr="0" compatLnSpc="1">
                          <a:prstTxWarp prst="textNoShape">
                            <a:avLst/>
                          </a:prstTxWarp>
                        </a:bodyPr>
                        <a:lstStyle/>
                        <a:p>
                          <a:pPr marL="0" marR="0" lvl="0" indent="0" algn="l" defTabSz="773701" rtl="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srgbClr val="262626"/>
                            </a:solidFill>
                            <a:effectLst/>
                            <a:uLnTx/>
                            <a:uFillTx/>
                            <a:latin typeface="微軟正黑體" panose="020B0604030504040204" pitchFamily="34" charset="-120"/>
                            <a:ea typeface="微軟正黑體" panose="020B0604030504040204" pitchFamily="34" charset="-120"/>
                            <a:cs typeface="+mn-cs"/>
                          </a:endParaRPr>
                        </a:p>
                      </p:txBody>
                    </p:sp>
                  </p:grpSp>
                  <p:sp>
                    <p:nvSpPr>
                      <p:cNvPr id="13" name="文字方塊 12"/>
                      <p:cNvSpPr txBox="1"/>
                      <p:nvPr/>
                    </p:nvSpPr>
                    <p:spPr>
                      <a:xfrm>
                        <a:off x="6494596" y="4350072"/>
                        <a:ext cx="1321108" cy="542945"/>
                      </a:xfrm>
                      <a:prstGeom prst="rect">
                        <a:avLst/>
                      </a:prstGeom>
                      <a:noFill/>
                      <a:ln>
                        <a:noFill/>
                      </a:ln>
                    </p:spPr>
                    <p:txBody>
                      <a:bodyPr wrap="square" rtlCol="0">
                        <a:spAutoFit/>
                      </a:bodyPr>
                      <a:lstStyle/>
                      <a:p>
                        <a:pPr marL="0" marR="0" lvl="0" indent="0" algn="ctr" defTabSz="685783" rtl="0" eaLnBrk="1" fontAlgn="base" latinLnBrk="0" hangingPunct="1">
                          <a:lnSpc>
                            <a:spcPct val="100000"/>
                          </a:lnSpc>
                          <a:spcBef>
                            <a:spcPct val="0"/>
                          </a:spcBef>
                          <a:spcAft>
                            <a:spcPct val="0"/>
                          </a:spcAft>
                          <a:buClrTx/>
                          <a:buSzTx/>
                          <a:buFontTx/>
                          <a:buNone/>
                          <a:tabLst/>
                          <a:defRPr/>
                        </a:pPr>
                        <a:r>
                          <a:rPr kumimoji="1" lang="zh-TW" altLang="en-US" sz="2800" b="1" i="0" u="none" strike="noStrike" kern="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控制科</a:t>
                        </a:r>
                      </a:p>
                    </p:txBody>
                  </p:sp>
                </p:grpSp>
              </p:grpSp>
              <p:grpSp>
                <p:nvGrpSpPr>
                  <p:cNvPr id="16" name="群組 15"/>
                  <p:cNvGrpSpPr/>
                  <p:nvPr/>
                </p:nvGrpSpPr>
                <p:grpSpPr>
                  <a:xfrm>
                    <a:off x="268541" y="1938898"/>
                    <a:ext cx="10119722" cy="4313408"/>
                    <a:chOff x="268541" y="1938898"/>
                    <a:chExt cx="10119722" cy="4313408"/>
                  </a:xfrm>
                </p:grpSpPr>
                <p:sp>
                  <p:nvSpPr>
                    <p:cNvPr id="57" name="矩形 56"/>
                    <p:cNvSpPr/>
                    <p:nvPr/>
                  </p:nvSpPr>
                  <p:spPr>
                    <a:xfrm flipH="1">
                      <a:off x="3242253" y="5736112"/>
                      <a:ext cx="3180777" cy="516194"/>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zh-TW" altLang="en-US" sz="2400"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rPr>
                        <a:t>品德素養、全球在地</a:t>
                      </a:r>
                    </a:p>
                  </p:txBody>
                </p:sp>
                <p:sp>
                  <p:nvSpPr>
                    <p:cNvPr id="60" name="矩形 59"/>
                    <p:cNvSpPr/>
                    <p:nvPr/>
                  </p:nvSpPr>
                  <p:spPr>
                    <a:xfrm>
                      <a:off x="441694" y="1938898"/>
                      <a:ext cx="2768266" cy="702765"/>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zh-TW" altLang="en-US" sz="2400"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rPr>
                        <a:t>前瞻專業 跨域整合</a:t>
                      </a:r>
                    </a:p>
                  </p:txBody>
                </p:sp>
                <p:sp>
                  <p:nvSpPr>
                    <p:cNvPr id="61" name="矩形 60"/>
                    <p:cNvSpPr/>
                    <p:nvPr/>
                  </p:nvSpPr>
                  <p:spPr>
                    <a:xfrm>
                      <a:off x="479628" y="4321809"/>
                      <a:ext cx="2777861" cy="666761"/>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zh-TW" altLang="en-US" sz="2400"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rPr>
                        <a:t>產學合作 專業教學</a:t>
                      </a:r>
                      <a:endParaRPr kumimoji="0" lang="en-US" altLang="zh-TW" sz="2400"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endParaRPr>
                    </a:p>
                  </p:txBody>
                </p:sp>
                <p:sp>
                  <p:nvSpPr>
                    <p:cNvPr id="62" name="矩形 61"/>
                    <p:cNvSpPr/>
                    <p:nvPr/>
                  </p:nvSpPr>
                  <p:spPr>
                    <a:xfrm>
                      <a:off x="6937958" y="1970115"/>
                      <a:ext cx="3450305" cy="666761"/>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zh-TW" altLang="en-US" sz="2400"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rPr>
                        <a:t>智慧教學 優化實習</a:t>
                      </a:r>
                      <a:endParaRPr kumimoji="0" lang="en-US" altLang="zh-TW" sz="2400"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endParaRPr>
                    </a:p>
                  </p:txBody>
                </p:sp>
                <p:sp>
                  <p:nvSpPr>
                    <p:cNvPr id="63" name="矩形 62"/>
                    <p:cNvSpPr/>
                    <p:nvPr/>
                  </p:nvSpPr>
                  <p:spPr>
                    <a:xfrm>
                      <a:off x="7268426" y="4286327"/>
                      <a:ext cx="2836374" cy="665096"/>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zh-TW" altLang="en-US" sz="2400"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rPr>
                        <a:t>科技設施 資源整合</a:t>
                      </a:r>
                      <a:endParaRPr kumimoji="0" lang="en-US" altLang="zh-TW" sz="2400"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endParaRPr>
                    </a:p>
                  </p:txBody>
                </p:sp>
                <p:sp>
                  <p:nvSpPr>
                    <p:cNvPr id="2" name="流程圖: 接點 1"/>
                    <p:cNvSpPr/>
                    <p:nvPr/>
                  </p:nvSpPr>
                  <p:spPr>
                    <a:xfrm>
                      <a:off x="279189" y="2246257"/>
                      <a:ext cx="125291" cy="128817"/>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351" b="0" i="0" u="none" strike="noStrike" kern="1200" cap="none" spc="0" normalizeH="0" baseline="0" noProof="0">
                        <a:ln>
                          <a:noFill/>
                        </a:ln>
                        <a:solidFill>
                          <a:prstClr val="white"/>
                        </a:solidFill>
                        <a:effectLst/>
                        <a:uLnTx/>
                        <a:uFillTx/>
                        <a:latin typeface="Trebuchet MS" panose="020B0603020202020204"/>
                        <a:ea typeface="微軟正黑體" panose="020B0604030504040204" pitchFamily="34" charset="-120"/>
                        <a:cs typeface="+mn-cs"/>
                      </a:endParaRPr>
                    </a:p>
                  </p:txBody>
                </p:sp>
                <p:sp>
                  <p:nvSpPr>
                    <p:cNvPr id="69" name="流程圖: 接點 68"/>
                    <p:cNvSpPr/>
                    <p:nvPr/>
                  </p:nvSpPr>
                  <p:spPr>
                    <a:xfrm>
                      <a:off x="268541" y="4595400"/>
                      <a:ext cx="125291" cy="128817"/>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351" b="0" i="0" u="none" strike="noStrike" kern="1200" cap="none" spc="0" normalizeH="0" baseline="0" noProof="0">
                        <a:ln>
                          <a:noFill/>
                        </a:ln>
                        <a:solidFill>
                          <a:prstClr val="white"/>
                        </a:solidFill>
                        <a:effectLst/>
                        <a:uLnTx/>
                        <a:uFillTx/>
                        <a:latin typeface="Trebuchet MS" panose="020B0603020202020204"/>
                        <a:ea typeface="微軟正黑體" panose="020B0604030504040204" pitchFamily="34" charset="-120"/>
                        <a:cs typeface="+mn-cs"/>
                      </a:endParaRPr>
                    </a:p>
                  </p:txBody>
                </p:sp>
                <p:sp>
                  <p:nvSpPr>
                    <p:cNvPr id="70" name="流程圖: 接點 69"/>
                    <p:cNvSpPr/>
                    <p:nvPr/>
                  </p:nvSpPr>
                  <p:spPr>
                    <a:xfrm>
                      <a:off x="7065101" y="2238203"/>
                      <a:ext cx="125291" cy="128817"/>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351" b="0" i="0" u="none" strike="noStrike" kern="120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
                  <p:nvSpPr>
                    <p:cNvPr id="71" name="流程圖: 接點 70"/>
                    <p:cNvSpPr/>
                    <p:nvPr/>
                  </p:nvSpPr>
                  <p:spPr>
                    <a:xfrm>
                      <a:off x="7065101" y="4596026"/>
                      <a:ext cx="125291" cy="128817"/>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351" b="0" i="0" u="none" strike="noStrike" kern="120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grpSp>
            </p:grpSp>
          </p:grpSp>
        </p:grpSp>
        <p:pic>
          <p:nvPicPr>
            <p:cNvPr id="15" name="圖片 14"/>
            <p:cNvPicPr>
              <a:picLocks noChangeAspect="1"/>
            </p:cNvPicPr>
            <p:nvPr/>
          </p:nvPicPr>
          <p:blipFill>
            <a:blip r:embed="rId3"/>
            <a:stretch>
              <a:fillRect/>
            </a:stretch>
          </p:blipFill>
          <p:spPr>
            <a:xfrm>
              <a:off x="8027351" y="2752181"/>
              <a:ext cx="1893235" cy="1292208"/>
            </a:xfrm>
            <a:prstGeom prst="rect">
              <a:avLst/>
            </a:prstGeom>
          </p:spPr>
        </p:pic>
        <p:pic>
          <p:nvPicPr>
            <p:cNvPr id="25" name="圖片 24"/>
            <p:cNvPicPr>
              <a:picLocks noChangeAspect="1"/>
            </p:cNvPicPr>
            <p:nvPr/>
          </p:nvPicPr>
          <p:blipFill>
            <a:blip r:embed="rId4"/>
            <a:stretch>
              <a:fillRect/>
            </a:stretch>
          </p:blipFill>
          <p:spPr>
            <a:xfrm>
              <a:off x="7499936" y="360770"/>
              <a:ext cx="1878946" cy="1275095"/>
            </a:xfrm>
            <a:prstGeom prst="rect">
              <a:avLst/>
            </a:prstGeom>
          </p:spPr>
        </p:pic>
        <p:pic>
          <p:nvPicPr>
            <p:cNvPr id="28" name="圖片 27"/>
            <p:cNvPicPr>
              <a:picLocks noChangeAspect="1"/>
            </p:cNvPicPr>
            <p:nvPr/>
          </p:nvPicPr>
          <p:blipFill>
            <a:blip r:embed="rId5"/>
            <a:stretch>
              <a:fillRect/>
            </a:stretch>
          </p:blipFill>
          <p:spPr>
            <a:xfrm>
              <a:off x="2346956" y="360770"/>
              <a:ext cx="1670905" cy="1275095"/>
            </a:xfrm>
            <a:prstGeom prst="rect">
              <a:avLst/>
            </a:prstGeom>
          </p:spPr>
        </p:pic>
        <p:pic>
          <p:nvPicPr>
            <p:cNvPr id="33" name="圖片 32"/>
            <p:cNvPicPr>
              <a:picLocks noChangeAspect="1"/>
            </p:cNvPicPr>
            <p:nvPr/>
          </p:nvPicPr>
          <p:blipFill>
            <a:blip r:embed="rId6"/>
            <a:stretch>
              <a:fillRect/>
            </a:stretch>
          </p:blipFill>
          <p:spPr>
            <a:xfrm>
              <a:off x="1469891" y="2762191"/>
              <a:ext cx="1807901" cy="1232186"/>
            </a:xfrm>
            <a:prstGeom prst="rect">
              <a:avLst/>
            </a:prstGeom>
          </p:spPr>
        </p:pic>
        <p:pic>
          <p:nvPicPr>
            <p:cNvPr id="34" name="圖片 33"/>
            <p:cNvPicPr>
              <a:picLocks noChangeAspect="1"/>
            </p:cNvPicPr>
            <p:nvPr/>
          </p:nvPicPr>
          <p:blipFill>
            <a:blip r:embed="rId7"/>
            <a:stretch>
              <a:fillRect/>
            </a:stretch>
          </p:blipFill>
          <p:spPr>
            <a:xfrm>
              <a:off x="2346956" y="5106360"/>
              <a:ext cx="1710209" cy="1302623"/>
            </a:xfrm>
            <a:prstGeom prst="rect">
              <a:avLst/>
            </a:prstGeom>
          </p:spPr>
        </p:pic>
        <p:pic>
          <p:nvPicPr>
            <p:cNvPr id="36" name="圖片 35"/>
            <p:cNvPicPr>
              <a:picLocks noChangeAspect="1"/>
            </p:cNvPicPr>
            <p:nvPr/>
          </p:nvPicPr>
          <p:blipFill>
            <a:blip r:embed="rId8"/>
            <a:stretch>
              <a:fillRect/>
            </a:stretch>
          </p:blipFill>
          <p:spPr>
            <a:xfrm>
              <a:off x="7499936" y="5108322"/>
              <a:ext cx="1816941" cy="1294297"/>
            </a:xfrm>
            <a:prstGeom prst="rect">
              <a:avLst/>
            </a:prstGeom>
          </p:spPr>
        </p:pic>
      </p:grpSp>
    </p:spTree>
    <p:extLst>
      <p:ext uri="{BB962C8B-B14F-4D97-AF65-F5344CB8AC3E}">
        <p14:creationId xmlns:p14="http://schemas.microsoft.com/office/powerpoint/2010/main" val="35766096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176277"/>
            <a:ext cx="12192000" cy="1320800"/>
          </a:xfrm>
        </p:spPr>
        <p:txBody>
          <a:bodyPr>
            <a:noAutofit/>
          </a:bodyPr>
          <a:lstStyle/>
          <a:p>
            <a:pPr algn="ctr"/>
            <a:r>
              <a:rPr lang="en-US" altLang="zh-TW" sz="4400" b="1" dirty="0" smtClean="0">
                <a:solidFill>
                  <a:srgbClr val="0070C0"/>
                </a:solidFill>
                <a:latin typeface="微软雅黑" panose="020B0503020204020204" pitchFamily="34" charset="-122"/>
                <a:ea typeface="微软雅黑" panose="020B0503020204020204" pitchFamily="34" charset="-122"/>
                <a:cs typeface="+mn-cs"/>
              </a:rPr>
              <a:t>111</a:t>
            </a:r>
            <a:r>
              <a:rPr lang="zh-TW" altLang="en-US" sz="4400" b="1" dirty="0" smtClean="0">
                <a:solidFill>
                  <a:srgbClr val="0070C0"/>
                </a:solidFill>
                <a:latin typeface="微软雅黑" panose="020B0503020204020204" pitchFamily="34" charset="-122"/>
                <a:ea typeface="微软雅黑" panose="020B0503020204020204" pitchFamily="34" charset="-122"/>
                <a:cs typeface="+mn-cs"/>
              </a:rPr>
              <a:t>學年度</a:t>
            </a:r>
            <a:r>
              <a:rPr lang="zh-TW" altLang="en-US" sz="4400" b="1" dirty="0">
                <a:solidFill>
                  <a:srgbClr val="0070C0"/>
                </a:solidFill>
                <a:latin typeface="微软雅黑" panose="020B0503020204020204" pitchFamily="34" charset="-122"/>
                <a:ea typeface="微软雅黑" panose="020B0503020204020204" pitchFamily="34" charset="-122"/>
                <a:cs typeface="+mn-cs"/>
              </a:rPr>
              <a:t>畢業生</a:t>
            </a:r>
            <a:r>
              <a:rPr lang="en-US" altLang="zh-TW" sz="4400" b="1" dirty="0">
                <a:solidFill>
                  <a:srgbClr val="0070C0"/>
                </a:solidFill>
                <a:latin typeface="微软雅黑" panose="020B0503020204020204" pitchFamily="34" charset="-122"/>
                <a:ea typeface="微软雅黑" panose="020B0503020204020204" pitchFamily="34" charset="-122"/>
                <a:cs typeface="+mn-cs"/>
              </a:rPr>
              <a:t>-</a:t>
            </a:r>
            <a:r>
              <a:rPr lang="zh-TW" altLang="en-US" sz="4400" b="1" dirty="0">
                <a:solidFill>
                  <a:srgbClr val="0070C0"/>
                </a:solidFill>
                <a:latin typeface="微软雅黑" panose="020B0503020204020204" pitchFamily="34" charset="-122"/>
                <a:ea typeface="微软雅黑" panose="020B0503020204020204" pitchFamily="34" charset="-122"/>
                <a:cs typeface="+mn-cs"/>
              </a:rPr>
              <a:t>公立學校榜單</a:t>
            </a:r>
            <a:br>
              <a:rPr lang="zh-TW" altLang="en-US" sz="4400" b="1" dirty="0">
                <a:solidFill>
                  <a:srgbClr val="0070C0"/>
                </a:solidFill>
                <a:latin typeface="微软雅黑" panose="020B0503020204020204" pitchFamily="34" charset="-122"/>
                <a:ea typeface="微软雅黑" panose="020B0503020204020204" pitchFamily="34" charset="-122"/>
                <a:cs typeface="+mn-cs"/>
              </a:rPr>
            </a:br>
            <a:endParaRPr lang="zh-TW" altLang="en-US" sz="4400" b="1" dirty="0">
              <a:solidFill>
                <a:srgbClr val="0070C0"/>
              </a:solidFill>
              <a:latin typeface="微软雅黑" panose="020B0503020204020204" pitchFamily="34" charset="-122"/>
              <a:ea typeface="微软雅黑" panose="020B0503020204020204" pitchFamily="34" charset="-122"/>
              <a:cs typeface="+mn-cs"/>
            </a:endParaRPr>
          </a:p>
        </p:txBody>
      </p:sp>
      <p:sp>
        <p:nvSpPr>
          <p:cNvPr id="4" name="矩形 3"/>
          <p:cNvSpPr/>
          <p:nvPr/>
        </p:nvSpPr>
        <p:spPr>
          <a:xfrm>
            <a:off x="1973638" y="1012233"/>
            <a:ext cx="4464335" cy="5863144"/>
          </a:xfrm>
          <a:prstGeom prst="rect">
            <a:avLst/>
          </a:prstGeom>
          <a:solidFill>
            <a:schemeClr val="bg1"/>
          </a:solidFill>
        </p:spPr>
        <p:txBody>
          <a:bodyPr wrap="square">
            <a:spAutoFit/>
          </a:bodyPr>
          <a:lstStyle/>
          <a:p>
            <a:pPr marL="0" marR="0" lvl="0" indent="0" algn="l" defTabSz="457200" rtl="0" eaLnBrk="1" fontAlgn="auto" latinLnBrk="0" hangingPunct="1">
              <a:lnSpc>
                <a:spcPts val="3000"/>
              </a:lnSpc>
              <a:spcBef>
                <a:spcPts val="0"/>
              </a:spcBef>
              <a:spcAft>
                <a:spcPts val="0"/>
              </a:spcAft>
              <a:buClrTx/>
              <a:buSzTx/>
              <a:buFontTx/>
              <a:buNone/>
              <a:tabLst/>
              <a:defRPr/>
            </a:pPr>
            <a:r>
              <a:rPr kumimoji="0" lang="zh-TW" altLang="en-US" sz="2400" b="1" i="0" u="sng" strike="noStrike" kern="1200" cap="none" spc="0" normalizeH="0" baseline="0" noProof="0" dirty="0">
                <a:ln>
                  <a:noFill/>
                </a:ln>
                <a:solidFill>
                  <a:srgbClr val="FF0000"/>
                </a:solidFill>
                <a:effectLst/>
                <a:uLnTx/>
                <a:uFillTx/>
                <a:latin typeface="微软雅黑"/>
                <a:ea typeface="微软雅黑"/>
                <a:cs typeface="+mn-cs"/>
              </a:rPr>
              <a:t>國立臺灣科技大學        </a:t>
            </a:r>
            <a:r>
              <a:rPr lang="en-US" altLang="zh-TW" sz="2400" b="1" u="sng" dirty="0">
                <a:solidFill>
                  <a:srgbClr val="FF0000"/>
                </a:solidFill>
                <a:latin typeface="微软雅黑"/>
                <a:ea typeface="微软雅黑"/>
              </a:rPr>
              <a:t>2</a:t>
            </a:r>
            <a:endParaRPr kumimoji="0" lang="en-US" altLang="zh-TW" sz="2400" b="1" i="0" u="sng" strike="noStrike" kern="1200" cap="none" spc="0" normalizeH="0" baseline="0" noProof="0" dirty="0">
              <a:ln>
                <a:noFill/>
              </a:ln>
              <a:solidFill>
                <a:srgbClr val="FF0000"/>
              </a:solidFill>
              <a:effectLst/>
              <a:uLnTx/>
              <a:uFillTx/>
              <a:latin typeface="微软雅黑"/>
              <a:ea typeface="微软雅黑"/>
              <a:cs typeface="+mn-cs"/>
            </a:endParaRPr>
          </a:p>
          <a:p>
            <a:pPr marL="0" marR="0" lvl="0" indent="0" algn="l" defTabSz="457200" rtl="0" eaLnBrk="1" fontAlgn="auto" latinLnBrk="0" hangingPunct="1">
              <a:lnSpc>
                <a:spcPts val="3000"/>
              </a:lnSpc>
              <a:spcBef>
                <a:spcPts val="0"/>
              </a:spcBef>
              <a:spcAft>
                <a:spcPts val="0"/>
              </a:spcAft>
              <a:buClrTx/>
              <a:buSzTx/>
              <a:buFontTx/>
              <a:buNone/>
              <a:tabLst/>
              <a:defRPr/>
            </a:pPr>
            <a:r>
              <a:rPr kumimoji="0" lang="zh-TW" altLang="en-US" sz="2400" b="1" i="0" u="sng" strike="noStrike" kern="1200" cap="none" spc="0" normalizeH="0" baseline="0" noProof="0" dirty="0">
                <a:ln>
                  <a:noFill/>
                </a:ln>
                <a:solidFill>
                  <a:srgbClr val="FF0000"/>
                </a:solidFill>
                <a:effectLst/>
                <a:uLnTx/>
                <a:uFillTx/>
                <a:latin typeface="微软雅黑"/>
                <a:ea typeface="微软雅黑"/>
                <a:cs typeface="+mn-cs"/>
              </a:rPr>
              <a:t>國立臺北科技大學      </a:t>
            </a:r>
            <a:r>
              <a:rPr kumimoji="0" lang="en-US" altLang="zh-TW" sz="2400" b="1" i="0" u="sng" strike="noStrike" kern="1200" cap="none" spc="0" normalizeH="0" baseline="0" noProof="0" dirty="0" smtClean="0">
                <a:ln>
                  <a:noFill/>
                </a:ln>
                <a:solidFill>
                  <a:srgbClr val="FF0000"/>
                </a:solidFill>
                <a:effectLst/>
                <a:uLnTx/>
                <a:uFillTx/>
                <a:latin typeface="微软雅黑"/>
                <a:ea typeface="微软雅黑"/>
                <a:cs typeface="+mn-cs"/>
              </a:rPr>
              <a:t>14</a:t>
            </a:r>
            <a:endParaRPr kumimoji="0" lang="en-US" altLang="zh-TW" sz="2400" b="1" i="0" u="sng" strike="noStrike" kern="1200" cap="none" spc="0" normalizeH="0" baseline="0" noProof="0" dirty="0">
              <a:ln>
                <a:noFill/>
              </a:ln>
              <a:solidFill>
                <a:srgbClr val="FF0000"/>
              </a:solidFill>
              <a:effectLst/>
              <a:uLnTx/>
              <a:uFillTx/>
              <a:latin typeface="微软雅黑"/>
              <a:ea typeface="微软雅黑"/>
              <a:cs typeface="+mn-cs"/>
            </a:endParaRPr>
          </a:p>
          <a:p>
            <a:pPr marL="0" marR="0" lvl="0" indent="0" algn="l" defTabSz="457200" rtl="0" eaLnBrk="1" fontAlgn="auto" latinLnBrk="0" hangingPunct="1">
              <a:lnSpc>
                <a:spcPts val="3000"/>
              </a:lnSpc>
              <a:spcBef>
                <a:spcPts val="0"/>
              </a:spcBef>
              <a:spcAft>
                <a:spcPts val="0"/>
              </a:spcAft>
              <a:buClrTx/>
              <a:buSzTx/>
              <a:buFontTx/>
              <a:buNone/>
              <a:tabLst/>
              <a:defRPr/>
            </a:pPr>
            <a:r>
              <a:rPr kumimoji="0" lang="zh-TW" altLang="en-US" sz="2400" b="1" i="0" u="sng" strike="noStrike" kern="1200" cap="none" spc="0" normalizeH="0" baseline="0" noProof="0" dirty="0">
                <a:ln>
                  <a:noFill/>
                </a:ln>
                <a:solidFill>
                  <a:srgbClr val="FF0000"/>
                </a:solidFill>
                <a:effectLst/>
                <a:uLnTx/>
                <a:uFillTx/>
                <a:latin typeface="微软雅黑"/>
                <a:ea typeface="微软雅黑"/>
                <a:cs typeface="+mn-cs"/>
              </a:rPr>
              <a:t>國立雲林科技大學      </a:t>
            </a:r>
            <a:r>
              <a:rPr kumimoji="0" lang="zh-TW" altLang="en-US" sz="2400" b="1" i="0" u="sng" strike="noStrike" kern="1200" cap="none" spc="0" normalizeH="0" baseline="0" noProof="0" dirty="0" smtClean="0">
                <a:ln>
                  <a:noFill/>
                </a:ln>
                <a:solidFill>
                  <a:srgbClr val="FF0000"/>
                </a:solidFill>
                <a:effectLst/>
                <a:uLnTx/>
                <a:uFillTx/>
                <a:latin typeface="微软雅黑"/>
                <a:ea typeface="微软雅黑"/>
                <a:cs typeface="+mn-cs"/>
              </a:rPr>
              <a:t>  </a:t>
            </a:r>
            <a:r>
              <a:rPr lang="en-US" altLang="zh-TW" sz="2400" b="1" u="sng" dirty="0" smtClean="0">
                <a:solidFill>
                  <a:srgbClr val="FF0000"/>
                </a:solidFill>
                <a:latin typeface="微软雅黑"/>
                <a:ea typeface="微软雅黑"/>
              </a:rPr>
              <a:t>9</a:t>
            </a:r>
            <a:endParaRPr kumimoji="0" lang="en-US" altLang="zh-TW" sz="2400" b="1" i="0" u="sng" strike="noStrike" kern="1200" cap="none" spc="0" normalizeH="0" baseline="0" noProof="0" dirty="0">
              <a:ln>
                <a:noFill/>
              </a:ln>
              <a:solidFill>
                <a:srgbClr val="FF0000"/>
              </a:solidFill>
              <a:effectLst/>
              <a:uLnTx/>
              <a:uFillTx/>
              <a:latin typeface="微软雅黑"/>
              <a:ea typeface="微软雅黑"/>
              <a:cs typeface="+mn-cs"/>
            </a:endParaRPr>
          </a:p>
          <a:p>
            <a:pPr marL="0" marR="0" lvl="0" indent="0" algn="l" defTabSz="457200" rtl="0" eaLnBrk="1" fontAlgn="auto" latinLnBrk="0" hangingPunct="1">
              <a:lnSpc>
                <a:spcPts val="3000"/>
              </a:lnSpc>
              <a:spcBef>
                <a:spcPts val="0"/>
              </a:spcBef>
              <a:spcAft>
                <a:spcPts val="0"/>
              </a:spcAft>
              <a:buClrTx/>
              <a:buSzTx/>
              <a:buFontTx/>
              <a:buNone/>
              <a:tabLst/>
              <a:defRPr/>
            </a:pPr>
            <a:r>
              <a:rPr kumimoji="0" lang="zh-TW" altLang="en-US" sz="2400" b="1" i="0" u="sng" strike="noStrike" kern="1200" cap="none" spc="0" normalizeH="0" baseline="0" noProof="0" dirty="0">
                <a:ln>
                  <a:noFill/>
                </a:ln>
                <a:solidFill>
                  <a:srgbClr val="002060"/>
                </a:solidFill>
                <a:effectLst/>
                <a:uLnTx/>
                <a:uFillTx/>
                <a:latin typeface="微软雅黑"/>
                <a:ea typeface="微软雅黑"/>
                <a:cs typeface="+mn-cs"/>
              </a:rPr>
              <a:t>國立高雄科技大學      </a:t>
            </a:r>
            <a:r>
              <a:rPr kumimoji="0" lang="en-US" altLang="zh-TW" sz="2400" b="1" i="0" u="sng" strike="noStrike" kern="1200" cap="none" spc="0" normalizeH="0" baseline="0" noProof="0" dirty="0" smtClean="0">
                <a:ln>
                  <a:noFill/>
                </a:ln>
                <a:solidFill>
                  <a:srgbClr val="002060"/>
                </a:solidFill>
                <a:effectLst/>
                <a:uLnTx/>
                <a:uFillTx/>
                <a:latin typeface="微软雅黑"/>
                <a:ea typeface="微软雅黑"/>
                <a:cs typeface="+mn-cs"/>
              </a:rPr>
              <a:t>38</a:t>
            </a:r>
            <a:endParaRPr kumimoji="0" lang="en-US" altLang="zh-TW" sz="2400" b="1" i="0" u="sng" strike="noStrike" kern="1200" cap="none" spc="0" normalizeH="0" baseline="0" noProof="0" dirty="0">
              <a:ln>
                <a:noFill/>
              </a:ln>
              <a:solidFill>
                <a:srgbClr val="002060"/>
              </a:solidFill>
              <a:effectLst/>
              <a:uLnTx/>
              <a:uFillTx/>
              <a:latin typeface="微软雅黑"/>
              <a:ea typeface="微软雅黑"/>
              <a:cs typeface="+mn-cs"/>
            </a:endParaRPr>
          </a:p>
          <a:p>
            <a:pPr marL="0" marR="0" lvl="0" indent="0" algn="l" defTabSz="457200" rtl="0" eaLnBrk="1" fontAlgn="auto" latinLnBrk="0" hangingPunct="1">
              <a:lnSpc>
                <a:spcPts val="3000"/>
              </a:lnSpc>
              <a:spcBef>
                <a:spcPts val="0"/>
              </a:spcBef>
              <a:spcAft>
                <a:spcPts val="0"/>
              </a:spcAft>
              <a:buClrTx/>
              <a:buSzTx/>
              <a:buFontTx/>
              <a:buNone/>
              <a:tabLst/>
              <a:defRPr/>
            </a:pPr>
            <a:r>
              <a:rPr kumimoji="0" lang="zh-TW" altLang="en-US" sz="2400" b="1" i="0" u="sng" strike="noStrike" kern="1200" cap="none" spc="0" normalizeH="0" baseline="0" noProof="0" dirty="0">
                <a:ln>
                  <a:noFill/>
                </a:ln>
                <a:solidFill>
                  <a:srgbClr val="002060"/>
                </a:solidFill>
                <a:effectLst/>
                <a:uLnTx/>
                <a:uFillTx/>
                <a:latin typeface="微软雅黑"/>
                <a:ea typeface="微软雅黑"/>
                <a:cs typeface="+mn-cs"/>
              </a:rPr>
              <a:t>國立勤益科技大學      </a:t>
            </a:r>
            <a:r>
              <a:rPr lang="en-US" altLang="zh-TW" sz="2400" b="1" u="sng" dirty="0" smtClean="0">
                <a:solidFill>
                  <a:srgbClr val="002060"/>
                </a:solidFill>
                <a:latin typeface="微软雅黑"/>
                <a:ea typeface="微软雅黑"/>
              </a:rPr>
              <a:t>43</a:t>
            </a:r>
            <a:endParaRPr kumimoji="0" lang="en-US" altLang="zh-TW" sz="2400" b="1" i="0" u="sng" strike="noStrike" kern="1200" cap="none" spc="0" normalizeH="0" baseline="0" noProof="0" dirty="0">
              <a:ln>
                <a:noFill/>
              </a:ln>
              <a:solidFill>
                <a:srgbClr val="002060"/>
              </a:solidFill>
              <a:effectLst/>
              <a:uLnTx/>
              <a:uFillTx/>
              <a:latin typeface="微软雅黑"/>
              <a:ea typeface="微软雅黑"/>
              <a:cs typeface="+mn-cs"/>
            </a:endParaRPr>
          </a:p>
          <a:p>
            <a:pPr marL="0" marR="0" lvl="0" indent="0" algn="l" defTabSz="457200" rtl="0" eaLnBrk="1" fontAlgn="auto" latinLnBrk="0" hangingPunct="1">
              <a:lnSpc>
                <a:spcPts val="3000"/>
              </a:lnSpc>
              <a:spcBef>
                <a:spcPts val="0"/>
              </a:spcBef>
              <a:spcAft>
                <a:spcPts val="0"/>
              </a:spcAft>
              <a:buClrTx/>
              <a:buSzTx/>
              <a:buFontTx/>
              <a:buNone/>
              <a:tabLst/>
              <a:defRPr/>
            </a:pPr>
            <a:r>
              <a:rPr kumimoji="0" lang="zh-TW" altLang="en-US" sz="2400" b="1" i="0" u="sng" strike="noStrike" kern="1200" cap="none" spc="0" normalizeH="0" baseline="0" noProof="0" dirty="0">
                <a:ln>
                  <a:noFill/>
                </a:ln>
                <a:solidFill>
                  <a:srgbClr val="002060"/>
                </a:solidFill>
                <a:effectLst/>
                <a:uLnTx/>
                <a:uFillTx/>
                <a:latin typeface="微软雅黑"/>
                <a:ea typeface="微软雅黑"/>
                <a:cs typeface="+mn-cs"/>
              </a:rPr>
              <a:t>國立虎尾科技大學      </a:t>
            </a:r>
            <a:r>
              <a:rPr kumimoji="0" lang="en-US" altLang="zh-TW" sz="2400" b="1" i="0" u="sng" strike="noStrike" kern="1200" cap="none" spc="0" normalizeH="0" baseline="0" noProof="0" dirty="0" smtClean="0">
                <a:ln>
                  <a:noFill/>
                </a:ln>
                <a:solidFill>
                  <a:srgbClr val="002060"/>
                </a:solidFill>
                <a:effectLst/>
                <a:uLnTx/>
                <a:uFillTx/>
                <a:latin typeface="微软雅黑"/>
                <a:ea typeface="微软雅黑"/>
                <a:cs typeface="+mn-cs"/>
              </a:rPr>
              <a:t>28</a:t>
            </a:r>
            <a:endParaRPr kumimoji="0" lang="en-US" altLang="zh-TW" sz="2400" b="1" i="0" u="sng" strike="noStrike" kern="1200" cap="none" spc="0" normalizeH="0" baseline="0" noProof="0" dirty="0">
              <a:ln>
                <a:noFill/>
              </a:ln>
              <a:solidFill>
                <a:srgbClr val="002060"/>
              </a:solidFill>
              <a:effectLst/>
              <a:uLnTx/>
              <a:uFillTx/>
              <a:latin typeface="微软雅黑"/>
              <a:ea typeface="微软雅黑"/>
              <a:cs typeface="+mn-cs"/>
            </a:endParaRPr>
          </a:p>
          <a:p>
            <a:pPr marL="0" marR="0" lvl="0" indent="0" algn="l" defTabSz="457200" rtl="0" eaLnBrk="1" fontAlgn="auto" latinLnBrk="0" hangingPunct="1">
              <a:lnSpc>
                <a:spcPts val="3000"/>
              </a:lnSpc>
              <a:spcBef>
                <a:spcPts val="0"/>
              </a:spcBef>
              <a:spcAft>
                <a:spcPts val="0"/>
              </a:spcAft>
              <a:buClrTx/>
              <a:buSzTx/>
              <a:buFontTx/>
              <a:buNone/>
              <a:tabLst/>
              <a:defRPr/>
            </a:pPr>
            <a:r>
              <a:rPr kumimoji="0" lang="zh-TW" altLang="en-US" sz="2400" b="1" i="0" u="sng" strike="noStrike" kern="1200" cap="none" spc="0" normalizeH="0" baseline="0" noProof="0" dirty="0">
                <a:ln>
                  <a:noFill/>
                </a:ln>
                <a:solidFill>
                  <a:srgbClr val="002060"/>
                </a:solidFill>
                <a:effectLst/>
                <a:uLnTx/>
                <a:uFillTx/>
                <a:latin typeface="微软雅黑"/>
                <a:ea typeface="微软雅黑"/>
                <a:cs typeface="+mn-cs"/>
              </a:rPr>
              <a:t>國立臺中科技大學      </a:t>
            </a:r>
            <a:r>
              <a:rPr kumimoji="0" lang="zh-TW" altLang="en-US" sz="2400" b="1" i="0" u="sng" strike="noStrike" kern="1200" cap="none" spc="0" normalizeH="0" baseline="0" noProof="0" dirty="0" smtClean="0">
                <a:ln>
                  <a:noFill/>
                </a:ln>
                <a:solidFill>
                  <a:srgbClr val="002060"/>
                </a:solidFill>
                <a:effectLst/>
                <a:uLnTx/>
                <a:uFillTx/>
                <a:latin typeface="微软雅黑"/>
                <a:ea typeface="微软雅黑"/>
                <a:cs typeface="+mn-cs"/>
              </a:rPr>
              <a:t>  </a:t>
            </a:r>
            <a:r>
              <a:rPr lang="en-US" altLang="zh-TW" sz="2400" b="1" u="sng" dirty="0" smtClean="0">
                <a:solidFill>
                  <a:srgbClr val="002060"/>
                </a:solidFill>
                <a:latin typeface="微软雅黑"/>
                <a:ea typeface="微软雅黑"/>
              </a:rPr>
              <a:t>8</a:t>
            </a:r>
          </a:p>
          <a:p>
            <a:pPr marL="0" marR="0" lvl="0" indent="0" algn="l" defTabSz="457200" rtl="0" eaLnBrk="1" fontAlgn="auto" latinLnBrk="0" hangingPunct="1">
              <a:lnSpc>
                <a:spcPts val="3000"/>
              </a:lnSpc>
              <a:spcBef>
                <a:spcPts val="0"/>
              </a:spcBef>
              <a:spcAft>
                <a:spcPts val="0"/>
              </a:spcAft>
              <a:buClrTx/>
              <a:buSzTx/>
              <a:buFontTx/>
              <a:buNone/>
              <a:tabLst/>
              <a:defRPr/>
            </a:pPr>
            <a:r>
              <a:rPr kumimoji="0" lang="zh-TW" altLang="en-US" sz="2400" b="1" i="0" u="sng" strike="noStrike" kern="1200" cap="none" spc="0" normalizeH="0" baseline="0" noProof="0" dirty="0">
                <a:ln>
                  <a:noFill/>
                </a:ln>
                <a:solidFill>
                  <a:srgbClr val="002060"/>
                </a:solidFill>
                <a:effectLst/>
                <a:uLnTx/>
                <a:uFillTx/>
                <a:latin typeface="微软雅黑"/>
                <a:ea typeface="微软雅黑"/>
                <a:cs typeface="+mn-cs"/>
              </a:rPr>
              <a:t>國立</a:t>
            </a:r>
            <a:r>
              <a:rPr kumimoji="0" lang="zh-TW" altLang="en-US" sz="2400" b="1" i="0" u="sng" strike="noStrike" kern="1200" cap="none" spc="0" normalizeH="0" baseline="0" noProof="0" dirty="0" smtClean="0">
                <a:ln>
                  <a:noFill/>
                </a:ln>
                <a:solidFill>
                  <a:srgbClr val="002060"/>
                </a:solidFill>
                <a:effectLst/>
                <a:uLnTx/>
                <a:uFillTx/>
                <a:latin typeface="微软雅黑"/>
                <a:ea typeface="微软雅黑"/>
                <a:cs typeface="+mn-cs"/>
              </a:rPr>
              <a:t>屏東科技大學        </a:t>
            </a:r>
            <a:r>
              <a:rPr kumimoji="0" lang="en-US" altLang="zh-TW" sz="2400" b="1" i="0" u="sng" strike="noStrike" kern="1200" cap="none" spc="0" normalizeH="0" baseline="0" noProof="0" dirty="0" smtClean="0">
                <a:ln>
                  <a:noFill/>
                </a:ln>
                <a:solidFill>
                  <a:srgbClr val="002060"/>
                </a:solidFill>
                <a:effectLst/>
                <a:uLnTx/>
                <a:uFillTx/>
                <a:latin typeface="微软雅黑"/>
                <a:ea typeface="微软雅黑"/>
                <a:cs typeface="+mn-cs"/>
              </a:rPr>
              <a:t>4</a:t>
            </a:r>
            <a:endParaRPr kumimoji="0" lang="en-US" altLang="zh-TW" sz="2400" b="1" i="0" u="sng" strike="noStrike" kern="1200" cap="none" spc="0" normalizeH="0" baseline="0" noProof="0" dirty="0">
              <a:ln>
                <a:noFill/>
              </a:ln>
              <a:solidFill>
                <a:srgbClr val="002060"/>
              </a:solidFill>
              <a:effectLst/>
              <a:uLnTx/>
              <a:uFillTx/>
              <a:latin typeface="微软雅黑"/>
              <a:ea typeface="微软雅黑"/>
              <a:cs typeface="+mn-cs"/>
            </a:endParaRPr>
          </a:p>
          <a:p>
            <a:pPr marL="0" marR="0" lvl="0" indent="0" algn="l" defTabSz="457200" rtl="0" eaLnBrk="1" fontAlgn="auto" latinLnBrk="0" hangingPunct="1">
              <a:lnSpc>
                <a:spcPts val="3000"/>
              </a:lnSpc>
              <a:spcBef>
                <a:spcPts val="0"/>
              </a:spcBef>
              <a:spcAft>
                <a:spcPts val="0"/>
              </a:spcAft>
              <a:buClrTx/>
              <a:buSzTx/>
              <a:buFontTx/>
              <a:buNone/>
              <a:tabLst/>
              <a:defRPr/>
            </a:pPr>
            <a:r>
              <a:rPr kumimoji="0" lang="zh-TW" altLang="en-US" sz="2400" b="1" i="0" u="sng" strike="noStrike" kern="1200" cap="none" spc="0" normalizeH="0" baseline="0" noProof="0" dirty="0">
                <a:ln>
                  <a:noFill/>
                </a:ln>
                <a:solidFill>
                  <a:srgbClr val="002060"/>
                </a:solidFill>
                <a:effectLst/>
                <a:uLnTx/>
                <a:uFillTx/>
                <a:latin typeface="微软雅黑"/>
                <a:ea typeface="微软雅黑"/>
                <a:cs typeface="+mn-cs"/>
              </a:rPr>
              <a:t>國立聯合大學             </a:t>
            </a:r>
            <a:r>
              <a:rPr kumimoji="0" lang="en-US" altLang="zh-TW" sz="2400" b="1" i="0" u="sng" strike="noStrike" kern="1200" cap="none" spc="0" normalizeH="0" baseline="0" noProof="0" dirty="0" smtClean="0">
                <a:ln>
                  <a:noFill/>
                </a:ln>
                <a:solidFill>
                  <a:srgbClr val="002060"/>
                </a:solidFill>
                <a:effectLst/>
                <a:uLnTx/>
                <a:uFillTx/>
                <a:latin typeface="微软雅黑"/>
                <a:ea typeface="微软雅黑"/>
                <a:cs typeface="+mn-cs"/>
              </a:rPr>
              <a:t>18</a:t>
            </a:r>
            <a:endParaRPr kumimoji="0" lang="en-US" altLang="zh-TW" sz="2400" b="1" i="0" u="sng" strike="noStrike" kern="1200" cap="none" spc="0" normalizeH="0" baseline="0" noProof="0" dirty="0">
              <a:ln>
                <a:noFill/>
              </a:ln>
              <a:solidFill>
                <a:srgbClr val="002060"/>
              </a:solidFill>
              <a:effectLst/>
              <a:uLnTx/>
              <a:uFillTx/>
              <a:latin typeface="微软雅黑"/>
              <a:ea typeface="微软雅黑"/>
              <a:cs typeface="+mn-cs"/>
            </a:endParaRPr>
          </a:p>
          <a:p>
            <a:pPr marL="0" marR="0" lvl="0" indent="0" algn="l" defTabSz="457200" rtl="0" eaLnBrk="1" fontAlgn="auto" latinLnBrk="0" hangingPunct="1">
              <a:lnSpc>
                <a:spcPts val="3000"/>
              </a:lnSpc>
              <a:spcBef>
                <a:spcPts val="0"/>
              </a:spcBef>
              <a:spcAft>
                <a:spcPts val="0"/>
              </a:spcAft>
              <a:buClrTx/>
              <a:buSzTx/>
              <a:buFontTx/>
              <a:buNone/>
              <a:tabLst/>
              <a:defRPr/>
            </a:pPr>
            <a:r>
              <a:rPr kumimoji="0" lang="zh-TW" altLang="en-US" sz="2400" b="1" i="0" u="sng" strike="noStrike" kern="1200" cap="none" spc="0" normalizeH="0" baseline="0" noProof="0" dirty="0">
                <a:ln>
                  <a:noFill/>
                </a:ln>
                <a:solidFill>
                  <a:srgbClr val="002060"/>
                </a:solidFill>
                <a:effectLst/>
                <a:uLnTx/>
                <a:uFillTx/>
                <a:latin typeface="微软雅黑"/>
                <a:ea typeface="微软雅黑"/>
                <a:cs typeface="+mn-cs"/>
              </a:rPr>
              <a:t>國立臺東專科學校        </a:t>
            </a:r>
            <a:r>
              <a:rPr kumimoji="0" lang="en-US" altLang="zh-TW" sz="2400" b="1" i="0" u="sng" strike="noStrike" kern="1200" cap="none" spc="0" normalizeH="0" baseline="0" noProof="0" dirty="0" smtClean="0">
                <a:ln>
                  <a:noFill/>
                </a:ln>
                <a:solidFill>
                  <a:srgbClr val="002060"/>
                </a:solidFill>
                <a:effectLst/>
                <a:uLnTx/>
                <a:uFillTx/>
                <a:latin typeface="微软雅黑"/>
                <a:ea typeface="微软雅黑"/>
                <a:cs typeface="+mn-cs"/>
              </a:rPr>
              <a:t>6</a:t>
            </a:r>
            <a:endParaRPr kumimoji="0" lang="en-US" altLang="zh-TW" sz="2400" b="1" i="0" u="sng" strike="noStrike" kern="1200" cap="none" spc="0" normalizeH="0" baseline="0" noProof="0" dirty="0">
              <a:ln>
                <a:noFill/>
              </a:ln>
              <a:solidFill>
                <a:srgbClr val="002060"/>
              </a:solidFill>
              <a:effectLst/>
              <a:uLnTx/>
              <a:uFillTx/>
              <a:latin typeface="微软雅黑"/>
              <a:ea typeface="微软雅黑"/>
              <a:cs typeface="+mn-cs"/>
            </a:endParaRPr>
          </a:p>
          <a:p>
            <a:pPr marL="0" marR="0" lvl="0" indent="0" algn="l" defTabSz="457200" rtl="0" eaLnBrk="1" fontAlgn="auto" latinLnBrk="0" hangingPunct="1">
              <a:lnSpc>
                <a:spcPts val="3000"/>
              </a:lnSpc>
              <a:spcBef>
                <a:spcPts val="0"/>
              </a:spcBef>
              <a:spcAft>
                <a:spcPts val="0"/>
              </a:spcAft>
              <a:buClrTx/>
              <a:buSzTx/>
              <a:buFontTx/>
              <a:buNone/>
              <a:tabLst/>
              <a:defRPr/>
            </a:pPr>
            <a:r>
              <a:rPr kumimoji="0" lang="zh-TW" altLang="en-US" sz="2400" b="1" i="0" u="sng" strike="noStrike" kern="1200" cap="none" spc="0" normalizeH="0" baseline="0" noProof="0" dirty="0">
                <a:ln>
                  <a:noFill/>
                </a:ln>
                <a:solidFill>
                  <a:srgbClr val="002060"/>
                </a:solidFill>
                <a:effectLst/>
                <a:uLnTx/>
                <a:uFillTx/>
                <a:latin typeface="微软雅黑"/>
                <a:ea typeface="微软雅黑"/>
                <a:cs typeface="+mn-cs"/>
              </a:rPr>
              <a:t>國立澎湖科技大學        </a:t>
            </a:r>
            <a:r>
              <a:rPr kumimoji="0" lang="en-US" altLang="zh-TW" sz="2400" b="1" i="0" u="sng" strike="noStrike" kern="1200" cap="none" spc="0" normalizeH="0" baseline="0" noProof="0" dirty="0" smtClean="0">
                <a:ln>
                  <a:noFill/>
                </a:ln>
                <a:solidFill>
                  <a:srgbClr val="002060"/>
                </a:solidFill>
                <a:effectLst/>
                <a:uLnTx/>
                <a:uFillTx/>
                <a:latin typeface="微软雅黑"/>
                <a:ea typeface="微软雅黑"/>
                <a:cs typeface="+mn-cs"/>
              </a:rPr>
              <a:t>6</a:t>
            </a:r>
            <a:endParaRPr kumimoji="0" lang="en-US" altLang="zh-TW" sz="2400" b="1" i="0" u="sng" strike="noStrike" kern="1200" cap="none" spc="0" normalizeH="0" baseline="0" noProof="0" dirty="0">
              <a:ln>
                <a:noFill/>
              </a:ln>
              <a:solidFill>
                <a:srgbClr val="002060"/>
              </a:solidFill>
              <a:effectLst/>
              <a:uLnTx/>
              <a:uFillTx/>
              <a:latin typeface="微软雅黑"/>
              <a:ea typeface="微软雅黑"/>
              <a:cs typeface="+mn-cs"/>
            </a:endParaRPr>
          </a:p>
          <a:p>
            <a:pPr marL="0" marR="0" lvl="0" indent="0" algn="l" defTabSz="457200" rtl="0" eaLnBrk="1" fontAlgn="auto" latinLnBrk="0" hangingPunct="1">
              <a:lnSpc>
                <a:spcPts val="3000"/>
              </a:lnSpc>
              <a:spcBef>
                <a:spcPts val="0"/>
              </a:spcBef>
              <a:spcAft>
                <a:spcPts val="0"/>
              </a:spcAft>
              <a:buClrTx/>
              <a:buSzTx/>
              <a:buFontTx/>
              <a:buNone/>
              <a:tabLst/>
              <a:defRPr/>
            </a:pPr>
            <a:r>
              <a:rPr kumimoji="0" lang="zh-TW" altLang="en-US" sz="2400" b="1" i="0" u="sng" strike="noStrike" kern="1200" cap="none" spc="0" normalizeH="0" baseline="0" noProof="0" dirty="0">
                <a:ln>
                  <a:noFill/>
                </a:ln>
                <a:solidFill>
                  <a:srgbClr val="002060"/>
                </a:solidFill>
                <a:effectLst/>
                <a:uLnTx/>
                <a:uFillTx/>
                <a:latin typeface="微软雅黑"/>
                <a:ea typeface="微软雅黑"/>
                <a:cs typeface="+mn-cs"/>
              </a:rPr>
              <a:t>國立金門大學               </a:t>
            </a:r>
            <a:r>
              <a:rPr kumimoji="0" lang="en-US" altLang="zh-TW" sz="2400" b="1" i="0" u="sng" strike="noStrike" kern="1200" cap="none" spc="0" normalizeH="0" baseline="0" noProof="0" dirty="0">
                <a:ln>
                  <a:noFill/>
                </a:ln>
                <a:solidFill>
                  <a:srgbClr val="002060"/>
                </a:solidFill>
                <a:effectLst/>
                <a:uLnTx/>
                <a:uFillTx/>
                <a:latin typeface="微软雅黑"/>
                <a:ea typeface="微软雅黑"/>
                <a:cs typeface="+mn-cs"/>
              </a:rPr>
              <a:t>4</a:t>
            </a:r>
          </a:p>
          <a:p>
            <a:pPr marL="0" marR="0" lvl="0" indent="0" algn="l" defTabSz="457200" rtl="0" eaLnBrk="1" fontAlgn="auto" latinLnBrk="0" hangingPunct="1">
              <a:lnSpc>
                <a:spcPts val="3000"/>
              </a:lnSpc>
              <a:spcBef>
                <a:spcPts val="0"/>
              </a:spcBef>
              <a:spcAft>
                <a:spcPts val="0"/>
              </a:spcAft>
              <a:buClrTx/>
              <a:buSzTx/>
              <a:buFontTx/>
              <a:buNone/>
              <a:tabLst/>
              <a:defRPr/>
            </a:pPr>
            <a:r>
              <a:rPr kumimoji="0" lang="zh-TW" altLang="en-US" sz="2400" b="1" i="0" u="sng" strike="noStrike" kern="1200" cap="none" spc="0" normalizeH="0" baseline="0" noProof="0" dirty="0">
                <a:ln>
                  <a:noFill/>
                </a:ln>
                <a:solidFill>
                  <a:srgbClr val="002060"/>
                </a:solidFill>
                <a:effectLst/>
                <a:uLnTx/>
                <a:uFillTx/>
                <a:latin typeface="微软雅黑"/>
                <a:ea typeface="微软雅黑"/>
                <a:cs typeface="+mn-cs"/>
              </a:rPr>
              <a:t>國立臺北商業大學        </a:t>
            </a:r>
            <a:r>
              <a:rPr kumimoji="0" lang="en-US" altLang="zh-TW" sz="2400" b="1" i="0" u="sng" strike="noStrike" kern="1200" cap="none" spc="0" normalizeH="0" baseline="0" noProof="0" dirty="0" smtClean="0">
                <a:ln>
                  <a:noFill/>
                </a:ln>
                <a:solidFill>
                  <a:srgbClr val="002060"/>
                </a:solidFill>
                <a:effectLst/>
                <a:uLnTx/>
                <a:uFillTx/>
                <a:latin typeface="微软雅黑"/>
                <a:ea typeface="微软雅黑"/>
                <a:cs typeface="+mn-cs"/>
              </a:rPr>
              <a:t>1</a:t>
            </a:r>
            <a:endParaRPr kumimoji="0" lang="en-US" altLang="zh-TW" sz="2400" b="1" i="0" u="sng" strike="noStrike" kern="1200" cap="none" spc="0" normalizeH="0" baseline="0" noProof="0" dirty="0">
              <a:ln>
                <a:noFill/>
              </a:ln>
              <a:solidFill>
                <a:srgbClr val="002060"/>
              </a:solidFill>
              <a:effectLst/>
              <a:uLnTx/>
              <a:uFillTx/>
              <a:latin typeface="微软雅黑"/>
              <a:ea typeface="微软雅黑"/>
              <a:cs typeface="+mn-cs"/>
            </a:endParaRPr>
          </a:p>
          <a:p>
            <a:pPr marL="0" marR="0" lvl="0" indent="0" algn="l" defTabSz="457200" rtl="0" eaLnBrk="1" fontAlgn="auto" latinLnBrk="0" hangingPunct="1">
              <a:lnSpc>
                <a:spcPts val="3000"/>
              </a:lnSpc>
              <a:spcBef>
                <a:spcPts val="0"/>
              </a:spcBef>
              <a:spcAft>
                <a:spcPts val="0"/>
              </a:spcAft>
              <a:buClrTx/>
              <a:buSzTx/>
              <a:buFontTx/>
              <a:buNone/>
              <a:tabLst/>
              <a:defRPr/>
            </a:pPr>
            <a:endParaRPr kumimoji="0" lang="en-US" altLang="zh-TW" sz="2000" b="1" i="0" u="none" strike="noStrike" kern="1200" cap="none" spc="0" normalizeH="0" baseline="0" noProof="0" dirty="0">
              <a:ln>
                <a:noFill/>
              </a:ln>
              <a:solidFill>
                <a:srgbClr val="FF0000"/>
              </a:solidFill>
              <a:effectLst/>
              <a:uLnTx/>
              <a:uFillTx/>
              <a:latin typeface="微软雅黑"/>
              <a:ea typeface="微软雅黑"/>
              <a:cs typeface="+mn-cs"/>
            </a:endParaRPr>
          </a:p>
          <a:p>
            <a:pPr marL="0" marR="0" lvl="0" indent="0" algn="l" defTabSz="457200" rtl="0" eaLnBrk="1" fontAlgn="auto" latinLnBrk="0" hangingPunct="1">
              <a:lnSpc>
                <a:spcPts val="3000"/>
              </a:lnSpc>
              <a:spcBef>
                <a:spcPts val="0"/>
              </a:spcBef>
              <a:spcAft>
                <a:spcPts val="0"/>
              </a:spcAft>
              <a:buClrTx/>
              <a:buSzTx/>
              <a:buFontTx/>
              <a:buNone/>
              <a:tabLst/>
              <a:defRPr/>
            </a:pPr>
            <a:endParaRPr kumimoji="0" lang="en-US" altLang="zh-TW" sz="2000" b="1" i="0" u="none" strike="noStrike" kern="1200" cap="none" spc="0" normalizeH="0" baseline="0" noProof="0" dirty="0">
              <a:ln>
                <a:noFill/>
              </a:ln>
              <a:solidFill>
                <a:srgbClr val="000000"/>
              </a:solidFill>
              <a:effectLst/>
              <a:uLnTx/>
              <a:uFillTx/>
              <a:latin typeface="微软雅黑"/>
              <a:ea typeface="微软雅黑"/>
              <a:cs typeface="+mn-cs"/>
            </a:endParaRPr>
          </a:p>
        </p:txBody>
      </p:sp>
      <p:sp>
        <p:nvSpPr>
          <p:cNvPr id="5" name="矩形 4"/>
          <p:cNvSpPr/>
          <p:nvPr/>
        </p:nvSpPr>
        <p:spPr>
          <a:xfrm>
            <a:off x="6709638" y="1012233"/>
            <a:ext cx="3897399" cy="5478423"/>
          </a:xfrm>
          <a:prstGeom prst="rect">
            <a:avLst/>
          </a:prstGeom>
        </p:spPr>
        <p:txBody>
          <a:bodyPr wrap="square">
            <a:spAutoFit/>
          </a:bodyPr>
          <a:lstStyle/>
          <a:p>
            <a:pPr marL="0" marR="0" lvl="0" indent="0" algn="l" defTabSz="457200" rtl="0" eaLnBrk="1" fontAlgn="auto" latinLnBrk="0" hangingPunct="1">
              <a:lnSpc>
                <a:spcPts val="3000"/>
              </a:lnSpc>
              <a:spcBef>
                <a:spcPts val="0"/>
              </a:spcBef>
              <a:spcAft>
                <a:spcPts val="0"/>
              </a:spcAft>
              <a:buClrTx/>
              <a:buSzTx/>
              <a:buFontTx/>
              <a:buNone/>
              <a:tabLst/>
              <a:defRPr/>
            </a:pPr>
            <a:r>
              <a:rPr kumimoji="0" lang="zh-TW" altLang="en-US" sz="2400" b="1" i="0" u="sng" strike="noStrike" kern="1200" cap="none" spc="0" normalizeH="0" baseline="0" noProof="0" dirty="0" smtClean="0">
                <a:ln>
                  <a:noFill/>
                </a:ln>
                <a:solidFill>
                  <a:srgbClr val="FF0000"/>
                </a:solidFill>
                <a:effectLst/>
                <a:uLnTx/>
                <a:uFillTx/>
                <a:latin typeface="微软雅黑"/>
                <a:ea typeface="微软雅黑"/>
                <a:cs typeface="+mn-cs"/>
              </a:rPr>
              <a:t>國立</a:t>
            </a:r>
            <a:r>
              <a:rPr kumimoji="0" lang="zh-TW" altLang="en-US" sz="2400" b="1" i="0" u="sng" strike="noStrike" kern="1200" cap="none" spc="0" normalizeH="0" baseline="0" noProof="0" dirty="0">
                <a:ln>
                  <a:noFill/>
                </a:ln>
                <a:solidFill>
                  <a:srgbClr val="FF0000"/>
                </a:solidFill>
                <a:effectLst/>
                <a:uLnTx/>
                <a:uFillTx/>
                <a:latin typeface="微软雅黑"/>
                <a:ea typeface="微软雅黑"/>
                <a:cs typeface="+mn-cs"/>
              </a:rPr>
              <a:t>清華大學                  </a:t>
            </a:r>
            <a:r>
              <a:rPr kumimoji="0" lang="en-US" altLang="zh-TW" sz="2400" b="1" i="0" u="sng" strike="noStrike" kern="1200" cap="none" spc="0" normalizeH="0" baseline="0" noProof="0" dirty="0">
                <a:ln>
                  <a:noFill/>
                </a:ln>
                <a:solidFill>
                  <a:srgbClr val="FF0000"/>
                </a:solidFill>
                <a:effectLst/>
                <a:uLnTx/>
                <a:uFillTx/>
                <a:latin typeface="微软雅黑"/>
                <a:ea typeface="微软雅黑"/>
                <a:cs typeface="+mn-cs"/>
              </a:rPr>
              <a:t>1</a:t>
            </a:r>
          </a:p>
          <a:p>
            <a:pPr marL="0" marR="0" lvl="0" indent="0" algn="l" defTabSz="457200" rtl="0" eaLnBrk="1" fontAlgn="auto" latinLnBrk="0" hangingPunct="1">
              <a:lnSpc>
                <a:spcPts val="3000"/>
              </a:lnSpc>
              <a:spcBef>
                <a:spcPts val="0"/>
              </a:spcBef>
              <a:spcAft>
                <a:spcPts val="0"/>
              </a:spcAft>
              <a:buClrTx/>
              <a:buSzTx/>
              <a:buFontTx/>
              <a:buNone/>
              <a:tabLst/>
              <a:defRPr/>
            </a:pPr>
            <a:r>
              <a:rPr lang="zh-TW" altLang="en-US" sz="2400" b="1" u="sng" dirty="0">
                <a:solidFill>
                  <a:srgbClr val="FF0000"/>
                </a:solidFill>
                <a:latin typeface="微软雅黑"/>
                <a:ea typeface="微软雅黑"/>
              </a:rPr>
              <a:t>國立政治</a:t>
            </a:r>
            <a:r>
              <a:rPr lang="zh-TW" altLang="en-US" sz="2400" b="1" u="sng" dirty="0" smtClean="0">
                <a:solidFill>
                  <a:srgbClr val="FF0000"/>
                </a:solidFill>
                <a:latin typeface="微软雅黑"/>
                <a:ea typeface="微软雅黑"/>
              </a:rPr>
              <a:t>大學                  </a:t>
            </a:r>
            <a:r>
              <a:rPr lang="en-US" altLang="zh-TW" sz="2400" b="1" u="sng" dirty="0" smtClean="0">
                <a:solidFill>
                  <a:srgbClr val="FF0000"/>
                </a:solidFill>
                <a:latin typeface="微软雅黑"/>
                <a:ea typeface="微软雅黑"/>
              </a:rPr>
              <a:t>1</a:t>
            </a:r>
            <a:endParaRPr lang="en-US" altLang="zh-TW" sz="2400" b="1" u="sng" dirty="0">
              <a:solidFill>
                <a:srgbClr val="FF0000"/>
              </a:solidFill>
              <a:latin typeface="微软雅黑"/>
              <a:ea typeface="微软雅黑"/>
            </a:endParaRPr>
          </a:p>
          <a:p>
            <a:pPr defTabSz="457200">
              <a:lnSpc>
                <a:spcPts val="3000"/>
              </a:lnSpc>
              <a:defRPr/>
            </a:pPr>
            <a:r>
              <a:rPr lang="zh-TW" altLang="en-US" sz="2400" b="1" u="sng" dirty="0">
                <a:solidFill>
                  <a:srgbClr val="002060"/>
                </a:solidFill>
                <a:latin typeface="微软雅黑"/>
              </a:rPr>
              <a:t>國立中興大學                  </a:t>
            </a:r>
            <a:r>
              <a:rPr lang="en-US" altLang="zh-TW" sz="2400" b="1" u="sng" dirty="0">
                <a:solidFill>
                  <a:srgbClr val="002060"/>
                </a:solidFill>
                <a:latin typeface="微软雅黑"/>
              </a:rPr>
              <a:t>1</a:t>
            </a:r>
          </a:p>
          <a:p>
            <a:pPr marL="0" marR="0" lvl="0" indent="0" algn="l" defTabSz="457200" rtl="0" eaLnBrk="1" fontAlgn="auto" latinLnBrk="0" hangingPunct="1">
              <a:lnSpc>
                <a:spcPts val="3000"/>
              </a:lnSpc>
              <a:spcBef>
                <a:spcPts val="0"/>
              </a:spcBef>
              <a:spcAft>
                <a:spcPts val="0"/>
              </a:spcAft>
              <a:buClrTx/>
              <a:buSzTx/>
              <a:buFontTx/>
              <a:buNone/>
              <a:tabLst/>
              <a:defRPr/>
            </a:pPr>
            <a:r>
              <a:rPr kumimoji="0" lang="zh-TW" altLang="en-US" sz="2400" b="1" i="0" u="sng" strike="noStrike" kern="1200" cap="none" spc="0" normalizeH="0" baseline="0" noProof="0" dirty="0" smtClean="0">
                <a:ln>
                  <a:noFill/>
                </a:ln>
                <a:solidFill>
                  <a:srgbClr val="002060"/>
                </a:solidFill>
                <a:effectLst/>
                <a:uLnTx/>
                <a:uFillTx/>
                <a:latin typeface="微软雅黑"/>
                <a:ea typeface="微软雅黑"/>
                <a:cs typeface="+mn-cs"/>
              </a:rPr>
              <a:t>國立</a:t>
            </a:r>
            <a:r>
              <a:rPr kumimoji="0" lang="zh-TW" altLang="en-US" sz="2400" b="1" i="0" u="sng" strike="noStrike" kern="1200" cap="none" spc="0" normalizeH="0" baseline="0" noProof="0" dirty="0">
                <a:ln>
                  <a:noFill/>
                </a:ln>
                <a:solidFill>
                  <a:srgbClr val="002060"/>
                </a:solidFill>
                <a:effectLst/>
                <a:uLnTx/>
                <a:uFillTx/>
                <a:latin typeface="微软雅黑"/>
                <a:ea typeface="微软雅黑"/>
                <a:cs typeface="+mn-cs"/>
              </a:rPr>
              <a:t>臺北護理健康大學  </a:t>
            </a:r>
            <a:r>
              <a:rPr kumimoji="0" lang="zh-TW" altLang="en-US" sz="2400" b="1" i="0" u="sng" strike="noStrike" kern="1200" cap="none" spc="0" normalizeH="0" baseline="0" noProof="0" dirty="0" smtClean="0">
                <a:ln>
                  <a:noFill/>
                </a:ln>
                <a:solidFill>
                  <a:srgbClr val="002060"/>
                </a:solidFill>
                <a:effectLst/>
                <a:uLnTx/>
                <a:uFillTx/>
                <a:latin typeface="微软雅黑"/>
                <a:ea typeface="微软雅黑"/>
                <a:cs typeface="+mn-cs"/>
              </a:rPr>
              <a:t>   </a:t>
            </a:r>
            <a:r>
              <a:rPr lang="en-US" altLang="zh-TW" sz="2400" b="1" u="sng" dirty="0" smtClean="0">
                <a:solidFill>
                  <a:srgbClr val="002060"/>
                </a:solidFill>
                <a:latin typeface="微软雅黑"/>
                <a:ea typeface="微软雅黑"/>
              </a:rPr>
              <a:t>7</a:t>
            </a:r>
            <a:endParaRPr kumimoji="0" lang="en-US" altLang="zh-TW" sz="2400" b="1" i="0" u="sng" strike="noStrike" kern="1200" cap="none" spc="0" normalizeH="0" baseline="0" noProof="0" dirty="0">
              <a:ln>
                <a:noFill/>
              </a:ln>
              <a:solidFill>
                <a:srgbClr val="002060"/>
              </a:solidFill>
              <a:effectLst/>
              <a:uLnTx/>
              <a:uFillTx/>
              <a:latin typeface="微软雅黑"/>
              <a:ea typeface="微软雅黑"/>
              <a:cs typeface="+mn-cs"/>
            </a:endParaRPr>
          </a:p>
          <a:p>
            <a:pPr marL="0" marR="0" lvl="0" indent="0" algn="l" defTabSz="457200" rtl="0" eaLnBrk="1" fontAlgn="auto" latinLnBrk="0" hangingPunct="1">
              <a:lnSpc>
                <a:spcPts val="3000"/>
              </a:lnSpc>
              <a:spcBef>
                <a:spcPts val="0"/>
              </a:spcBef>
              <a:spcAft>
                <a:spcPts val="0"/>
              </a:spcAft>
              <a:buClrTx/>
              <a:buSzTx/>
              <a:buFontTx/>
              <a:buNone/>
              <a:tabLst/>
              <a:defRPr/>
            </a:pPr>
            <a:r>
              <a:rPr kumimoji="0" lang="zh-TW" altLang="en-US" sz="2400" b="1" i="0" u="sng" strike="noStrike" kern="1200" cap="none" spc="0" normalizeH="0" baseline="0" noProof="0" dirty="0">
                <a:ln>
                  <a:noFill/>
                </a:ln>
                <a:solidFill>
                  <a:srgbClr val="002060"/>
                </a:solidFill>
                <a:effectLst/>
                <a:uLnTx/>
                <a:uFillTx/>
                <a:latin typeface="微软雅黑"/>
                <a:ea typeface="微软雅黑"/>
                <a:cs typeface="+mn-cs"/>
              </a:rPr>
              <a:t>國立體育大學                  </a:t>
            </a:r>
            <a:r>
              <a:rPr kumimoji="0" lang="en-US" altLang="zh-TW" sz="2400" b="1" i="0" u="sng" strike="noStrike" kern="1200" cap="none" spc="0" normalizeH="0" baseline="0" noProof="0" dirty="0" smtClean="0">
                <a:ln>
                  <a:noFill/>
                </a:ln>
                <a:solidFill>
                  <a:srgbClr val="002060"/>
                </a:solidFill>
                <a:effectLst/>
                <a:uLnTx/>
                <a:uFillTx/>
                <a:latin typeface="微软雅黑"/>
                <a:ea typeface="微软雅黑"/>
                <a:cs typeface="+mn-cs"/>
              </a:rPr>
              <a:t>3</a:t>
            </a:r>
            <a:endParaRPr kumimoji="0" lang="en-US" altLang="zh-TW" sz="2400" b="1" i="0" u="sng" strike="noStrike" kern="1200" cap="none" spc="0" normalizeH="0" baseline="0" noProof="0" dirty="0">
              <a:ln>
                <a:noFill/>
              </a:ln>
              <a:solidFill>
                <a:srgbClr val="002060"/>
              </a:solidFill>
              <a:effectLst/>
              <a:uLnTx/>
              <a:uFillTx/>
              <a:latin typeface="微软雅黑"/>
              <a:ea typeface="微软雅黑"/>
              <a:cs typeface="+mn-cs"/>
            </a:endParaRPr>
          </a:p>
          <a:p>
            <a:pPr defTabSz="457200">
              <a:lnSpc>
                <a:spcPts val="3000"/>
              </a:lnSpc>
              <a:defRPr/>
            </a:pPr>
            <a:r>
              <a:rPr lang="zh-TW" altLang="en-US" sz="2400" b="1" u="sng" dirty="0">
                <a:solidFill>
                  <a:srgbClr val="002060"/>
                </a:solidFill>
                <a:latin typeface="微软雅黑"/>
              </a:rPr>
              <a:t>國立臺北教育大學           </a:t>
            </a:r>
            <a:r>
              <a:rPr lang="en-US" altLang="zh-TW" sz="2400" b="1" u="sng" dirty="0" smtClean="0">
                <a:solidFill>
                  <a:srgbClr val="002060"/>
                </a:solidFill>
                <a:latin typeface="微软雅黑"/>
              </a:rPr>
              <a:t>1</a:t>
            </a:r>
            <a:endParaRPr lang="en-US" altLang="zh-TW" sz="2400" b="1" u="sng" dirty="0">
              <a:solidFill>
                <a:srgbClr val="002060"/>
              </a:solidFill>
              <a:latin typeface="微软雅黑"/>
            </a:endParaRPr>
          </a:p>
          <a:p>
            <a:pPr lvl="0" defTabSz="457200">
              <a:lnSpc>
                <a:spcPts val="3000"/>
              </a:lnSpc>
              <a:defRPr/>
            </a:pPr>
            <a:r>
              <a:rPr lang="zh-TW" altLang="en-US" sz="2400" b="1" u="sng" dirty="0">
                <a:solidFill>
                  <a:srgbClr val="002060"/>
                </a:solidFill>
                <a:latin typeface="微软雅黑"/>
              </a:rPr>
              <a:t>臺北市立</a:t>
            </a:r>
            <a:r>
              <a:rPr lang="zh-TW" altLang="en-US" sz="2400" b="1" u="sng" dirty="0" smtClean="0">
                <a:solidFill>
                  <a:srgbClr val="002060"/>
                </a:solidFill>
                <a:latin typeface="微软雅黑"/>
              </a:rPr>
              <a:t>大學                  </a:t>
            </a:r>
            <a:r>
              <a:rPr lang="en-US" altLang="zh-TW" sz="2400" b="1" u="sng" dirty="0" smtClean="0">
                <a:solidFill>
                  <a:srgbClr val="002060"/>
                </a:solidFill>
                <a:latin typeface="微软雅黑"/>
              </a:rPr>
              <a:t>3</a:t>
            </a:r>
            <a:r>
              <a:rPr lang="zh-TW" altLang="en-US" sz="2400" b="1" u="sng" dirty="0" smtClean="0">
                <a:solidFill>
                  <a:srgbClr val="002060"/>
                </a:solidFill>
                <a:latin typeface="微软雅黑"/>
              </a:rPr>
              <a:t>   </a:t>
            </a:r>
            <a:endParaRPr kumimoji="0" lang="en-US" altLang="zh-TW" sz="2400" b="1" i="0" u="sng" strike="noStrike" kern="1200" cap="none" spc="0" normalizeH="0" baseline="0" noProof="0" dirty="0" smtClean="0">
              <a:ln>
                <a:noFill/>
              </a:ln>
              <a:solidFill>
                <a:srgbClr val="002060"/>
              </a:solidFill>
              <a:effectLst/>
              <a:uLnTx/>
              <a:uFillTx/>
              <a:latin typeface="微软雅黑"/>
              <a:ea typeface="微软雅黑"/>
            </a:endParaRPr>
          </a:p>
          <a:p>
            <a:pPr marL="0" marR="0" lvl="0" indent="0" algn="l" defTabSz="457200" rtl="0" eaLnBrk="1" fontAlgn="auto" latinLnBrk="0" hangingPunct="1">
              <a:lnSpc>
                <a:spcPts val="3000"/>
              </a:lnSpc>
              <a:spcBef>
                <a:spcPts val="0"/>
              </a:spcBef>
              <a:spcAft>
                <a:spcPts val="0"/>
              </a:spcAft>
              <a:buClrTx/>
              <a:buSzTx/>
              <a:buFontTx/>
              <a:buNone/>
              <a:tabLst/>
              <a:defRPr/>
            </a:pPr>
            <a:r>
              <a:rPr kumimoji="0" lang="zh-TW" altLang="en-US" sz="2400" b="1" i="0" u="sng" strike="noStrike" kern="1200" cap="none" spc="0" normalizeH="0" baseline="0" noProof="0" dirty="0" smtClean="0">
                <a:ln>
                  <a:noFill/>
                </a:ln>
                <a:solidFill>
                  <a:srgbClr val="002060"/>
                </a:solidFill>
                <a:effectLst/>
                <a:uLnTx/>
                <a:uFillTx/>
                <a:latin typeface="微软雅黑"/>
                <a:ea typeface="微软雅黑"/>
                <a:cs typeface="+mn-cs"/>
              </a:rPr>
              <a:t>國立</a:t>
            </a:r>
            <a:r>
              <a:rPr kumimoji="0" lang="zh-TW" altLang="en-US" sz="2400" b="1" i="0" u="sng" strike="noStrike" kern="1200" cap="none" spc="0" normalizeH="0" baseline="0" noProof="0" dirty="0">
                <a:ln>
                  <a:noFill/>
                </a:ln>
                <a:solidFill>
                  <a:srgbClr val="002060"/>
                </a:solidFill>
                <a:effectLst/>
                <a:uLnTx/>
                <a:uFillTx/>
                <a:latin typeface="微软雅黑"/>
                <a:ea typeface="微软雅黑"/>
                <a:cs typeface="+mn-cs"/>
              </a:rPr>
              <a:t>臺中教育大學           </a:t>
            </a:r>
            <a:r>
              <a:rPr kumimoji="0" lang="en-US" altLang="zh-TW" sz="2400" b="1" i="0" u="sng" strike="noStrike" kern="1200" cap="none" spc="0" normalizeH="0" baseline="0" noProof="0" dirty="0">
                <a:ln>
                  <a:noFill/>
                </a:ln>
                <a:solidFill>
                  <a:srgbClr val="002060"/>
                </a:solidFill>
                <a:effectLst/>
                <a:uLnTx/>
                <a:uFillTx/>
                <a:latin typeface="微软雅黑"/>
                <a:ea typeface="微软雅黑"/>
                <a:cs typeface="+mn-cs"/>
              </a:rPr>
              <a:t>1</a:t>
            </a:r>
          </a:p>
          <a:p>
            <a:pPr marL="0" marR="0" lvl="0" indent="0" algn="l" defTabSz="457200" rtl="0" eaLnBrk="1" fontAlgn="auto" latinLnBrk="0" hangingPunct="1">
              <a:lnSpc>
                <a:spcPts val="3000"/>
              </a:lnSpc>
              <a:spcBef>
                <a:spcPts val="0"/>
              </a:spcBef>
              <a:spcAft>
                <a:spcPts val="0"/>
              </a:spcAft>
              <a:buClrTx/>
              <a:buSzTx/>
              <a:buFontTx/>
              <a:buNone/>
              <a:tabLst/>
              <a:defRPr/>
            </a:pPr>
            <a:r>
              <a:rPr kumimoji="0" lang="zh-TW" altLang="en-US" sz="2400" b="1" i="0" u="sng" strike="noStrike" kern="1200" cap="none" spc="0" normalizeH="0" baseline="0" noProof="0" dirty="0" smtClean="0">
                <a:ln>
                  <a:noFill/>
                </a:ln>
                <a:solidFill>
                  <a:srgbClr val="002060"/>
                </a:solidFill>
                <a:effectLst/>
                <a:uLnTx/>
                <a:uFillTx/>
                <a:latin typeface="微软雅黑"/>
                <a:ea typeface="微软雅黑"/>
                <a:cs typeface="+mn-cs"/>
              </a:rPr>
              <a:t>國立</a:t>
            </a:r>
            <a:r>
              <a:rPr kumimoji="0" lang="zh-TW" altLang="en-US" sz="2400" b="1" i="0" u="sng" strike="noStrike" kern="1200" cap="none" spc="0" normalizeH="0" baseline="0" noProof="0" dirty="0">
                <a:ln>
                  <a:noFill/>
                </a:ln>
                <a:solidFill>
                  <a:srgbClr val="002060"/>
                </a:solidFill>
                <a:effectLst/>
                <a:uLnTx/>
                <a:uFillTx/>
                <a:latin typeface="微软雅黑"/>
                <a:ea typeface="微软雅黑"/>
                <a:cs typeface="+mn-cs"/>
              </a:rPr>
              <a:t>彰化師範大學           </a:t>
            </a:r>
            <a:r>
              <a:rPr kumimoji="0" lang="en-US" altLang="zh-TW" sz="2400" b="1" i="0" u="sng" strike="noStrike" kern="1200" cap="none" spc="0" normalizeH="0" baseline="0" noProof="0" dirty="0" smtClean="0">
                <a:ln>
                  <a:noFill/>
                </a:ln>
                <a:solidFill>
                  <a:srgbClr val="002060"/>
                </a:solidFill>
                <a:effectLst/>
                <a:uLnTx/>
                <a:uFillTx/>
                <a:latin typeface="微软雅黑"/>
                <a:ea typeface="微软雅黑"/>
                <a:cs typeface="+mn-cs"/>
              </a:rPr>
              <a:t>4</a:t>
            </a:r>
            <a:endParaRPr kumimoji="0" lang="en-US" altLang="zh-TW" sz="2400" b="1" i="0" u="sng" strike="noStrike" kern="1200" cap="none" spc="0" normalizeH="0" baseline="0" noProof="0" dirty="0">
              <a:ln>
                <a:noFill/>
              </a:ln>
              <a:solidFill>
                <a:srgbClr val="002060"/>
              </a:solidFill>
              <a:effectLst/>
              <a:uLnTx/>
              <a:uFillTx/>
              <a:latin typeface="微软雅黑"/>
              <a:ea typeface="微软雅黑"/>
              <a:cs typeface="+mn-cs"/>
            </a:endParaRPr>
          </a:p>
          <a:p>
            <a:pPr marL="0" marR="0" lvl="0" indent="0" algn="l" defTabSz="457200" rtl="0" eaLnBrk="1" fontAlgn="auto" latinLnBrk="0" hangingPunct="1">
              <a:lnSpc>
                <a:spcPts val="3000"/>
              </a:lnSpc>
              <a:spcBef>
                <a:spcPts val="0"/>
              </a:spcBef>
              <a:spcAft>
                <a:spcPts val="0"/>
              </a:spcAft>
              <a:buClrTx/>
              <a:buSzTx/>
              <a:buFontTx/>
              <a:buNone/>
              <a:tabLst/>
              <a:defRPr/>
            </a:pPr>
            <a:r>
              <a:rPr kumimoji="0" lang="zh-TW" altLang="en-US" sz="2400" b="1" i="0" u="sng" strike="noStrike" kern="1200" cap="none" spc="0" normalizeH="0" baseline="0" noProof="0" dirty="0" smtClean="0">
                <a:ln>
                  <a:noFill/>
                </a:ln>
                <a:solidFill>
                  <a:srgbClr val="002060"/>
                </a:solidFill>
                <a:effectLst/>
                <a:uLnTx/>
                <a:uFillTx/>
                <a:latin typeface="微软雅黑"/>
                <a:ea typeface="微软雅黑"/>
                <a:cs typeface="+mn-cs"/>
              </a:rPr>
              <a:t>國立</a:t>
            </a:r>
            <a:r>
              <a:rPr kumimoji="0" lang="zh-TW" altLang="en-US" sz="2400" b="1" i="0" u="sng" strike="noStrike" kern="1200" cap="none" spc="0" normalizeH="0" baseline="0" noProof="0" dirty="0">
                <a:ln>
                  <a:noFill/>
                </a:ln>
                <a:solidFill>
                  <a:srgbClr val="002060"/>
                </a:solidFill>
                <a:effectLst/>
                <a:uLnTx/>
                <a:uFillTx/>
                <a:latin typeface="微软雅黑"/>
                <a:ea typeface="微软雅黑"/>
                <a:cs typeface="+mn-cs"/>
              </a:rPr>
              <a:t>高雄大學                  </a:t>
            </a:r>
            <a:r>
              <a:rPr kumimoji="0" lang="en-US" altLang="zh-TW" sz="2400" b="1" i="0" u="sng" strike="noStrike" kern="1200" cap="none" spc="0" normalizeH="0" baseline="0" noProof="0" dirty="0">
                <a:ln>
                  <a:noFill/>
                </a:ln>
                <a:solidFill>
                  <a:srgbClr val="002060"/>
                </a:solidFill>
                <a:effectLst/>
                <a:uLnTx/>
                <a:uFillTx/>
                <a:latin typeface="微软雅黑"/>
                <a:ea typeface="微软雅黑"/>
                <a:cs typeface="+mn-cs"/>
              </a:rPr>
              <a:t>1</a:t>
            </a:r>
          </a:p>
          <a:p>
            <a:pPr marL="0" marR="0" lvl="0" indent="0" algn="l" defTabSz="457200" rtl="0" eaLnBrk="1" fontAlgn="auto" latinLnBrk="0" hangingPunct="1">
              <a:lnSpc>
                <a:spcPts val="3000"/>
              </a:lnSpc>
              <a:spcBef>
                <a:spcPts val="0"/>
              </a:spcBef>
              <a:spcAft>
                <a:spcPts val="0"/>
              </a:spcAft>
              <a:buClrTx/>
              <a:buSzTx/>
              <a:buFontTx/>
              <a:buNone/>
              <a:tabLst/>
              <a:defRPr/>
            </a:pPr>
            <a:r>
              <a:rPr kumimoji="0" lang="zh-TW" altLang="en-US" sz="2400" b="1" i="0" u="sng" strike="noStrike" kern="1200" cap="none" spc="0" normalizeH="0" baseline="0" noProof="0" dirty="0">
                <a:ln>
                  <a:noFill/>
                </a:ln>
                <a:solidFill>
                  <a:srgbClr val="002060"/>
                </a:solidFill>
                <a:effectLst/>
                <a:uLnTx/>
                <a:uFillTx/>
                <a:latin typeface="微软雅黑"/>
                <a:ea typeface="微软雅黑"/>
                <a:cs typeface="+mn-cs"/>
              </a:rPr>
              <a:t>國立高雄師範大學           </a:t>
            </a:r>
            <a:r>
              <a:rPr kumimoji="0" lang="en-US" altLang="zh-TW" sz="2400" b="1" i="0" u="sng" strike="noStrike" kern="1200" cap="none" spc="0" normalizeH="0" baseline="0" noProof="0" dirty="0">
                <a:ln>
                  <a:noFill/>
                </a:ln>
                <a:solidFill>
                  <a:srgbClr val="002060"/>
                </a:solidFill>
                <a:effectLst/>
                <a:uLnTx/>
                <a:uFillTx/>
                <a:latin typeface="微软雅黑"/>
                <a:ea typeface="微软雅黑"/>
                <a:cs typeface="+mn-cs"/>
              </a:rPr>
              <a:t>1</a:t>
            </a:r>
          </a:p>
          <a:p>
            <a:pPr marL="0" marR="0" lvl="0" indent="0" algn="l" defTabSz="457200" rtl="0" eaLnBrk="1" fontAlgn="auto" latinLnBrk="0" hangingPunct="1">
              <a:lnSpc>
                <a:spcPts val="3000"/>
              </a:lnSpc>
              <a:spcBef>
                <a:spcPts val="0"/>
              </a:spcBef>
              <a:spcAft>
                <a:spcPts val="0"/>
              </a:spcAft>
              <a:buClrTx/>
              <a:buSzTx/>
              <a:buFontTx/>
              <a:buNone/>
              <a:tabLst/>
              <a:defRPr/>
            </a:pPr>
            <a:r>
              <a:rPr kumimoji="0" lang="zh-TW" altLang="en-US" sz="2400" b="1" i="0" u="sng" strike="noStrike" kern="1200" cap="none" spc="0" normalizeH="0" baseline="0" noProof="0" dirty="0" smtClean="0">
                <a:ln>
                  <a:noFill/>
                </a:ln>
                <a:solidFill>
                  <a:srgbClr val="002060"/>
                </a:solidFill>
                <a:effectLst/>
                <a:uLnTx/>
                <a:uFillTx/>
                <a:latin typeface="微软雅黑"/>
                <a:ea typeface="微软雅黑"/>
                <a:cs typeface="+mn-cs"/>
              </a:rPr>
              <a:t>國立</a:t>
            </a:r>
            <a:r>
              <a:rPr kumimoji="0" lang="zh-TW" altLang="en-US" sz="2400" b="1" i="0" u="sng" strike="noStrike" kern="1200" cap="none" spc="0" normalizeH="0" baseline="0" noProof="0" dirty="0">
                <a:ln>
                  <a:noFill/>
                </a:ln>
                <a:solidFill>
                  <a:srgbClr val="002060"/>
                </a:solidFill>
                <a:effectLst/>
                <a:uLnTx/>
                <a:uFillTx/>
                <a:latin typeface="微软雅黑"/>
                <a:ea typeface="微软雅黑"/>
                <a:cs typeface="+mn-cs"/>
              </a:rPr>
              <a:t>屏東大學                  </a:t>
            </a:r>
            <a:r>
              <a:rPr kumimoji="0" lang="en-US" altLang="zh-TW" sz="2400" b="1" i="0" u="sng" strike="noStrike" kern="1200" cap="none" spc="0" normalizeH="0" baseline="0" noProof="0" dirty="0" smtClean="0">
                <a:ln>
                  <a:noFill/>
                </a:ln>
                <a:solidFill>
                  <a:srgbClr val="002060"/>
                </a:solidFill>
                <a:effectLst/>
                <a:uLnTx/>
                <a:uFillTx/>
                <a:latin typeface="微软雅黑"/>
                <a:ea typeface="微软雅黑"/>
                <a:cs typeface="+mn-cs"/>
              </a:rPr>
              <a:t>3</a:t>
            </a:r>
            <a:endParaRPr kumimoji="0" lang="en-US" altLang="zh-TW" sz="2400" b="1" i="0" u="sng" strike="noStrike" kern="1200" cap="none" spc="0" normalizeH="0" baseline="0" noProof="0" dirty="0">
              <a:ln>
                <a:noFill/>
              </a:ln>
              <a:solidFill>
                <a:srgbClr val="002060"/>
              </a:solidFill>
              <a:effectLst/>
              <a:uLnTx/>
              <a:uFillTx/>
              <a:latin typeface="微软雅黑"/>
              <a:ea typeface="微软雅黑"/>
              <a:cs typeface="+mn-cs"/>
            </a:endParaRPr>
          </a:p>
          <a:p>
            <a:pPr marL="0" marR="0" lvl="0" indent="0" algn="l" defTabSz="457200" rtl="0" eaLnBrk="1" fontAlgn="auto" latinLnBrk="0" hangingPunct="1">
              <a:lnSpc>
                <a:spcPts val="3000"/>
              </a:lnSpc>
              <a:spcBef>
                <a:spcPts val="0"/>
              </a:spcBef>
              <a:spcAft>
                <a:spcPts val="0"/>
              </a:spcAft>
              <a:buClrTx/>
              <a:buSzTx/>
              <a:buFontTx/>
              <a:buNone/>
              <a:tabLst/>
              <a:defRPr/>
            </a:pPr>
            <a:r>
              <a:rPr kumimoji="0" lang="zh-TW" altLang="en-US" sz="2400" b="1" i="0" u="sng" strike="noStrike" kern="1200" cap="none" spc="0" normalizeH="0" baseline="0" noProof="0" dirty="0">
                <a:ln>
                  <a:noFill/>
                </a:ln>
                <a:solidFill>
                  <a:srgbClr val="002060"/>
                </a:solidFill>
                <a:effectLst/>
                <a:uLnTx/>
                <a:uFillTx/>
                <a:latin typeface="微软雅黑"/>
                <a:ea typeface="微软雅黑"/>
                <a:cs typeface="+mn-cs"/>
              </a:rPr>
              <a:t>國立宜蘭大學                  </a:t>
            </a:r>
            <a:r>
              <a:rPr kumimoji="0" lang="en-US" altLang="zh-TW" sz="2400" b="1" i="0" u="sng" strike="noStrike" kern="1200" cap="none" spc="0" normalizeH="0" baseline="0" noProof="0" dirty="0" smtClean="0">
                <a:ln>
                  <a:noFill/>
                </a:ln>
                <a:solidFill>
                  <a:srgbClr val="002060"/>
                </a:solidFill>
                <a:effectLst/>
                <a:uLnTx/>
                <a:uFillTx/>
                <a:latin typeface="微软雅黑"/>
                <a:ea typeface="微软雅黑"/>
                <a:cs typeface="+mn-cs"/>
              </a:rPr>
              <a:t>4</a:t>
            </a:r>
            <a:endParaRPr kumimoji="0" lang="en-US" altLang="zh-TW" sz="2400" b="1" i="0" u="sng" strike="noStrike" kern="1200" cap="none" spc="0" normalizeH="0" baseline="0" noProof="0" dirty="0">
              <a:ln>
                <a:noFill/>
              </a:ln>
              <a:solidFill>
                <a:srgbClr val="002060"/>
              </a:solidFill>
              <a:effectLst/>
              <a:uLnTx/>
              <a:uFillTx/>
              <a:latin typeface="微软雅黑"/>
              <a:ea typeface="微软雅黑"/>
              <a:cs typeface="+mn-cs"/>
            </a:endParaRPr>
          </a:p>
          <a:p>
            <a:pPr marL="0" marR="0" lvl="0" indent="0" algn="l" defTabSz="457200" rtl="0" eaLnBrk="1" fontAlgn="auto" latinLnBrk="0" hangingPunct="1">
              <a:lnSpc>
                <a:spcPts val="3000"/>
              </a:lnSpc>
              <a:spcBef>
                <a:spcPts val="0"/>
              </a:spcBef>
              <a:spcAft>
                <a:spcPts val="0"/>
              </a:spcAft>
              <a:buClrTx/>
              <a:buSzTx/>
              <a:buFontTx/>
              <a:buNone/>
              <a:tabLst/>
              <a:defRPr/>
            </a:pPr>
            <a:r>
              <a:rPr kumimoji="0" lang="zh-TW" altLang="en-US" sz="2400" b="1" i="0" u="sng" strike="noStrike" kern="1200" cap="none" spc="0" normalizeH="0" baseline="0" noProof="0" dirty="0">
                <a:ln>
                  <a:noFill/>
                </a:ln>
                <a:solidFill>
                  <a:srgbClr val="002060"/>
                </a:solidFill>
                <a:effectLst/>
                <a:uLnTx/>
                <a:uFillTx/>
                <a:latin typeface="微软雅黑"/>
                <a:ea typeface="微软雅黑"/>
                <a:cs typeface="+mn-cs"/>
              </a:rPr>
              <a:t>臺灣警察專科學校           </a:t>
            </a:r>
            <a:r>
              <a:rPr kumimoji="0" lang="en-US" altLang="zh-TW" sz="2400" b="1" i="0" u="sng" strike="noStrike" kern="1200" cap="none" spc="0" normalizeH="0" baseline="0" noProof="0" dirty="0">
                <a:ln>
                  <a:noFill/>
                </a:ln>
                <a:solidFill>
                  <a:srgbClr val="002060"/>
                </a:solidFill>
                <a:effectLst/>
                <a:uLnTx/>
                <a:uFillTx/>
                <a:latin typeface="微软雅黑"/>
                <a:ea typeface="微软雅黑"/>
                <a:cs typeface="+mn-cs"/>
              </a:rPr>
              <a:t>1</a:t>
            </a:r>
          </a:p>
        </p:txBody>
      </p:sp>
      <p:sp>
        <p:nvSpPr>
          <p:cNvPr id="9" name="五角星形 8"/>
          <p:cNvSpPr/>
          <p:nvPr/>
        </p:nvSpPr>
        <p:spPr>
          <a:xfrm>
            <a:off x="1634061" y="1039115"/>
            <a:ext cx="362215" cy="305308"/>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0" name="五角星形 9"/>
          <p:cNvSpPr/>
          <p:nvPr/>
        </p:nvSpPr>
        <p:spPr>
          <a:xfrm>
            <a:off x="1622742" y="1420709"/>
            <a:ext cx="362215" cy="305308"/>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8" name="五角星形 7"/>
          <p:cNvSpPr/>
          <p:nvPr/>
        </p:nvSpPr>
        <p:spPr>
          <a:xfrm>
            <a:off x="6437974" y="1083712"/>
            <a:ext cx="362215" cy="305308"/>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3" name="五角星形 12"/>
          <p:cNvSpPr/>
          <p:nvPr/>
        </p:nvSpPr>
        <p:spPr>
          <a:xfrm>
            <a:off x="1634060" y="1806957"/>
            <a:ext cx="362215" cy="305308"/>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1" name="五角星形 10"/>
          <p:cNvSpPr/>
          <p:nvPr/>
        </p:nvSpPr>
        <p:spPr>
          <a:xfrm>
            <a:off x="6437974" y="1458893"/>
            <a:ext cx="362215" cy="305308"/>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9439775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nvPr>
        </p:nvGraphicFramePr>
        <p:xfrm>
          <a:off x="451872" y="349970"/>
          <a:ext cx="11417041" cy="6142269"/>
        </p:xfrm>
        <a:graphic>
          <a:graphicData uri="http://schemas.openxmlformats.org/drawingml/2006/table">
            <a:tbl>
              <a:tblPr/>
              <a:tblGrid>
                <a:gridCol w="2239557">
                  <a:extLst>
                    <a:ext uri="{9D8B030D-6E8A-4147-A177-3AD203B41FA5}">
                      <a16:colId xmlns:a16="http://schemas.microsoft.com/office/drawing/2014/main" val="20000"/>
                    </a:ext>
                  </a:extLst>
                </a:gridCol>
                <a:gridCol w="2672590">
                  <a:extLst>
                    <a:ext uri="{9D8B030D-6E8A-4147-A177-3AD203B41FA5}">
                      <a16:colId xmlns:a16="http://schemas.microsoft.com/office/drawing/2014/main" val="20001"/>
                    </a:ext>
                  </a:extLst>
                </a:gridCol>
                <a:gridCol w="3341324">
                  <a:extLst>
                    <a:ext uri="{9D8B030D-6E8A-4147-A177-3AD203B41FA5}">
                      <a16:colId xmlns:a16="http://schemas.microsoft.com/office/drawing/2014/main" val="20002"/>
                    </a:ext>
                  </a:extLst>
                </a:gridCol>
                <a:gridCol w="3163570">
                  <a:extLst>
                    <a:ext uri="{9D8B030D-6E8A-4147-A177-3AD203B41FA5}">
                      <a16:colId xmlns:a16="http://schemas.microsoft.com/office/drawing/2014/main" val="20003"/>
                    </a:ext>
                  </a:extLst>
                </a:gridCol>
              </a:tblGrid>
              <a:tr h="1089307">
                <a:tc gridSpan="4">
                  <a:txBody>
                    <a:bodyPr/>
                    <a:lstStyle/>
                    <a:p>
                      <a:pPr algn="ctr" fontAlgn="ctr">
                        <a:spcAft>
                          <a:spcPts val="0"/>
                        </a:spcAft>
                      </a:pPr>
                      <a:r>
                        <a:rPr lang="zh-TW" sz="2600" kern="1200" dirty="0">
                          <a:solidFill>
                            <a:srgbClr val="000000"/>
                          </a:solidFill>
                          <a:effectLst/>
                          <a:latin typeface="Microsoft YaHei" panose="020B0503020204020204" pitchFamily="34" charset="-122"/>
                          <a:ea typeface="新細明體" panose="02020500000000000000" pitchFamily="18" charset="-120"/>
                          <a:cs typeface="Arial" panose="020B0604020202020204" pitchFamily="34" charset="0"/>
                        </a:rPr>
                        <a:t>內湖高工第</a:t>
                      </a:r>
                      <a:r>
                        <a:rPr lang="en-US" sz="2600" kern="1200" dirty="0" smtClean="0">
                          <a:solidFill>
                            <a:srgbClr val="000000"/>
                          </a:solidFill>
                          <a:effectLst/>
                          <a:latin typeface="Microsoft YaHei" panose="020B0503020204020204" pitchFamily="34" charset="-122"/>
                          <a:ea typeface="新細明體" panose="02020500000000000000" pitchFamily="18" charset="-120"/>
                          <a:cs typeface="Arial" panose="020B0604020202020204" pitchFamily="34" charset="0"/>
                        </a:rPr>
                        <a:t>5</a:t>
                      </a:r>
                      <a:r>
                        <a:rPr lang="en-US" altLang="zh-TW" sz="2600" kern="1200" dirty="0" smtClean="0">
                          <a:solidFill>
                            <a:srgbClr val="000000"/>
                          </a:solidFill>
                          <a:effectLst/>
                          <a:latin typeface="Microsoft YaHei" panose="020B0503020204020204" pitchFamily="34" charset="-122"/>
                          <a:ea typeface="新細明體" panose="02020500000000000000" pitchFamily="18" charset="-120"/>
                          <a:cs typeface="Arial" panose="020B0604020202020204" pitchFamily="34" charset="0"/>
                        </a:rPr>
                        <a:t>1</a:t>
                      </a:r>
                      <a:r>
                        <a:rPr lang="en-US" sz="2600" kern="1200" dirty="0" smtClean="0">
                          <a:solidFill>
                            <a:srgbClr val="000000"/>
                          </a:solidFill>
                          <a:effectLst/>
                          <a:latin typeface="Microsoft YaHei" panose="020B0503020204020204" pitchFamily="34" charset="-122"/>
                          <a:ea typeface="新細明體" panose="02020500000000000000" pitchFamily="18" charset="-120"/>
                          <a:cs typeface="Arial" panose="020B0604020202020204" pitchFamily="34" charset="0"/>
                        </a:rPr>
                        <a:t>~5</a:t>
                      </a:r>
                      <a:r>
                        <a:rPr lang="en-US" altLang="zh-TW" sz="2600" kern="1200" dirty="0" smtClean="0">
                          <a:solidFill>
                            <a:srgbClr val="000000"/>
                          </a:solidFill>
                          <a:effectLst/>
                          <a:latin typeface="Microsoft YaHei" panose="020B0503020204020204" pitchFamily="34" charset="-122"/>
                          <a:ea typeface="新細明體" panose="02020500000000000000" pitchFamily="18" charset="-120"/>
                          <a:cs typeface="Arial" panose="020B0604020202020204" pitchFamily="34" charset="0"/>
                        </a:rPr>
                        <a:t>3</a:t>
                      </a:r>
                      <a:r>
                        <a:rPr lang="zh-TW" sz="2600" kern="1200" dirty="0" smtClean="0">
                          <a:solidFill>
                            <a:srgbClr val="000000"/>
                          </a:solidFill>
                          <a:effectLst/>
                          <a:latin typeface="Microsoft YaHei" panose="020B0503020204020204" pitchFamily="34" charset="-122"/>
                          <a:ea typeface="新細明體" panose="02020500000000000000" pitchFamily="18" charset="-120"/>
                          <a:cs typeface="Arial" panose="020B0604020202020204" pitchFamily="34" charset="0"/>
                        </a:rPr>
                        <a:t>屆</a:t>
                      </a:r>
                      <a:r>
                        <a:rPr lang="zh-TW" sz="2600" kern="1200" dirty="0">
                          <a:solidFill>
                            <a:srgbClr val="000000"/>
                          </a:solidFill>
                          <a:effectLst/>
                          <a:latin typeface="Microsoft YaHei" panose="020B0503020204020204" pitchFamily="34" charset="-122"/>
                          <a:ea typeface="新細明體" panose="02020500000000000000" pitchFamily="18" charset="-120"/>
                          <a:cs typeface="Arial" panose="020B0604020202020204" pitchFamily="34" charset="0"/>
                        </a:rPr>
                        <a:t>全國技能競賽成績</a:t>
                      </a:r>
                      <a:endParaRPr lang="zh-TW" sz="9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72" marR="6872" marT="68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964335">
                <a:tc>
                  <a:txBody>
                    <a:bodyPr/>
                    <a:lstStyle/>
                    <a:p>
                      <a:pPr algn="ctr" fontAlgn="ctr">
                        <a:spcAft>
                          <a:spcPts val="0"/>
                        </a:spcAft>
                      </a:pPr>
                      <a:r>
                        <a:rPr lang="zh-TW" sz="2300" kern="1200">
                          <a:solidFill>
                            <a:srgbClr val="000000"/>
                          </a:solidFill>
                          <a:effectLst/>
                          <a:latin typeface="Microsoft YaHei" panose="020B0503020204020204" pitchFamily="34" charset="-122"/>
                          <a:ea typeface="新細明體" panose="02020500000000000000" pitchFamily="18" charset="-120"/>
                          <a:cs typeface="Arial" panose="020B0604020202020204" pitchFamily="34" charset="0"/>
                        </a:rPr>
                        <a:t>獲獎</a:t>
                      </a:r>
                      <a:endParaRPr lang="zh-TW" sz="900" kern="100">
                        <a:effectLst/>
                        <a:latin typeface="Calibri" panose="020F0502020204030204" pitchFamily="34" charset="0"/>
                        <a:ea typeface="新細明體" panose="02020500000000000000" pitchFamily="18" charset="-120"/>
                        <a:cs typeface="Times New Roman" panose="02020603050405020304" pitchFamily="18" charset="0"/>
                      </a:endParaRPr>
                    </a:p>
                    <a:p>
                      <a:pPr algn="ctr" fontAlgn="ctr">
                        <a:spcAft>
                          <a:spcPts val="0"/>
                        </a:spcAft>
                      </a:pPr>
                      <a:r>
                        <a:rPr lang="zh-TW" sz="2300" kern="1200">
                          <a:solidFill>
                            <a:srgbClr val="000000"/>
                          </a:solidFill>
                          <a:effectLst/>
                          <a:latin typeface="Microsoft YaHei" panose="020B0503020204020204" pitchFamily="34" charset="-122"/>
                          <a:ea typeface="新細明體" panose="02020500000000000000" pitchFamily="18" charset="-120"/>
                          <a:cs typeface="Arial" panose="020B0604020202020204" pitchFamily="34" charset="0"/>
                        </a:rPr>
                        <a:t>種類</a:t>
                      </a:r>
                      <a:endParaRPr lang="zh-TW" sz="9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72" marR="6872" marT="68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spcAft>
                          <a:spcPts val="0"/>
                        </a:spcAft>
                      </a:pPr>
                      <a:r>
                        <a:rPr lang="en-US" sz="2300" kern="1200" dirty="0">
                          <a:solidFill>
                            <a:srgbClr val="000000"/>
                          </a:solidFill>
                          <a:effectLst/>
                          <a:latin typeface="Microsoft YaHei" panose="020B0503020204020204" pitchFamily="34" charset="-122"/>
                          <a:ea typeface="新細明體" panose="02020500000000000000" pitchFamily="18" charset="-120"/>
                          <a:cs typeface="Arial" panose="020B0604020202020204" pitchFamily="34" charset="0"/>
                        </a:rPr>
                        <a:t>110</a:t>
                      </a:r>
                      <a:r>
                        <a:rPr lang="zh-TW" sz="2300" kern="1200" dirty="0">
                          <a:solidFill>
                            <a:srgbClr val="000000"/>
                          </a:solidFill>
                          <a:effectLst/>
                          <a:latin typeface="Microsoft YaHei" panose="020B0503020204020204" pitchFamily="34" charset="-122"/>
                          <a:ea typeface="新細明體" panose="02020500000000000000" pitchFamily="18" charset="-120"/>
                          <a:cs typeface="Arial" panose="020B0604020202020204" pitchFamily="34" charset="0"/>
                        </a:rPr>
                        <a:t>年度</a:t>
                      </a:r>
                      <a:endParaRPr lang="zh-TW" sz="9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algn="ctr" fontAlgn="ctr">
                        <a:spcAft>
                          <a:spcPts val="0"/>
                        </a:spcAft>
                      </a:pPr>
                      <a:r>
                        <a:rPr lang="en-US" sz="2300" kern="1200" dirty="0">
                          <a:solidFill>
                            <a:srgbClr val="000000"/>
                          </a:solidFill>
                          <a:effectLst/>
                          <a:latin typeface="Microsoft YaHei" panose="020B0503020204020204" pitchFamily="34" charset="-122"/>
                          <a:ea typeface="新細明體" panose="02020500000000000000" pitchFamily="18" charset="-120"/>
                          <a:cs typeface="Arial" panose="020B0604020202020204" pitchFamily="34" charset="0"/>
                        </a:rPr>
                        <a:t>(51</a:t>
                      </a:r>
                      <a:r>
                        <a:rPr lang="zh-TW" sz="2300" kern="1200" dirty="0">
                          <a:solidFill>
                            <a:srgbClr val="000000"/>
                          </a:solidFill>
                          <a:effectLst/>
                          <a:latin typeface="Microsoft YaHei" panose="020B0503020204020204" pitchFamily="34" charset="-122"/>
                          <a:ea typeface="新細明體" panose="02020500000000000000" pitchFamily="18" charset="-120"/>
                          <a:cs typeface="Arial" panose="020B0604020202020204" pitchFamily="34" charset="0"/>
                        </a:rPr>
                        <a:t>屆</a:t>
                      </a:r>
                      <a:r>
                        <a:rPr lang="en-US" sz="2300" kern="1200" dirty="0">
                          <a:solidFill>
                            <a:srgbClr val="000000"/>
                          </a:solidFill>
                          <a:effectLst/>
                          <a:latin typeface="Microsoft YaHei" panose="020B0503020204020204" pitchFamily="34" charset="-122"/>
                          <a:ea typeface="新細明體" panose="02020500000000000000" pitchFamily="18" charset="-120"/>
                          <a:cs typeface="Arial" panose="020B0604020202020204" pitchFamily="34" charset="0"/>
                        </a:rPr>
                        <a:t>)</a:t>
                      </a:r>
                      <a:endParaRPr lang="zh-TW" sz="9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72" marR="6872" marT="68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spcAft>
                          <a:spcPts val="0"/>
                        </a:spcAft>
                      </a:pPr>
                      <a:r>
                        <a:rPr lang="en-US" sz="2300" kern="1200" dirty="0" smtClean="0">
                          <a:solidFill>
                            <a:srgbClr val="000000"/>
                          </a:solidFill>
                          <a:effectLst/>
                          <a:latin typeface="Microsoft YaHei" panose="020B0503020204020204" pitchFamily="34" charset="-122"/>
                          <a:ea typeface="新細明體" panose="02020500000000000000" pitchFamily="18" charset="-120"/>
                          <a:cs typeface="Arial" panose="020B0604020202020204" pitchFamily="34" charset="0"/>
                        </a:rPr>
                        <a:t>111</a:t>
                      </a:r>
                      <a:r>
                        <a:rPr lang="zh-TW" sz="2300" kern="1200" dirty="0" smtClean="0">
                          <a:solidFill>
                            <a:srgbClr val="000000"/>
                          </a:solidFill>
                          <a:effectLst/>
                          <a:latin typeface="Microsoft YaHei" panose="020B0503020204020204" pitchFamily="34" charset="-122"/>
                          <a:ea typeface="新細明體" panose="02020500000000000000" pitchFamily="18" charset="-120"/>
                          <a:cs typeface="Arial" panose="020B0604020202020204" pitchFamily="34" charset="0"/>
                        </a:rPr>
                        <a:t>年度</a:t>
                      </a:r>
                      <a:endParaRPr lang="zh-TW" sz="900" kern="100" dirty="0" smtClean="0">
                        <a:effectLst/>
                        <a:latin typeface="Calibri" panose="020F0502020204030204" pitchFamily="34" charset="0"/>
                        <a:ea typeface="新細明體" panose="02020500000000000000" pitchFamily="18" charset="-120"/>
                        <a:cs typeface="Times New Roman" panose="02020603050405020304" pitchFamily="18" charset="0"/>
                      </a:endParaRPr>
                    </a:p>
                    <a:p>
                      <a:pPr algn="ctr" fontAlgn="ctr">
                        <a:spcAft>
                          <a:spcPts val="0"/>
                        </a:spcAft>
                      </a:pPr>
                      <a:r>
                        <a:rPr lang="en-US" sz="2300" kern="1200" dirty="0" smtClean="0">
                          <a:solidFill>
                            <a:srgbClr val="000000"/>
                          </a:solidFill>
                          <a:effectLst/>
                          <a:latin typeface="Microsoft YaHei" panose="020B0503020204020204" pitchFamily="34" charset="-122"/>
                          <a:ea typeface="新細明體" panose="02020500000000000000" pitchFamily="18" charset="-120"/>
                          <a:cs typeface="Arial" panose="020B0604020202020204" pitchFamily="34" charset="0"/>
                        </a:rPr>
                        <a:t>(52</a:t>
                      </a:r>
                      <a:r>
                        <a:rPr lang="zh-TW" sz="2300" kern="1200" dirty="0" smtClean="0">
                          <a:solidFill>
                            <a:srgbClr val="000000"/>
                          </a:solidFill>
                          <a:effectLst/>
                          <a:latin typeface="Microsoft YaHei" panose="020B0503020204020204" pitchFamily="34" charset="-122"/>
                          <a:ea typeface="新細明體" panose="02020500000000000000" pitchFamily="18" charset="-120"/>
                          <a:cs typeface="Arial" panose="020B0604020202020204" pitchFamily="34" charset="0"/>
                        </a:rPr>
                        <a:t>屆</a:t>
                      </a:r>
                      <a:r>
                        <a:rPr lang="en-US" sz="2300" kern="1200" dirty="0" smtClean="0">
                          <a:solidFill>
                            <a:srgbClr val="000000"/>
                          </a:solidFill>
                          <a:effectLst/>
                          <a:latin typeface="Microsoft YaHei" panose="020B0503020204020204" pitchFamily="34" charset="-122"/>
                          <a:ea typeface="新細明體" panose="02020500000000000000" pitchFamily="18" charset="-120"/>
                          <a:cs typeface="Arial" panose="020B0604020202020204" pitchFamily="34" charset="0"/>
                        </a:rPr>
                        <a:t>)</a:t>
                      </a:r>
                      <a:endParaRPr lang="zh-TW" sz="9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72" marR="6872" marT="68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300" kern="1200" dirty="0" smtClean="0">
                          <a:solidFill>
                            <a:srgbClr val="000000"/>
                          </a:solidFill>
                          <a:effectLst/>
                          <a:latin typeface="Microsoft YaHei" panose="020B0503020204020204" pitchFamily="34" charset="-122"/>
                          <a:ea typeface="新細明體" panose="02020500000000000000" pitchFamily="18" charset="-120"/>
                          <a:cs typeface="Arial" panose="020B0604020202020204" pitchFamily="34" charset="0"/>
                        </a:rPr>
                        <a:t>112</a:t>
                      </a:r>
                      <a:r>
                        <a:rPr lang="zh-TW" altLang="zh-TW" sz="2300" kern="1200" dirty="0" smtClean="0">
                          <a:solidFill>
                            <a:srgbClr val="000000"/>
                          </a:solidFill>
                          <a:effectLst/>
                          <a:latin typeface="Microsoft YaHei" panose="020B0503020204020204" pitchFamily="34" charset="-122"/>
                          <a:ea typeface="新細明體" panose="02020500000000000000" pitchFamily="18" charset="-120"/>
                          <a:cs typeface="Arial" panose="020B0604020202020204" pitchFamily="34" charset="0"/>
                        </a:rPr>
                        <a:t>年度</a:t>
                      </a:r>
                    </a:p>
                    <a:p>
                      <a:pPr marL="0" algn="ctr" defTabSz="914400" rtl="0" eaLnBrk="1" fontAlgn="ctr" latinLnBrk="0" hangingPunct="1">
                        <a:spcAft>
                          <a:spcPts val="0"/>
                        </a:spcAft>
                      </a:pPr>
                      <a:r>
                        <a:rPr lang="en-US" altLang="zh-TW" sz="2300" kern="1200" dirty="0" smtClean="0">
                          <a:solidFill>
                            <a:srgbClr val="000000"/>
                          </a:solidFill>
                          <a:effectLst/>
                          <a:latin typeface="Microsoft YaHei" panose="020B0503020204020204" pitchFamily="34" charset="-122"/>
                          <a:ea typeface="新細明體" panose="02020500000000000000" pitchFamily="18" charset="-120"/>
                          <a:cs typeface="Arial" panose="020B0604020202020204" pitchFamily="34" charset="0"/>
                        </a:rPr>
                        <a:t>(53</a:t>
                      </a:r>
                      <a:r>
                        <a:rPr lang="zh-TW" altLang="zh-TW" sz="2300" kern="1200" dirty="0" smtClean="0">
                          <a:solidFill>
                            <a:srgbClr val="000000"/>
                          </a:solidFill>
                          <a:effectLst/>
                          <a:latin typeface="Microsoft YaHei" panose="020B0503020204020204" pitchFamily="34" charset="-122"/>
                          <a:ea typeface="新細明體" panose="02020500000000000000" pitchFamily="18" charset="-120"/>
                          <a:cs typeface="Arial" panose="020B0604020202020204" pitchFamily="34" charset="0"/>
                        </a:rPr>
                        <a:t>屆</a:t>
                      </a:r>
                      <a:r>
                        <a:rPr lang="en-US" altLang="zh-TW" sz="2300" kern="1200" dirty="0" smtClean="0">
                          <a:solidFill>
                            <a:srgbClr val="000000"/>
                          </a:solidFill>
                          <a:effectLst/>
                          <a:latin typeface="Microsoft YaHei" panose="020B0503020204020204" pitchFamily="34" charset="-122"/>
                          <a:ea typeface="新細明體" panose="02020500000000000000" pitchFamily="18" charset="-120"/>
                          <a:cs typeface="Arial" panose="020B0604020202020204" pitchFamily="34" charset="0"/>
                        </a:rPr>
                        <a:t>)</a:t>
                      </a:r>
                      <a:endParaRPr lang="zh-TW" altLang="zh-TW" sz="2300" kern="1200" dirty="0" smtClean="0">
                        <a:solidFill>
                          <a:srgbClr val="000000"/>
                        </a:solidFill>
                        <a:effectLst/>
                        <a:latin typeface="Microsoft YaHei" panose="020B0503020204020204" pitchFamily="34" charset="-122"/>
                        <a:ea typeface="新細明體" panose="02020500000000000000" pitchFamily="18" charset="-120"/>
                        <a:cs typeface="Arial" panose="020B0604020202020204" pitchFamily="34" charset="0"/>
                      </a:endParaRPr>
                    </a:p>
                  </a:txBody>
                  <a:tcPr marL="6872" marR="6872" marT="68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86830">
                <a:tc>
                  <a:txBody>
                    <a:bodyPr/>
                    <a:lstStyle/>
                    <a:p>
                      <a:pPr algn="ctr" fontAlgn="ctr">
                        <a:spcAft>
                          <a:spcPts val="0"/>
                        </a:spcAft>
                      </a:pPr>
                      <a:r>
                        <a:rPr lang="zh-TW" sz="2300" b="1" kern="1200" dirty="0">
                          <a:solidFill>
                            <a:srgbClr val="FF0000"/>
                          </a:solidFill>
                          <a:effectLst/>
                          <a:latin typeface="Microsoft YaHei" panose="020B0503020204020204" pitchFamily="34" charset="-122"/>
                          <a:ea typeface="新細明體" panose="02020500000000000000" pitchFamily="18" charset="-120"/>
                          <a:cs typeface="Arial" panose="020B0604020202020204" pitchFamily="34" charset="0"/>
                        </a:rPr>
                        <a:t>金</a:t>
                      </a:r>
                      <a:endParaRPr lang="zh-TW" sz="900" b="1"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72" marR="6872" marT="68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DEE7"/>
                    </a:solidFill>
                  </a:tcPr>
                </a:tc>
                <a:tc>
                  <a:txBody>
                    <a:bodyPr/>
                    <a:lstStyle/>
                    <a:p>
                      <a:pPr algn="ctr" fontAlgn="ctr">
                        <a:spcAft>
                          <a:spcPts val="0"/>
                        </a:spcAft>
                      </a:pPr>
                      <a:r>
                        <a:rPr lang="en-US" sz="2300" b="1" kern="1200" dirty="0">
                          <a:solidFill>
                            <a:srgbClr val="FF0000"/>
                          </a:solidFill>
                          <a:effectLst/>
                          <a:latin typeface="Microsoft YaHei" panose="020B0503020204020204" pitchFamily="34" charset="-122"/>
                          <a:ea typeface="新細明體" panose="02020500000000000000" pitchFamily="18" charset="-120"/>
                          <a:cs typeface="Arial" panose="020B0604020202020204" pitchFamily="34" charset="0"/>
                        </a:rPr>
                        <a:t>1</a:t>
                      </a:r>
                      <a:endParaRPr lang="zh-TW" sz="900" b="1"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72" marR="6872" marT="68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DEE7"/>
                    </a:solidFill>
                  </a:tcPr>
                </a:tc>
                <a:tc>
                  <a:txBody>
                    <a:bodyPr/>
                    <a:lstStyle/>
                    <a:p>
                      <a:pPr algn="ctr" fontAlgn="ctr">
                        <a:spcAft>
                          <a:spcPts val="0"/>
                        </a:spcAft>
                      </a:pPr>
                      <a:r>
                        <a:rPr lang="zh-TW" sz="2300" b="1" kern="1200">
                          <a:solidFill>
                            <a:srgbClr val="FF0000"/>
                          </a:solidFill>
                          <a:effectLst/>
                          <a:latin typeface="Microsoft YaHei" panose="020B0503020204020204" pitchFamily="34" charset="-122"/>
                          <a:ea typeface="新細明體" panose="02020500000000000000" pitchFamily="18" charset="-120"/>
                          <a:cs typeface="Arial" panose="020B0604020202020204" pitchFamily="34" charset="0"/>
                        </a:rPr>
                        <a:t>　</a:t>
                      </a:r>
                      <a:endParaRPr lang="zh-TW" sz="900" b="1"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72" marR="6872" marT="68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DEE7"/>
                    </a:solidFill>
                  </a:tcPr>
                </a:tc>
                <a:tc>
                  <a:txBody>
                    <a:bodyPr/>
                    <a:lstStyle/>
                    <a:p>
                      <a:pPr marL="0" algn="ctr" defTabSz="914400" rtl="0" eaLnBrk="1" fontAlgn="ctr" latinLnBrk="0" hangingPunct="1">
                        <a:spcAft>
                          <a:spcPts val="0"/>
                        </a:spcAft>
                      </a:pPr>
                      <a:r>
                        <a:rPr lang="en-US" altLang="zh-TW" sz="2300" b="1" kern="1200" dirty="0" smtClean="0">
                          <a:solidFill>
                            <a:srgbClr val="FF0000"/>
                          </a:solidFill>
                          <a:effectLst/>
                          <a:latin typeface="Microsoft YaHei" panose="020B0503020204020204" pitchFamily="34" charset="-122"/>
                          <a:ea typeface="新細明體" panose="02020500000000000000" pitchFamily="18" charset="-120"/>
                          <a:cs typeface="Arial" panose="020B0604020202020204" pitchFamily="34" charset="0"/>
                        </a:rPr>
                        <a:t>1</a:t>
                      </a:r>
                      <a:endParaRPr lang="zh-TW" altLang="en-US" sz="2300" b="1" kern="1200" dirty="0">
                        <a:solidFill>
                          <a:srgbClr val="FF0000"/>
                        </a:solidFill>
                        <a:effectLst/>
                        <a:latin typeface="Microsoft YaHei" panose="020B0503020204020204" pitchFamily="34" charset="-122"/>
                        <a:ea typeface="新細明體" panose="02020500000000000000" pitchFamily="18" charset="-120"/>
                        <a:cs typeface="Arial" panose="020B0604020202020204" pitchFamily="34" charset="0"/>
                      </a:endParaRPr>
                    </a:p>
                  </a:txBody>
                  <a:tcPr marL="6872" marR="6872" marT="68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DEE7"/>
                    </a:solidFill>
                  </a:tcPr>
                </a:tc>
                <a:extLst>
                  <a:ext uri="{0D108BD9-81ED-4DB2-BD59-A6C34878D82A}">
                    <a16:rowId xmlns:a16="http://schemas.microsoft.com/office/drawing/2014/main" val="10002"/>
                  </a:ext>
                </a:extLst>
              </a:tr>
              <a:tr h="486830">
                <a:tc>
                  <a:txBody>
                    <a:bodyPr/>
                    <a:lstStyle/>
                    <a:p>
                      <a:pPr algn="ctr" fontAlgn="ctr">
                        <a:spcAft>
                          <a:spcPts val="0"/>
                        </a:spcAft>
                      </a:pPr>
                      <a:r>
                        <a:rPr lang="zh-TW" sz="2300" b="1" kern="1200" dirty="0">
                          <a:solidFill>
                            <a:srgbClr val="FF0000"/>
                          </a:solidFill>
                          <a:effectLst/>
                          <a:latin typeface="Microsoft YaHei" panose="020B0503020204020204" pitchFamily="34" charset="-122"/>
                          <a:ea typeface="新細明體" panose="02020500000000000000" pitchFamily="18" charset="-120"/>
                          <a:cs typeface="Arial" panose="020B0604020202020204" pitchFamily="34" charset="0"/>
                        </a:rPr>
                        <a:t>銀</a:t>
                      </a:r>
                      <a:endParaRPr lang="zh-TW" sz="900" b="1"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72" marR="6872" marT="68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DEE7"/>
                    </a:solidFill>
                  </a:tcPr>
                </a:tc>
                <a:tc>
                  <a:txBody>
                    <a:bodyPr/>
                    <a:lstStyle/>
                    <a:p>
                      <a:pPr algn="ctr" fontAlgn="ctr">
                        <a:spcAft>
                          <a:spcPts val="0"/>
                        </a:spcAft>
                      </a:pPr>
                      <a:r>
                        <a:rPr lang="en-US" sz="2300" b="1" kern="1200" dirty="0">
                          <a:solidFill>
                            <a:srgbClr val="FF0000"/>
                          </a:solidFill>
                          <a:effectLst/>
                          <a:latin typeface="Microsoft YaHei" panose="020B0503020204020204" pitchFamily="34" charset="-122"/>
                          <a:ea typeface="新細明體" panose="02020500000000000000" pitchFamily="18" charset="-120"/>
                          <a:cs typeface="Arial" panose="020B0604020202020204" pitchFamily="34" charset="0"/>
                        </a:rPr>
                        <a:t>1</a:t>
                      </a:r>
                      <a:endParaRPr lang="zh-TW" sz="900" b="1"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72" marR="6872" marT="68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DEE7"/>
                    </a:solidFill>
                  </a:tcPr>
                </a:tc>
                <a:tc>
                  <a:txBody>
                    <a:bodyPr/>
                    <a:lstStyle/>
                    <a:p>
                      <a:pPr algn="ctr" fontAlgn="ctr">
                        <a:spcAft>
                          <a:spcPts val="0"/>
                        </a:spcAft>
                      </a:pPr>
                      <a:r>
                        <a:rPr lang="en-US" sz="2300" b="1" kern="1200" dirty="0">
                          <a:solidFill>
                            <a:srgbClr val="FF0000"/>
                          </a:solidFill>
                          <a:effectLst/>
                          <a:latin typeface="Microsoft YaHei" panose="020B0503020204020204" pitchFamily="34" charset="-122"/>
                          <a:ea typeface="新細明體" panose="02020500000000000000" pitchFamily="18" charset="-120"/>
                          <a:cs typeface="Arial" panose="020B0604020202020204" pitchFamily="34" charset="0"/>
                        </a:rPr>
                        <a:t>1</a:t>
                      </a:r>
                      <a:endParaRPr lang="zh-TW" sz="900" b="1"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72" marR="6872" marT="68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DEE7"/>
                    </a:solidFill>
                  </a:tcPr>
                </a:tc>
                <a:tc>
                  <a:txBody>
                    <a:bodyPr/>
                    <a:lstStyle/>
                    <a:p>
                      <a:pPr marL="0" algn="ctr" defTabSz="914400" rtl="0" eaLnBrk="1" fontAlgn="ctr" latinLnBrk="0" hangingPunct="1">
                        <a:spcAft>
                          <a:spcPts val="0"/>
                        </a:spcAft>
                      </a:pPr>
                      <a:endParaRPr lang="zh-TW" altLang="en-US" sz="2300" b="1" kern="1200" dirty="0">
                        <a:solidFill>
                          <a:srgbClr val="FF0000"/>
                        </a:solidFill>
                        <a:effectLst/>
                        <a:latin typeface="Microsoft YaHei" panose="020B0503020204020204" pitchFamily="34" charset="-122"/>
                        <a:ea typeface="新細明體" panose="02020500000000000000" pitchFamily="18" charset="-120"/>
                        <a:cs typeface="Arial" panose="020B0604020202020204" pitchFamily="34" charset="0"/>
                      </a:endParaRPr>
                    </a:p>
                  </a:txBody>
                  <a:tcPr marL="6872" marR="6872" marT="68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DEE7"/>
                    </a:solidFill>
                  </a:tcPr>
                </a:tc>
                <a:extLst>
                  <a:ext uri="{0D108BD9-81ED-4DB2-BD59-A6C34878D82A}">
                    <a16:rowId xmlns:a16="http://schemas.microsoft.com/office/drawing/2014/main" val="10003"/>
                  </a:ext>
                </a:extLst>
              </a:tr>
              <a:tr h="486830">
                <a:tc>
                  <a:txBody>
                    <a:bodyPr/>
                    <a:lstStyle/>
                    <a:p>
                      <a:pPr algn="ctr" fontAlgn="ctr">
                        <a:spcAft>
                          <a:spcPts val="0"/>
                        </a:spcAft>
                      </a:pPr>
                      <a:r>
                        <a:rPr lang="zh-TW" sz="2300" b="1" kern="1200" dirty="0">
                          <a:solidFill>
                            <a:srgbClr val="FF0000"/>
                          </a:solidFill>
                          <a:effectLst/>
                          <a:latin typeface="Microsoft YaHei" panose="020B0503020204020204" pitchFamily="34" charset="-122"/>
                          <a:ea typeface="新細明體" panose="02020500000000000000" pitchFamily="18" charset="-120"/>
                          <a:cs typeface="Arial" panose="020B0604020202020204" pitchFamily="34" charset="0"/>
                        </a:rPr>
                        <a:t>銅</a:t>
                      </a:r>
                      <a:endParaRPr lang="zh-TW" sz="900" b="1"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72" marR="6872" marT="68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DEE7"/>
                    </a:solidFill>
                  </a:tcPr>
                </a:tc>
                <a:tc>
                  <a:txBody>
                    <a:bodyPr/>
                    <a:lstStyle/>
                    <a:p>
                      <a:pPr algn="ctr" fontAlgn="ctr">
                        <a:spcAft>
                          <a:spcPts val="0"/>
                        </a:spcAft>
                      </a:pPr>
                      <a:r>
                        <a:rPr lang="zh-TW" sz="2300" b="1" kern="1200" dirty="0">
                          <a:solidFill>
                            <a:srgbClr val="000000"/>
                          </a:solidFill>
                          <a:effectLst/>
                          <a:latin typeface="Microsoft YaHei" panose="020B0503020204020204" pitchFamily="34" charset="-122"/>
                          <a:ea typeface="新細明體" panose="02020500000000000000" pitchFamily="18" charset="-120"/>
                          <a:cs typeface="Arial" panose="020B0604020202020204" pitchFamily="34" charset="0"/>
                        </a:rPr>
                        <a:t>　</a:t>
                      </a:r>
                      <a:endParaRPr lang="zh-TW" sz="900" b="1"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72" marR="6872" marT="68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DEE7"/>
                    </a:solidFill>
                  </a:tcPr>
                </a:tc>
                <a:tc>
                  <a:txBody>
                    <a:bodyPr/>
                    <a:lstStyle/>
                    <a:p>
                      <a:pPr algn="ctr" fontAlgn="ctr">
                        <a:spcAft>
                          <a:spcPts val="0"/>
                        </a:spcAft>
                      </a:pPr>
                      <a:r>
                        <a:rPr lang="zh-TW" sz="2300" b="1" kern="1200" dirty="0">
                          <a:solidFill>
                            <a:srgbClr val="000000"/>
                          </a:solidFill>
                          <a:effectLst/>
                          <a:latin typeface="Microsoft YaHei" panose="020B0503020204020204" pitchFamily="34" charset="-122"/>
                          <a:ea typeface="新細明體" panose="02020500000000000000" pitchFamily="18" charset="-120"/>
                          <a:cs typeface="Arial" panose="020B0604020202020204" pitchFamily="34" charset="0"/>
                        </a:rPr>
                        <a:t>　</a:t>
                      </a:r>
                      <a:endParaRPr lang="zh-TW" sz="900" b="1"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72" marR="6872" marT="68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DEE7"/>
                    </a:solidFill>
                  </a:tcPr>
                </a:tc>
                <a:tc>
                  <a:txBody>
                    <a:bodyPr/>
                    <a:lstStyle/>
                    <a:p>
                      <a:pPr marL="0" algn="ctr" defTabSz="914400" rtl="0" eaLnBrk="1" fontAlgn="ctr" latinLnBrk="0" hangingPunct="1">
                        <a:spcAft>
                          <a:spcPts val="0"/>
                        </a:spcAft>
                      </a:pPr>
                      <a:r>
                        <a:rPr lang="en-US" altLang="zh-TW" sz="2300" b="1" kern="1200" dirty="0" smtClean="0">
                          <a:solidFill>
                            <a:srgbClr val="FF0000"/>
                          </a:solidFill>
                          <a:effectLst/>
                          <a:latin typeface="Microsoft YaHei" panose="020B0503020204020204" pitchFamily="34" charset="-122"/>
                          <a:ea typeface="新細明體" panose="02020500000000000000" pitchFamily="18" charset="-120"/>
                          <a:cs typeface="Arial" panose="020B0604020202020204" pitchFamily="34" charset="0"/>
                        </a:rPr>
                        <a:t>1</a:t>
                      </a:r>
                      <a:endParaRPr lang="zh-TW" altLang="en-US" sz="2300" b="1" kern="1200" dirty="0">
                        <a:solidFill>
                          <a:srgbClr val="FF0000"/>
                        </a:solidFill>
                        <a:effectLst/>
                        <a:latin typeface="Microsoft YaHei" panose="020B0503020204020204" pitchFamily="34" charset="-122"/>
                        <a:ea typeface="新細明體" panose="02020500000000000000" pitchFamily="18" charset="-120"/>
                        <a:cs typeface="Arial" panose="020B0604020202020204" pitchFamily="34" charset="0"/>
                      </a:endParaRPr>
                    </a:p>
                  </a:txBody>
                  <a:tcPr marL="6872" marR="6872" marT="68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DEE7"/>
                    </a:solidFill>
                  </a:tcPr>
                </a:tc>
                <a:extLst>
                  <a:ext uri="{0D108BD9-81ED-4DB2-BD59-A6C34878D82A}">
                    <a16:rowId xmlns:a16="http://schemas.microsoft.com/office/drawing/2014/main" val="10004"/>
                  </a:ext>
                </a:extLst>
              </a:tr>
              <a:tr h="486830">
                <a:tc>
                  <a:txBody>
                    <a:bodyPr/>
                    <a:lstStyle/>
                    <a:p>
                      <a:pPr algn="ctr" fontAlgn="ctr">
                        <a:spcAft>
                          <a:spcPts val="0"/>
                        </a:spcAft>
                      </a:pPr>
                      <a:r>
                        <a:rPr lang="zh-TW" sz="2300" kern="1200">
                          <a:solidFill>
                            <a:srgbClr val="000000"/>
                          </a:solidFill>
                          <a:effectLst/>
                          <a:latin typeface="Microsoft YaHei" panose="020B0503020204020204" pitchFamily="34" charset="-122"/>
                          <a:ea typeface="新細明體" panose="02020500000000000000" pitchFamily="18" charset="-120"/>
                          <a:cs typeface="Arial" panose="020B0604020202020204" pitchFamily="34" charset="0"/>
                        </a:rPr>
                        <a:t>第</a:t>
                      </a:r>
                      <a:r>
                        <a:rPr lang="en-US" sz="2300" kern="1200">
                          <a:solidFill>
                            <a:srgbClr val="000000"/>
                          </a:solidFill>
                          <a:effectLst/>
                          <a:latin typeface="Microsoft YaHei" panose="020B0503020204020204" pitchFamily="34" charset="-122"/>
                          <a:ea typeface="新細明體" panose="02020500000000000000" pitchFamily="18" charset="-120"/>
                          <a:cs typeface="Arial" panose="020B0604020202020204" pitchFamily="34" charset="0"/>
                        </a:rPr>
                        <a:t>4</a:t>
                      </a:r>
                      <a:r>
                        <a:rPr lang="zh-TW" sz="2300" kern="1200">
                          <a:solidFill>
                            <a:srgbClr val="000000"/>
                          </a:solidFill>
                          <a:effectLst/>
                          <a:latin typeface="Microsoft YaHei" panose="020B0503020204020204" pitchFamily="34" charset="-122"/>
                          <a:ea typeface="新細明體" panose="02020500000000000000" pitchFamily="18" charset="-120"/>
                          <a:cs typeface="Arial" panose="020B0604020202020204" pitchFamily="34" charset="0"/>
                        </a:rPr>
                        <a:t>名</a:t>
                      </a:r>
                      <a:endParaRPr lang="zh-TW" sz="9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72" marR="6872" marT="68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spcAft>
                          <a:spcPts val="0"/>
                        </a:spcAft>
                      </a:pPr>
                      <a:r>
                        <a:rPr lang="zh-TW" sz="2300" kern="1200" dirty="0">
                          <a:solidFill>
                            <a:srgbClr val="000000"/>
                          </a:solidFill>
                          <a:effectLst/>
                          <a:latin typeface="Microsoft YaHei" panose="020B0503020204020204" pitchFamily="34" charset="-122"/>
                          <a:ea typeface="新細明體" panose="02020500000000000000" pitchFamily="18" charset="-120"/>
                          <a:cs typeface="Arial" panose="020B0604020202020204" pitchFamily="34" charset="0"/>
                        </a:rPr>
                        <a:t>　</a:t>
                      </a:r>
                      <a:endParaRPr lang="zh-TW" sz="9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72" marR="6872" marT="68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spcAft>
                          <a:spcPts val="0"/>
                        </a:spcAft>
                      </a:pPr>
                      <a:r>
                        <a:rPr lang="zh-TW" sz="2300" kern="1200" dirty="0">
                          <a:solidFill>
                            <a:srgbClr val="000000"/>
                          </a:solidFill>
                          <a:effectLst/>
                          <a:latin typeface="Microsoft YaHei" panose="020B0503020204020204" pitchFamily="34" charset="-122"/>
                          <a:ea typeface="新細明體" panose="02020500000000000000" pitchFamily="18" charset="-120"/>
                          <a:cs typeface="Arial" panose="020B0604020202020204" pitchFamily="34" charset="0"/>
                        </a:rPr>
                        <a:t>　</a:t>
                      </a:r>
                      <a:endParaRPr lang="zh-TW" sz="9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72" marR="6872" marT="68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300" kern="1200" dirty="0" smtClean="0">
                          <a:solidFill>
                            <a:srgbClr val="000000"/>
                          </a:solidFill>
                          <a:effectLst/>
                          <a:latin typeface="Microsoft YaHei" panose="020B0503020204020204" pitchFamily="34" charset="-122"/>
                          <a:ea typeface="新細明體" panose="02020500000000000000" pitchFamily="18" charset="-120"/>
                          <a:cs typeface="Arial" panose="020B0604020202020204" pitchFamily="34" charset="0"/>
                        </a:rPr>
                        <a:t>3</a:t>
                      </a:r>
                      <a:endParaRPr lang="zh-TW" altLang="en-US" sz="2300" kern="1200" dirty="0">
                        <a:solidFill>
                          <a:srgbClr val="000000"/>
                        </a:solidFill>
                        <a:effectLst/>
                        <a:latin typeface="Microsoft YaHei" panose="020B0503020204020204" pitchFamily="34" charset="-122"/>
                        <a:ea typeface="新細明體" panose="02020500000000000000" pitchFamily="18" charset="-120"/>
                        <a:cs typeface="Arial" panose="020B0604020202020204" pitchFamily="34" charset="0"/>
                      </a:endParaRPr>
                    </a:p>
                  </a:txBody>
                  <a:tcPr marL="6872" marR="6872" marT="68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86830">
                <a:tc>
                  <a:txBody>
                    <a:bodyPr/>
                    <a:lstStyle/>
                    <a:p>
                      <a:pPr algn="ctr" fontAlgn="ctr">
                        <a:spcAft>
                          <a:spcPts val="0"/>
                        </a:spcAft>
                      </a:pPr>
                      <a:r>
                        <a:rPr lang="zh-TW" sz="2300" kern="1200">
                          <a:solidFill>
                            <a:srgbClr val="000000"/>
                          </a:solidFill>
                          <a:effectLst/>
                          <a:latin typeface="Microsoft YaHei" panose="020B0503020204020204" pitchFamily="34" charset="-122"/>
                          <a:ea typeface="新細明體" panose="02020500000000000000" pitchFamily="18" charset="-120"/>
                          <a:cs typeface="Arial" panose="020B0604020202020204" pitchFamily="34" charset="0"/>
                        </a:rPr>
                        <a:t>第</a:t>
                      </a:r>
                      <a:r>
                        <a:rPr lang="en-US" sz="2300" kern="1200">
                          <a:solidFill>
                            <a:srgbClr val="000000"/>
                          </a:solidFill>
                          <a:effectLst/>
                          <a:latin typeface="Microsoft YaHei" panose="020B0503020204020204" pitchFamily="34" charset="-122"/>
                          <a:ea typeface="新細明體" panose="02020500000000000000" pitchFamily="18" charset="-120"/>
                          <a:cs typeface="Arial" panose="020B0604020202020204" pitchFamily="34" charset="0"/>
                        </a:rPr>
                        <a:t>5</a:t>
                      </a:r>
                      <a:r>
                        <a:rPr lang="zh-TW" sz="2300" kern="1200">
                          <a:solidFill>
                            <a:srgbClr val="000000"/>
                          </a:solidFill>
                          <a:effectLst/>
                          <a:latin typeface="Microsoft YaHei" panose="020B0503020204020204" pitchFamily="34" charset="-122"/>
                          <a:ea typeface="新細明體" panose="02020500000000000000" pitchFamily="18" charset="-120"/>
                          <a:cs typeface="Arial" panose="020B0604020202020204" pitchFamily="34" charset="0"/>
                        </a:rPr>
                        <a:t>名</a:t>
                      </a:r>
                      <a:endParaRPr lang="zh-TW" sz="9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72" marR="6872" marT="68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spcAft>
                          <a:spcPts val="0"/>
                        </a:spcAft>
                      </a:pPr>
                      <a:r>
                        <a:rPr lang="zh-TW" sz="2300" kern="1200" dirty="0">
                          <a:solidFill>
                            <a:srgbClr val="000000"/>
                          </a:solidFill>
                          <a:effectLst/>
                          <a:latin typeface="Microsoft YaHei" panose="020B0503020204020204" pitchFamily="34" charset="-122"/>
                          <a:ea typeface="新細明體" panose="02020500000000000000" pitchFamily="18" charset="-120"/>
                          <a:cs typeface="Arial" panose="020B0604020202020204" pitchFamily="34" charset="0"/>
                        </a:rPr>
                        <a:t>　</a:t>
                      </a:r>
                      <a:endParaRPr lang="zh-TW" sz="9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72" marR="6872" marT="68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spcAft>
                          <a:spcPts val="0"/>
                        </a:spcAft>
                      </a:pPr>
                      <a:r>
                        <a:rPr lang="zh-TW" sz="2300" kern="1200" dirty="0">
                          <a:solidFill>
                            <a:srgbClr val="000000"/>
                          </a:solidFill>
                          <a:effectLst/>
                          <a:latin typeface="Microsoft YaHei" panose="020B0503020204020204" pitchFamily="34" charset="-122"/>
                          <a:ea typeface="新細明體" panose="02020500000000000000" pitchFamily="18" charset="-120"/>
                          <a:cs typeface="Arial" panose="020B0604020202020204" pitchFamily="34" charset="0"/>
                        </a:rPr>
                        <a:t>　</a:t>
                      </a:r>
                      <a:endParaRPr lang="zh-TW" sz="9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72" marR="6872" marT="68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300" kern="1200" dirty="0" smtClean="0">
                          <a:solidFill>
                            <a:srgbClr val="000000"/>
                          </a:solidFill>
                          <a:effectLst/>
                          <a:latin typeface="Microsoft YaHei" panose="020B0503020204020204" pitchFamily="34" charset="-122"/>
                          <a:ea typeface="新細明體" panose="02020500000000000000" pitchFamily="18" charset="-120"/>
                          <a:cs typeface="Arial" panose="020B0604020202020204" pitchFamily="34" charset="0"/>
                        </a:rPr>
                        <a:t>1</a:t>
                      </a:r>
                      <a:endParaRPr lang="zh-TW" altLang="en-US" sz="2300" kern="1200" dirty="0">
                        <a:solidFill>
                          <a:srgbClr val="000000"/>
                        </a:solidFill>
                        <a:effectLst/>
                        <a:latin typeface="Microsoft YaHei" panose="020B0503020204020204" pitchFamily="34" charset="-122"/>
                        <a:ea typeface="新細明體" panose="02020500000000000000" pitchFamily="18" charset="-120"/>
                        <a:cs typeface="Arial" panose="020B0604020202020204" pitchFamily="34" charset="0"/>
                      </a:endParaRPr>
                    </a:p>
                  </a:txBody>
                  <a:tcPr marL="6872" marR="6872" marT="68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486830">
                <a:tc>
                  <a:txBody>
                    <a:bodyPr/>
                    <a:lstStyle/>
                    <a:p>
                      <a:pPr algn="ctr" fontAlgn="ctr">
                        <a:spcAft>
                          <a:spcPts val="0"/>
                        </a:spcAft>
                      </a:pPr>
                      <a:r>
                        <a:rPr lang="zh-TW" sz="2300" kern="1200">
                          <a:solidFill>
                            <a:srgbClr val="000000"/>
                          </a:solidFill>
                          <a:effectLst/>
                          <a:latin typeface="Microsoft YaHei" panose="020B0503020204020204" pitchFamily="34" charset="-122"/>
                          <a:ea typeface="新細明體" panose="02020500000000000000" pitchFamily="18" charset="-120"/>
                          <a:cs typeface="Arial" panose="020B0604020202020204" pitchFamily="34" charset="0"/>
                        </a:rPr>
                        <a:t>前五名</a:t>
                      </a:r>
                      <a:endParaRPr lang="zh-TW" sz="9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72" marR="6872" marT="68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spcAft>
                          <a:spcPts val="0"/>
                        </a:spcAft>
                      </a:pPr>
                      <a:r>
                        <a:rPr lang="en-US" sz="2300" kern="1200" dirty="0">
                          <a:solidFill>
                            <a:srgbClr val="000000"/>
                          </a:solidFill>
                          <a:effectLst/>
                          <a:latin typeface="Microsoft YaHei" panose="020B0503020204020204" pitchFamily="34" charset="-122"/>
                          <a:ea typeface="新細明體" panose="02020500000000000000" pitchFamily="18" charset="-120"/>
                          <a:cs typeface="Arial" panose="020B0604020202020204" pitchFamily="34" charset="0"/>
                        </a:rPr>
                        <a:t>2</a:t>
                      </a:r>
                      <a:endParaRPr lang="zh-TW" sz="9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72" marR="6872" marT="68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spcAft>
                          <a:spcPts val="0"/>
                        </a:spcAft>
                      </a:pPr>
                      <a:r>
                        <a:rPr lang="en-US" sz="2300" kern="1200" dirty="0">
                          <a:solidFill>
                            <a:srgbClr val="000000"/>
                          </a:solidFill>
                          <a:effectLst/>
                          <a:latin typeface="Microsoft YaHei" panose="020B0503020204020204" pitchFamily="34" charset="-122"/>
                          <a:ea typeface="新細明體" panose="02020500000000000000" pitchFamily="18" charset="-120"/>
                          <a:cs typeface="Arial" panose="020B0604020202020204" pitchFamily="34" charset="0"/>
                        </a:rPr>
                        <a:t>1</a:t>
                      </a:r>
                      <a:endParaRPr lang="zh-TW" sz="9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72" marR="6872" marT="68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300" kern="1200" dirty="0" smtClean="0">
                          <a:solidFill>
                            <a:srgbClr val="000000"/>
                          </a:solidFill>
                          <a:effectLst/>
                          <a:latin typeface="Microsoft YaHei" panose="020B0503020204020204" pitchFamily="34" charset="-122"/>
                          <a:ea typeface="新細明體" panose="02020500000000000000" pitchFamily="18" charset="-120"/>
                          <a:cs typeface="Arial" panose="020B0604020202020204" pitchFamily="34" charset="0"/>
                        </a:rPr>
                        <a:t>6</a:t>
                      </a:r>
                      <a:endParaRPr lang="zh-TW" altLang="en-US" sz="2300" kern="1200" dirty="0">
                        <a:solidFill>
                          <a:srgbClr val="000000"/>
                        </a:solidFill>
                        <a:effectLst/>
                        <a:latin typeface="Microsoft YaHei" panose="020B0503020204020204" pitchFamily="34" charset="-122"/>
                        <a:ea typeface="新細明體" panose="02020500000000000000" pitchFamily="18" charset="-120"/>
                        <a:cs typeface="Arial" panose="020B0604020202020204" pitchFamily="34" charset="0"/>
                      </a:endParaRPr>
                    </a:p>
                  </a:txBody>
                  <a:tcPr marL="6872" marR="6872" marT="68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486830">
                <a:tc>
                  <a:txBody>
                    <a:bodyPr/>
                    <a:lstStyle/>
                    <a:p>
                      <a:pPr algn="ctr" fontAlgn="ctr">
                        <a:spcAft>
                          <a:spcPts val="0"/>
                        </a:spcAft>
                      </a:pPr>
                      <a:r>
                        <a:rPr lang="zh-TW" sz="2300" kern="1200">
                          <a:solidFill>
                            <a:srgbClr val="000000"/>
                          </a:solidFill>
                          <a:effectLst/>
                          <a:latin typeface="Microsoft YaHei" panose="020B0503020204020204" pitchFamily="34" charset="-122"/>
                          <a:ea typeface="新細明體" panose="02020500000000000000" pitchFamily="18" charset="-120"/>
                          <a:cs typeface="Arial" panose="020B0604020202020204" pitchFamily="34" charset="0"/>
                        </a:rPr>
                        <a:t>佳作</a:t>
                      </a:r>
                      <a:endParaRPr lang="zh-TW" sz="9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72" marR="6872" marT="68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spcAft>
                          <a:spcPts val="0"/>
                        </a:spcAft>
                      </a:pPr>
                      <a:r>
                        <a:rPr lang="en-US" sz="2300" kern="1200" dirty="0">
                          <a:solidFill>
                            <a:srgbClr val="000000"/>
                          </a:solidFill>
                          <a:effectLst/>
                          <a:latin typeface="Microsoft YaHei" panose="020B0503020204020204" pitchFamily="34" charset="-122"/>
                          <a:ea typeface="新細明體" panose="02020500000000000000" pitchFamily="18" charset="-120"/>
                          <a:cs typeface="Arial" panose="020B0604020202020204" pitchFamily="34" charset="0"/>
                        </a:rPr>
                        <a:t>2</a:t>
                      </a:r>
                      <a:endParaRPr lang="zh-TW" sz="9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72" marR="6872" marT="68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spcAft>
                          <a:spcPts val="0"/>
                        </a:spcAft>
                      </a:pPr>
                      <a:r>
                        <a:rPr lang="en-US" sz="2300" kern="1200" dirty="0">
                          <a:solidFill>
                            <a:srgbClr val="000000"/>
                          </a:solidFill>
                          <a:effectLst/>
                          <a:latin typeface="Microsoft YaHei" panose="020B0503020204020204" pitchFamily="34" charset="-122"/>
                          <a:ea typeface="新細明體" panose="02020500000000000000" pitchFamily="18" charset="-120"/>
                          <a:cs typeface="Arial" panose="020B0604020202020204" pitchFamily="34" charset="0"/>
                        </a:rPr>
                        <a:t>3</a:t>
                      </a:r>
                      <a:endParaRPr lang="zh-TW" sz="9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72" marR="6872" marT="68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300" kern="1200" dirty="0" smtClean="0">
                          <a:solidFill>
                            <a:srgbClr val="000000"/>
                          </a:solidFill>
                          <a:effectLst/>
                          <a:latin typeface="Microsoft YaHei" panose="020B0503020204020204" pitchFamily="34" charset="-122"/>
                          <a:ea typeface="新細明體" panose="02020500000000000000" pitchFamily="18" charset="-120"/>
                          <a:cs typeface="Arial" panose="020B0604020202020204" pitchFamily="34" charset="0"/>
                        </a:rPr>
                        <a:t>5</a:t>
                      </a:r>
                      <a:endParaRPr lang="zh-TW" altLang="en-US" sz="2300" kern="1200" dirty="0">
                        <a:solidFill>
                          <a:srgbClr val="000000"/>
                        </a:solidFill>
                        <a:effectLst/>
                        <a:latin typeface="Microsoft YaHei" panose="020B0503020204020204" pitchFamily="34" charset="-122"/>
                        <a:ea typeface="新細明體" panose="02020500000000000000" pitchFamily="18" charset="-120"/>
                        <a:cs typeface="Arial" panose="020B0604020202020204" pitchFamily="34" charset="0"/>
                      </a:endParaRPr>
                    </a:p>
                  </a:txBody>
                  <a:tcPr marL="6872" marR="6872" marT="68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680817">
                <a:tc>
                  <a:txBody>
                    <a:bodyPr/>
                    <a:lstStyle/>
                    <a:p>
                      <a:pPr algn="ctr" fontAlgn="ctr">
                        <a:spcAft>
                          <a:spcPts val="0"/>
                        </a:spcAft>
                      </a:pPr>
                      <a:r>
                        <a:rPr lang="zh-TW" sz="2300" kern="1200">
                          <a:solidFill>
                            <a:srgbClr val="000000"/>
                          </a:solidFill>
                          <a:effectLst/>
                          <a:latin typeface="Microsoft YaHei" panose="020B0503020204020204" pitchFamily="34" charset="-122"/>
                          <a:ea typeface="新細明體" panose="02020500000000000000" pitchFamily="18" charset="-120"/>
                          <a:cs typeface="Arial" panose="020B0604020202020204" pitchFamily="34" charset="0"/>
                        </a:rPr>
                        <a:t>小計</a:t>
                      </a:r>
                      <a:endParaRPr lang="zh-TW" sz="9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72" marR="6872" marT="68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spcAft>
                          <a:spcPts val="0"/>
                        </a:spcAft>
                      </a:pPr>
                      <a:r>
                        <a:rPr lang="en-US" sz="2300" kern="1200" dirty="0">
                          <a:solidFill>
                            <a:srgbClr val="000000"/>
                          </a:solidFill>
                          <a:effectLst/>
                          <a:latin typeface="Microsoft YaHei" panose="020B0503020204020204" pitchFamily="34" charset="-122"/>
                          <a:ea typeface="新細明體" panose="02020500000000000000" pitchFamily="18" charset="-120"/>
                          <a:cs typeface="Arial" panose="020B0604020202020204" pitchFamily="34" charset="0"/>
                        </a:rPr>
                        <a:t>6</a:t>
                      </a:r>
                      <a:endParaRPr lang="zh-TW" sz="9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72" marR="6872" marT="68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spcAft>
                          <a:spcPts val="0"/>
                        </a:spcAft>
                      </a:pPr>
                      <a:r>
                        <a:rPr lang="en-US" sz="2300" kern="1200" dirty="0">
                          <a:solidFill>
                            <a:srgbClr val="000000"/>
                          </a:solidFill>
                          <a:effectLst/>
                          <a:latin typeface="Microsoft YaHei" panose="020B0503020204020204" pitchFamily="34" charset="-122"/>
                          <a:ea typeface="新細明體" panose="02020500000000000000" pitchFamily="18" charset="-120"/>
                          <a:cs typeface="Arial" panose="020B0604020202020204" pitchFamily="34" charset="0"/>
                        </a:rPr>
                        <a:t>5</a:t>
                      </a:r>
                      <a:endParaRPr lang="zh-TW" sz="9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72" marR="6872" marT="68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algn="ctr" defTabSz="914400" rtl="0" eaLnBrk="1" fontAlgn="ctr" latinLnBrk="0" hangingPunct="1">
                        <a:spcAft>
                          <a:spcPts val="0"/>
                        </a:spcAft>
                      </a:pPr>
                      <a:r>
                        <a:rPr lang="en-US" altLang="zh-TW" sz="2300" kern="1200" dirty="0" smtClean="0">
                          <a:solidFill>
                            <a:srgbClr val="000000"/>
                          </a:solidFill>
                          <a:effectLst/>
                          <a:latin typeface="Microsoft YaHei" panose="020B0503020204020204" pitchFamily="34" charset="-122"/>
                          <a:ea typeface="新細明體" panose="02020500000000000000" pitchFamily="18" charset="-120"/>
                          <a:cs typeface="Arial" panose="020B0604020202020204" pitchFamily="34" charset="0"/>
                        </a:rPr>
                        <a:t>11</a:t>
                      </a:r>
                      <a:endParaRPr lang="zh-TW" altLang="en-US" sz="2300" kern="1200" dirty="0">
                        <a:solidFill>
                          <a:srgbClr val="000000"/>
                        </a:solidFill>
                        <a:effectLst/>
                        <a:latin typeface="Microsoft YaHei" panose="020B0503020204020204" pitchFamily="34" charset="-122"/>
                        <a:ea typeface="新細明體" panose="02020500000000000000" pitchFamily="18" charset="-120"/>
                        <a:cs typeface="Arial" panose="020B0604020202020204" pitchFamily="34" charset="0"/>
                      </a:endParaRPr>
                    </a:p>
                  </a:txBody>
                  <a:tcPr marL="6872" marR="6872" marT="68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9"/>
                  </a:ext>
                </a:extLst>
              </a:tr>
            </a:tbl>
          </a:graphicData>
        </a:graphic>
      </p:graphicFrame>
      <p:sp>
        <p:nvSpPr>
          <p:cNvPr id="5" name="五角星形 4"/>
          <p:cNvSpPr/>
          <p:nvPr/>
        </p:nvSpPr>
        <p:spPr>
          <a:xfrm>
            <a:off x="4087457" y="2393335"/>
            <a:ext cx="362215" cy="305308"/>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6" name="五角星形 5"/>
          <p:cNvSpPr/>
          <p:nvPr/>
        </p:nvSpPr>
        <p:spPr>
          <a:xfrm>
            <a:off x="7236031" y="2886254"/>
            <a:ext cx="362215" cy="305308"/>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8" name="五角星形 7"/>
          <p:cNvSpPr/>
          <p:nvPr/>
        </p:nvSpPr>
        <p:spPr>
          <a:xfrm>
            <a:off x="4087457" y="2886254"/>
            <a:ext cx="362215" cy="305308"/>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7" name="五角星形 6"/>
          <p:cNvSpPr/>
          <p:nvPr/>
        </p:nvSpPr>
        <p:spPr>
          <a:xfrm>
            <a:off x="10538031" y="2393335"/>
            <a:ext cx="362215" cy="305308"/>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9" name="五角星形 8"/>
          <p:cNvSpPr/>
          <p:nvPr/>
        </p:nvSpPr>
        <p:spPr>
          <a:xfrm>
            <a:off x="10533210" y="3461988"/>
            <a:ext cx="362215" cy="305308"/>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5940815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內容版面配置區 3"/>
          <p:cNvGraphicFramePr>
            <a:graphicFrameLocks noGrp="1"/>
          </p:cNvGraphicFramePr>
          <p:nvPr>
            <p:ph idx="1"/>
            <p:extLst/>
          </p:nvPr>
        </p:nvGraphicFramePr>
        <p:xfrm>
          <a:off x="0" y="76195"/>
          <a:ext cx="11996928" cy="7631462"/>
        </p:xfrm>
        <a:graphic>
          <a:graphicData uri="http://schemas.openxmlformats.org/drawingml/2006/table">
            <a:tbl>
              <a:tblPr>
                <a:tableStyleId>{5C22544A-7EE6-4342-B048-85BDC9FD1C3A}</a:tableStyleId>
              </a:tblPr>
              <a:tblGrid>
                <a:gridCol w="2706854">
                  <a:extLst>
                    <a:ext uri="{9D8B030D-6E8A-4147-A177-3AD203B41FA5}">
                      <a16:colId xmlns:a16="http://schemas.microsoft.com/office/drawing/2014/main" val="20000"/>
                    </a:ext>
                  </a:extLst>
                </a:gridCol>
                <a:gridCol w="1456360">
                  <a:extLst>
                    <a:ext uri="{9D8B030D-6E8A-4147-A177-3AD203B41FA5}">
                      <a16:colId xmlns:a16="http://schemas.microsoft.com/office/drawing/2014/main" val="20001"/>
                    </a:ext>
                  </a:extLst>
                </a:gridCol>
                <a:gridCol w="1410830">
                  <a:extLst>
                    <a:ext uri="{9D8B030D-6E8A-4147-A177-3AD203B41FA5}">
                      <a16:colId xmlns:a16="http://schemas.microsoft.com/office/drawing/2014/main" val="20002"/>
                    </a:ext>
                  </a:extLst>
                </a:gridCol>
                <a:gridCol w="1612795">
                  <a:extLst>
                    <a:ext uri="{9D8B030D-6E8A-4147-A177-3AD203B41FA5}">
                      <a16:colId xmlns:a16="http://schemas.microsoft.com/office/drawing/2014/main" val="20003"/>
                    </a:ext>
                  </a:extLst>
                </a:gridCol>
                <a:gridCol w="1659952">
                  <a:extLst>
                    <a:ext uri="{9D8B030D-6E8A-4147-A177-3AD203B41FA5}">
                      <a16:colId xmlns:a16="http://schemas.microsoft.com/office/drawing/2014/main" val="20004"/>
                    </a:ext>
                  </a:extLst>
                </a:gridCol>
                <a:gridCol w="1612795">
                  <a:extLst>
                    <a:ext uri="{9D8B030D-6E8A-4147-A177-3AD203B41FA5}">
                      <a16:colId xmlns:a16="http://schemas.microsoft.com/office/drawing/2014/main" val="20005"/>
                    </a:ext>
                  </a:extLst>
                </a:gridCol>
                <a:gridCol w="1537342">
                  <a:extLst>
                    <a:ext uri="{9D8B030D-6E8A-4147-A177-3AD203B41FA5}">
                      <a16:colId xmlns:a16="http://schemas.microsoft.com/office/drawing/2014/main" val="20006"/>
                    </a:ext>
                  </a:extLst>
                </a:gridCol>
              </a:tblGrid>
              <a:tr h="1018105">
                <a:tc gridSpan="7">
                  <a:txBody>
                    <a:bodyPr/>
                    <a:lstStyle/>
                    <a:p>
                      <a:pPr algn="ctr" fontAlgn="ctr"/>
                      <a:r>
                        <a:rPr lang="zh-TW" altLang="en-US" sz="3600" u="none" strike="noStrike" kern="1200" dirty="0">
                          <a:solidFill>
                            <a:schemeClr val="dk1"/>
                          </a:solidFill>
                          <a:effectLst/>
                          <a:latin typeface="+mj-ea"/>
                          <a:ea typeface="+mj-ea"/>
                          <a:cs typeface="+mn-cs"/>
                        </a:rPr>
                        <a:t>內湖高工</a:t>
                      </a:r>
                      <a:r>
                        <a:rPr lang="en-US" altLang="zh-TW" sz="3600" u="none" strike="noStrike" kern="1200" dirty="0" smtClean="0">
                          <a:solidFill>
                            <a:schemeClr val="dk1"/>
                          </a:solidFill>
                          <a:effectLst/>
                          <a:latin typeface="+mj-ea"/>
                          <a:ea typeface="+mj-ea"/>
                          <a:cs typeface="+mn-cs"/>
                        </a:rPr>
                        <a:t>110-112</a:t>
                      </a:r>
                      <a:r>
                        <a:rPr lang="zh-TW" altLang="en-US" sz="3600" u="none" strike="noStrike" kern="1200" dirty="0" smtClean="0">
                          <a:solidFill>
                            <a:schemeClr val="dk1"/>
                          </a:solidFill>
                          <a:effectLst/>
                          <a:latin typeface="+mj-ea"/>
                          <a:ea typeface="+mj-ea"/>
                          <a:cs typeface="+mn-cs"/>
                        </a:rPr>
                        <a:t>學年</a:t>
                      </a:r>
                      <a:r>
                        <a:rPr lang="zh-TW" altLang="en-US" sz="3600" u="none" strike="noStrike" kern="1200" dirty="0">
                          <a:solidFill>
                            <a:schemeClr val="dk1"/>
                          </a:solidFill>
                          <a:effectLst/>
                          <a:latin typeface="+mj-ea"/>
                          <a:ea typeface="+mj-ea"/>
                          <a:cs typeface="+mn-cs"/>
                        </a:rPr>
                        <a:t>度 全國工業技藝競賽成績</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469582">
                <a:tc rowSpan="2">
                  <a:txBody>
                    <a:bodyPr/>
                    <a:lstStyle/>
                    <a:p>
                      <a:pPr algn="ctr" fontAlgn="ctr"/>
                      <a:r>
                        <a:rPr lang="zh-TW" altLang="en-US" sz="2000" u="none" strike="noStrike" dirty="0" smtClean="0">
                          <a:effectLst/>
                          <a:latin typeface="+mj-ea"/>
                          <a:ea typeface="+mj-ea"/>
                        </a:rPr>
                        <a:t>參賽職種</a:t>
                      </a:r>
                      <a:endParaRPr lang="zh-TW" altLang="en-US" sz="2000" b="1" i="0" u="none" strike="noStrike" dirty="0">
                        <a:solidFill>
                          <a:srgbClr val="000000"/>
                        </a:solidFill>
                        <a:effectLst/>
                        <a:latin typeface="+mj-ea"/>
                        <a:ea typeface="+mj-e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TW" sz="2000" u="none" strike="noStrike" kern="1200" dirty="0" smtClean="0">
                          <a:solidFill>
                            <a:schemeClr val="dk1"/>
                          </a:solidFill>
                          <a:effectLst/>
                          <a:latin typeface="+mj-ea"/>
                          <a:ea typeface="+mn-ea"/>
                          <a:cs typeface="+mn-cs"/>
                        </a:rPr>
                        <a:t>110</a:t>
                      </a:r>
                      <a:r>
                        <a:rPr lang="zh-TW" altLang="en-US" sz="2000" u="none" strike="noStrike" kern="1200" dirty="0" smtClean="0">
                          <a:solidFill>
                            <a:schemeClr val="dk1"/>
                          </a:solidFill>
                          <a:effectLst/>
                          <a:latin typeface="+mj-ea"/>
                          <a:ea typeface="+mn-ea"/>
                          <a:cs typeface="+mn-cs"/>
                        </a:rPr>
                        <a:t>學年度</a:t>
                      </a:r>
                      <a:endParaRPr lang="zh-TW" altLang="en-US" sz="2000" b="1" i="0" u="none" strike="noStrike" kern="1200" dirty="0" smtClean="0">
                        <a:solidFill>
                          <a:srgbClr val="000000"/>
                        </a:solidFill>
                        <a:effectLst/>
                        <a:latin typeface="+mj-ea"/>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gridSpan="2">
                  <a:txBody>
                    <a:bodyPr/>
                    <a:lstStyle/>
                    <a:p>
                      <a:pPr algn="ctr" fontAlgn="ctr"/>
                      <a:r>
                        <a:rPr lang="en-US" altLang="zh-TW" sz="2000" u="none" strike="noStrike" dirty="0" smtClean="0">
                          <a:effectLst/>
                          <a:latin typeface="+mj-ea"/>
                          <a:ea typeface="+mj-ea"/>
                        </a:rPr>
                        <a:t>111</a:t>
                      </a:r>
                      <a:r>
                        <a:rPr lang="zh-TW" altLang="en-US" sz="2000" u="none" strike="noStrike" dirty="0" smtClean="0">
                          <a:effectLst/>
                          <a:latin typeface="+mj-ea"/>
                          <a:ea typeface="+mj-ea"/>
                        </a:rPr>
                        <a:t>學年</a:t>
                      </a:r>
                      <a:r>
                        <a:rPr lang="zh-TW" altLang="en-US" sz="2000" u="none" strike="noStrike" dirty="0">
                          <a:effectLst/>
                          <a:latin typeface="+mj-ea"/>
                          <a:ea typeface="+mj-ea"/>
                        </a:rPr>
                        <a:t>度</a:t>
                      </a:r>
                      <a:endParaRPr lang="zh-TW" altLang="en-US" sz="2000" b="1" i="0" u="none" strike="noStrike" dirty="0">
                        <a:solidFill>
                          <a:srgbClr val="000000"/>
                        </a:solidFill>
                        <a:effectLst/>
                        <a:latin typeface="+mj-ea"/>
                        <a:ea typeface="+mj-e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gridSpan="2">
                  <a:txBody>
                    <a:bodyPr/>
                    <a:lstStyle/>
                    <a:p>
                      <a:pPr algn="ctr" fontAlgn="ctr"/>
                      <a:r>
                        <a:rPr lang="en-US" altLang="zh-TW" sz="2000" u="none" strike="noStrike" dirty="0" smtClean="0">
                          <a:effectLst/>
                          <a:latin typeface="+mj-ea"/>
                          <a:ea typeface="+mj-ea"/>
                        </a:rPr>
                        <a:t>112</a:t>
                      </a:r>
                      <a:r>
                        <a:rPr lang="zh-TW" altLang="en-US" sz="2000" u="none" strike="noStrike" dirty="0" smtClean="0">
                          <a:effectLst/>
                          <a:latin typeface="+mj-ea"/>
                          <a:ea typeface="+mj-ea"/>
                        </a:rPr>
                        <a:t>學年</a:t>
                      </a:r>
                      <a:r>
                        <a:rPr lang="zh-TW" altLang="en-US" sz="2000" u="none" strike="noStrike" dirty="0">
                          <a:effectLst/>
                          <a:latin typeface="+mj-ea"/>
                          <a:ea typeface="+mj-ea"/>
                        </a:rPr>
                        <a:t>度</a:t>
                      </a:r>
                      <a:endParaRPr lang="zh-TW" altLang="en-US" sz="2000" b="1" i="0" u="none" strike="noStrike" dirty="0">
                        <a:solidFill>
                          <a:srgbClr val="000000"/>
                        </a:solidFill>
                        <a:effectLst/>
                        <a:latin typeface="+mj-ea"/>
                        <a:ea typeface="+mj-e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extLst>
                  <a:ext uri="{0D108BD9-81ED-4DB2-BD59-A6C34878D82A}">
                    <a16:rowId xmlns:a16="http://schemas.microsoft.com/office/drawing/2014/main" val="10001"/>
                  </a:ext>
                </a:extLst>
              </a:tr>
              <a:tr h="469582">
                <a:tc vMerge="1">
                  <a:txBody>
                    <a:bodyPr/>
                    <a:lstStyle/>
                    <a:p>
                      <a:pPr algn="ctr" fontAlgn="ctr"/>
                      <a:endParaRPr lang="zh-TW" altLang="en-US" sz="2000" b="1" i="0" u="none" strike="noStrike" dirty="0">
                        <a:solidFill>
                          <a:srgbClr val="000000"/>
                        </a:solidFill>
                        <a:effectLst/>
                        <a:latin typeface="PMingLiu" panose="02020500000000000000" pitchFamily="18" charset="-120"/>
                        <a:ea typeface="PMingLiu" panose="02020500000000000000" pitchFamily="18" charset="-12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zh-TW" altLang="en-US" sz="2000" u="none" strike="noStrike" dirty="0" smtClean="0">
                          <a:effectLst/>
                          <a:latin typeface="+mj-ea"/>
                          <a:ea typeface="+mj-ea"/>
                        </a:rPr>
                        <a:t>獎項</a:t>
                      </a:r>
                      <a:endParaRPr lang="zh-TW" altLang="en-US" sz="2000" b="1" i="0" u="none" strike="noStrike" dirty="0">
                        <a:solidFill>
                          <a:srgbClr val="000000"/>
                        </a:solidFill>
                        <a:effectLst/>
                        <a:latin typeface="+mj-ea"/>
                        <a:ea typeface="+mj-e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zh-TW" altLang="en-US" sz="2000" u="none" strike="noStrike" dirty="0">
                          <a:effectLst/>
                          <a:latin typeface="+mj-ea"/>
                          <a:ea typeface="+mj-ea"/>
                        </a:rPr>
                        <a:t>名次</a:t>
                      </a:r>
                      <a:endParaRPr lang="zh-TW" altLang="en-US" sz="2000" b="1" i="0" u="none" strike="noStrike" dirty="0">
                        <a:solidFill>
                          <a:srgbClr val="000000"/>
                        </a:solidFill>
                        <a:effectLst/>
                        <a:latin typeface="+mj-ea"/>
                        <a:ea typeface="+mj-e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zh-TW" altLang="en-US" sz="2000" u="none" strike="noStrike" dirty="0" smtClean="0">
                          <a:effectLst/>
                          <a:latin typeface="+mj-ea"/>
                          <a:ea typeface="+mj-ea"/>
                        </a:rPr>
                        <a:t>獎項</a:t>
                      </a:r>
                      <a:endParaRPr lang="zh-TW" altLang="en-US" sz="2000" b="1" i="0" u="none" strike="noStrike" dirty="0">
                        <a:solidFill>
                          <a:srgbClr val="000000"/>
                        </a:solidFill>
                        <a:effectLst/>
                        <a:latin typeface="+mj-ea"/>
                        <a:ea typeface="+mj-e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zh-TW" altLang="en-US" sz="2000" u="none" strike="noStrike" dirty="0">
                          <a:effectLst/>
                          <a:latin typeface="+mj-ea"/>
                          <a:ea typeface="+mj-ea"/>
                        </a:rPr>
                        <a:t>名次</a:t>
                      </a:r>
                      <a:endParaRPr lang="zh-TW" altLang="en-US" sz="2000" b="1" i="0" u="none" strike="noStrike" dirty="0">
                        <a:solidFill>
                          <a:srgbClr val="000000"/>
                        </a:solidFill>
                        <a:effectLst/>
                        <a:latin typeface="+mj-ea"/>
                        <a:ea typeface="+mj-e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zh-TW" altLang="en-US" sz="2000" u="none" strike="noStrike" dirty="0" smtClean="0">
                          <a:effectLst/>
                          <a:latin typeface="+mj-ea"/>
                          <a:ea typeface="+mj-ea"/>
                        </a:rPr>
                        <a:t>獎項</a:t>
                      </a:r>
                      <a:endParaRPr lang="zh-TW" altLang="en-US" sz="2000" b="1" i="0" u="none" strike="noStrike" dirty="0">
                        <a:solidFill>
                          <a:srgbClr val="000000"/>
                        </a:solidFill>
                        <a:effectLst/>
                        <a:latin typeface="+mj-ea"/>
                        <a:ea typeface="+mj-e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zh-TW" altLang="en-US" sz="2000" u="none" strike="noStrike" dirty="0">
                          <a:effectLst/>
                          <a:latin typeface="+mj-ea"/>
                          <a:ea typeface="+mj-ea"/>
                        </a:rPr>
                        <a:t>名次</a:t>
                      </a:r>
                      <a:endParaRPr lang="zh-TW" altLang="en-US" sz="2000" b="1" i="0" u="none" strike="noStrike" dirty="0">
                        <a:solidFill>
                          <a:srgbClr val="000000"/>
                        </a:solidFill>
                        <a:effectLst/>
                        <a:latin typeface="+mj-ea"/>
                        <a:ea typeface="+mj-e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69582">
                <a:tc>
                  <a:txBody>
                    <a:bodyPr/>
                    <a:lstStyle/>
                    <a:p>
                      <a:pPr marL="0" algn="ctr" defTabSz="914400" rtl="0" eaLnBrk="1" fontAlgn="ctr" latinLnBrk="0" hangingPunct="1"/>
                      <a:r>
                        <a:rPr lang="zh-TW" altLang="en-US" sz="2000" u="none" strike="noStrike" kern="1200" dirty="0">
                          <a:solidFill>
                            <a:schemeClr val="dk1"/>
                          </a:solidFill>
                          <a:effectLst/>
                          <a:latin typeface="+mj-ea"/>
                          <a:ea typeface="+mj-ea"/>
                          <a:cs typeface="+mn-cs"/>
                        </a:rPr>
                        <a:t>冷凍空調</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zh-TW" altLang="en-US" sz="2000" b="1" u="none" strike="noStrike" kern="1200" dirty="0" smtClean="0">
                          <a:solidFill>
                            <a:srgbClr val="FF0000"/>
                          </a:solidFill>
                          <a:effectLst/>
                          <a:latin typeface="+mj-ea"/>
                          <a:ea typeface="+mn-ea"/>
                          <a:cs typeface="+mn-cs"/>
                        </a:rPr>
                        <a:t>金手獎</a:t>
                      </a:r>
                      <a:endParaRPr lang="zh-TW" altLang="en-US" sz="2000" b="1" i="0" u="none" strike="noStrike" kern="1200" dirty="0">
                        <a:solidFill>
                          <a:srgbClr val="FF0000"/>
                        </a:solidFill>
                        <a:effectLst/>
                        <a:latin typeface="+mj-ea"/>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US" altLang="zh-TW" sz="2000" b="1" i="0" u="none" strike="noStrike" kern="1200" dirty="0" smtClean="0">
                          <a:solidFill>
                            <a:srgbClr val="FF0000"/>
                          </a:solidFill>
                          <a:effectLst/>
                          <a:latin typeface="+mj-ea"/>
                          <a:ea typeface="+mj-ea"/>
                          <a:cs typeface="+mn-cs"/>
                        </a:rPr>
                        <a:t>4</a:t>
                      </a:r>
                      <a:endParaRPr lang="en-US" altLang="zh-TW" sz="2000" b="1" i="0" u="none" strike="noStrike" kern="1200" dirty="0">
                        <a:solidFill>
                          <a:srgbClr val="FF0000"/>
                        </a:solidFill>
                        <a:effectLst/>
                        <a:latin typeface="+mj-ea"/>
                        <a:ea typeface="+mj-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endParaRPr lang="zh-TW" altLang="en-US" sz="2000" b="1" i="0" u="none" strike="noStrike" dirty="0">
                        <a:solidFill>
                          <a:srgbClr val="000000"/>
                        </a:solidFill>
                        <a:effectLst/>
                        <a:latin typeface="+mj-ea"/>
                        <a:ea typeface="+mj-e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endParaRPr lang="en-US" altLang="zh-TW" sz="2000" b="1" i="0" u="none" strike="noStrike" dirty="0">
                        <a:solidFill>
                          <a:srgbClr val="000000"/>
                        </a:solidFill>
                        <a:effectLst/>
                        <a:latin typeface="+mj-ea"/>
                        <a:ea typeface="+mj-e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2000" u="none" strike="noStrike" kern="1200" dirty="0" smtClean="0">
                          <a:solidFill>
                            <a:schemeClr val="dk1"/>
                          </a:solidFill>
                          <a:effectLst/>
                          <a:latin typeface="+mj-ea"/>
                          <a:ea typeface="+mn-ea"/>
                          <a:cs typeface="+mn-cs"/>
                        </a:rPr>
                        <a:t>優勝</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US" altLang="zh-TW" sz="2000" u="none" strike="noStrike" kern="1200" dirty="0" smtClean="0">
                          <a:solidFill>
                            <a:schemeClr val="dk1"/>
                          </a:solidFill>
                          <a:effectLst/>
                          <a:latin typeface="+mj-ea"/>
                          <a:ea typeface="+mj-ea"/>
                          <a:cs typeface="+mn-cs"/>
                        </a:rPr>
                        <a:t>8</a:t>
                      </a:r>
                      <a:endParaRPr lang="zh-TW" altLang="en-US" sz="2000" u="none" strike="noStrike" kern="1200" dirty="0">
                        <a:solidFill>
                          <a:schemeClr val="dk1"/>
                        </a:solidFill>
                        <a:effectLst/>
                        <a:latin typeface="+mj-ea"/>
                        <a:ea typeface="+mj-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469582">
                <a:tc>
                  <a:txBody>
                    <a:bodyPr/>
                    <a:lstStyle/>
                    <a:p>
                      <a:pPr marL="0" algn="ctr" defTabSz="914400" rtl="0" eaLnBrk="1" fontAlgn="ctr" latinLnBrk="0" hangingPunct="1"/>
                      <a:r>
                        <a:rPr lang="zh-TW" altLang="en-US" sz="2000" u="none" strike="noStrike" kern="1200" dirty="0">
                          <a:solidFill>
                            <a:schemeClr val="dk1"/>
                          </a:solidFill>
                          <a:effectLst/>
                          <a:latin typeface="+mj-ea"/>
                          <a:ea typeface="+mj-ea"/>
                          <a:cs typeface="+mn-cs"/>
                        </a:rPr>
                        <a:t>電腦修護</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zh-TW" altLang="en-US" sz="2000" b="1" u="none" strike="noStrike" kern="1200" dirty="0" smtClean="0">
                          <a:solidFill>
                            <a:srgbClr val="FF0000"/>
                          </a:solidFill>
                          <a:effectLst/>
                          <a:latin typeface="+mj-ea"/>
                          <a:ea typeface="+mn-ea"/>
                          <a:cs typeface="+mn-cs"/>
                        </a:rPr>
                        <a:t>金手獎</a:t>
                      </a:r>
                      <a:endParaRPr lang="zh-TW" altLang="en-US" sz="2000" b="1" i="0" u="none" strike="noStrike" kern="1200" dirty="0">
                        <a:solidFill>
                          <a:srgbClr val="FF0000"/>
                        </a:solidFill>
                        <a:effectLst/>
                        <a:latin typeface="+mj-ea"/>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US" altLang="zh-TW" sz="2000" b="1" i="0" u="none" strike="noStrike" kern="1200" dirty="0">
                          <a:solidFill>
                            <a:srgbClr val="FF0000"/>
                          </a:solidFill>
                          <a:effectLst/>
                          <a:latin typeface="+mj-ea"/>
                          <a:ea typeface="+mj-ea"/>
                          <a:cs typeface="+mn-cs"/>
                        </a:rPr>
                        <a:t>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endParaRPr lang="zh-TW" altLang="en-US" sz="2000" b="1" i="0" u="none" strike="noStrike" dirty="0">
                        <a:solidFill>
                          <a:srgbClr val="000000"/>
                        </a:solidFill>
                        <a:effectLst/>
                        <a:latin typeface="+mj-ea"/>
                        <a:ea typeface="+mj-e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endParaRPr lang="en-US" altLang="zh-TW" sz="2000" b="1" i="0" u="none" strike="noStrike" dirty="0">
                        <a:solidFill>
                          <a:srgbClr val="000000"/>
                        </a:solidFill>
                        <a:effectLst/>
                        <a:latin typeface="+mj-ea"/>
                        <a:ea typeface="+mj-e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zh-TW" altLang="en-US" sz="2000" u="none" strike="noStrike" kern="1200" dirty="0">
                        <a:solidFill>
                          <a:schemeClr val="dk1"/>
                        </a:solidFill>
                        <a:effectLst/>
                        <a:latin typeface="+mj-ea"/>
                        <a:ea typeface="+mj-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zh-TW" altLang="en-US" sz="2000" u="none" strike="noStrike" kern="1200" dirty="0">
                        <a:solidFill>
                          <a:schemeClr val="dk1"/>
                        </a:solidFill>
                        <a:effectLst/>
                        <a:latin typeface="+mj-ea"/>
                        <a:ea typeface="+mj-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469582">
                <a:tc>
                  <a:txBody>
                    <a:bodyPr/>
                    <a:lstStyle/>
                    <a:p>
                      <a:pPr marL="0" algn="ctr" defTabSz="914400" rtl="0" eaLnBrk="1" fontAlgn="ctr" latinLnBrk="0" hangingPunct="1"/>
                      <a:r>
                        <a:rPr lang="zh-TW" altLang="en-US" sz="2000" u="none" strike="noStrike" kern="1200">
                          <a:solidFill>
                            <a:schemeClr val="dk1"/>
                          </a:solidFill>
                          <a:effectLst/>
                          <a:latin typeface="+mj-ea"/>
                          <a:ea typeface="+mj-ea"/>
                          <a:cs typeface="+mn-cs"/>
                        </a:rPr>
                        <a:t>冷凍空調</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2000" u="none" strike="noStrike" kern="1200" dirty="0" smtClean="0">
                          <a:solidFill>
                            <a:schemeClr val="dk1"/>
                          </a:solidFill>
                          <a:effectLst/>
                          <a:latin typeface="+mj-ea"/>
                          <a:ea typeface="+mn-ea"/>
                          <a:cs typeface="+mn-cs"/>
                        </a:rPr>
                        <a:t>優勝</a:t>
                      </a:r>
                      <a:endParaRPr lang="zh-TW" altLang="en-US" sz="2000" b="1" i="0" u="none" strike="noStrike" kern="1200" dirty="0" smtClean="0">
                        <a:solidFill>
                          <a:srgbClr val="000000"/>
                        </a:solidFill>
                        <a:effectLst/>
                        <a:latin typeface="+mj-ea"/>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TW" sz="2000" u="none" strike="noStrike" kern="1200" dirty="0">
                          <a:solidFill>
                            <a:schemeClr val="dk1"/>
                          </a:solidFill>
                          <a:effectLst/>
                          <a:latin typeface="+mj-ea"/>
                          <a:ea typeface="+mj-ea"/>
                          <a:cs typeface="+mn-cs"/>
                        </a:rPr>
                        <a:t>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endParaRPr lang="zh-TW" altLang="en-US" sz="2000" b="1" i="0" u="none" strike="noStrike" kern="1200" dirty="0">
                        <a:solidFill>
                          <a:srgbClr val="FF0000"/>
                        </a:solidFill>
                        <a:effectLst/>
                        <a:latin typeface="+mj-ea"/>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endParaRPr lang="en-US" altLang="zh-TW" sz="2000" b="1" i="0" u="none" strike="noStrike" dirty="0">
                        <a:solidFill>
                          <a:srgbClr val="FF0000"/>
                        </a:solidFill>
                        <a:effectLst/>
                        <a:latin typeface="+mj-ea"/>
                        <a:ea typeface="+mj-e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zh-TW" altLang="en-US" sz="2000" u="none" strike="noStrike" kern="1200" dirty="0">
                        <a:solidFill>
                          <a:schemeClr val="dk1"/>
                        </a:solidFill>
                        <a:effectLst/>
                        <a:latin typeface="+mj-ea"/>
                        <a:ea typeface="+mj-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zh-TW" altLang="en-US" sz="2000" u="none" strike="noStrike" kern="1200" dirty="0">
                        <a:solidFill>
                          <a:schemeClr val="dk1"/>
                        </a:solidFill>
                        <a:effectLst/>
                        <a:latin typeface="+mj-ea"/>
                        <a:ea typeface="+mj-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469582">
                <a:tc>
                  <a:txBody>
                    <a:bodyPr/>
                    <a:lstStyle/>
                    <a:p>
                      <a:pPr marL="0" algn="ctr" defTabSz="914400" rtl="0" eaLnBrk="1" fontAlgn="ctr" latinLnBrk="0" hangingPunct="1"/>
                      <a:r>
                        <a:rPr lang="zh-TW" altLang="en-US" sz="2000" u="none" strike="noStrike" kern="1200" dirty="0">
                          <a:solidFill>
                            <a:schemeClr val="dk1"/>
                          </a:solidFill>
                          <a:effectLst/>
                          <a:latin typeface="+mj-ea"/>
                          <a:ea typeface="+mj-ea"/>
                          <a:cs typeface="+mn-cs"/>
                        </a:rPr>
                        <a:t>室內配線</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zh-TW" altLang="en-US" sz="2000" u="none" strike="noStrike" kern="1200" dirty="0" smtClean="0">
                          <a:solidFill>
                            <a:schemeClr val="dk1"/>
                          </a:solidFill>
                          <a:effectLst/>
                          <a:latin typeface="+mj-ea"/>
                          <a:ea typeface="+mn-ea"/>
                          <a:cs typeface="+mn-cs"/>
                        </a:rPr>
                        <a:t>優勝</a:t>
                      </a:r>
                      <a:endParaRPr lang="zh-TW" altLang="en-US" sz="2000" b="1" i="0" u="none" strike="noStrike" kern="1200" dirty="0">
                        <a:solidFill>
                          <a:srgbClr val="000000"/>
                        </a:solidFill>
                        <a:effectLst/>
                        <a:latin typeface="+mj-ea"/>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TW" sz="2000" u="none" strike="noStrike" kern="1200" dirty="0" smtClean="0">
                          <a:solidFill>
                            <a:schemeClr val="dk1"/>
                          </a:solidFill>
                          <a:effectLst/>
                          <a:latin typeface="+mj-ea"/>
                          <a:ea typeface="+mj-ea"/>
                          <a:cs typeface="+mn-cs"/>
                        </a:rPr>
                        <a:t>10</a:t>
                      </a:r>
                      <a:endParaRPr lang="en-US" altLang="zh-TW" sz="2000" u="none" strike="noStrike" kern="1200" dirty="0">
                        <a:solidFill>
                          <a:schemeClr val="dk1"/>
                        </a:solidFill>
                        <a:effectLst/>
                        <a:latin typeface="+mj-ea"/>
                        <a:ea typeface="+mj-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1218926" rtl="0" eaLnBrk="1" fontAlgn="ctr" latinLnBrk="0" hangingPunct="1">
                        <a:lnSpc>
                          <a:spcPct val="100000"/>
                        </a:lnSpc>
                        <a:spcBef>
                          <a:spcPts val="0"/>
                        </a:spcBef>
                        <a:spcAft>
                          <a:spcPts val="0"/>
                        </a:spcAft>
                        <a:buClrTx/>
                        <a:buSzTx/>
                        <a:buFontTx/>
                        <a:buNone/>
                        <a:tabLst/>
                        <a:defRPr/>
                      </a:pPr>
                      <a:r>
                        <a:rPr lang="zh-TW" altLang="en-US" sz="2000" u="none" strike="noStrike" kern="1200" dirty="0" smtClean="0">
                          <a:solidFill>
                            <a:schemeClr val="dk1"/>
                          </a:solidFill>
                          <a:effectLst/>
                          <a:latin typeface="+mj-ea"/>
                          <a:ea typeface="+mn-ea"/>
                          <a:cs typeface="+mn-cs"/>
                        </a:rPr>
                        <a:t>優勝</a:t>
                      </a:r>
                      <a:endParaRPr lang="zh-TW" altLang="en-US" sz="2000" b="1" i="0" u="none" strike="noStrike" kern="1200" dirty="0" smtClean="0">
                        <a:solidFill>
                          <a:srgbClr val="000000"/>
                        </a:solidFill>
                        <a:effectLst/>
                        <a:latin typeface="+mj-ea"/>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US" altLang="zh-TW" sz="2000" u="none" strike="noStrike" kern="1200" dirty="0" smtClean="0">
                          <a:solidFill>
                            <a:schemeClr val="dk1"/>
                          </a:solidFill>
                          <a:effectLst/>
                          <a:latin typeface="+mj-ea"/>
                          <a:ea typeface="+mj-ea"/>
                          <a:cs typeface="+mn-cs"/>
                        </a:rPr>
                        <a:t>10</a:t>
                      </a:r>
                      <a:endParaRPr lang="zh-TW" altLang="en-US" sz="2000" u="none" strike="noStrike" kern="1200" dirty="0">
                        <a:solidFill>
                          <a:schemeClr val="dk1"/>
                        </a:solidFill>
                        <a:effectLst/>
                        <a:latin typeface="+mj-ea"/>
                        <a:ea typeface="+mj-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2000" u="none" strike="noStrike" kern="1200" dirty="0" smtClean="0">
                          <a:solidFill>
                            <a:schemeClr val="dk1"/>
                          </a:solidFill>
                          <a:effectLst/>
                          <a:latin typeface="+mj-ea"/>
                          <a:ea typeface="+mn-ea"/>
                          <a:cs typeface="+mn-cs"/>
                        </a:rPr>
                        <a:t>優勝</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US" altLang="zh-TW" sz="2000" u="none" strike="noStrike" kern="1200" dirty="0" smtClean="0">
                          <a:solidFill>
                            <a:schemeClr val="dk1"/>
                          </a:solidFill>
                          <a:effectLst/>
                          <a:latin typeface="+mj-ea"/>
                          <a:ea typeface="+mj-ea"/>
                          <a:cs typeface="+mn-cs"/>
                        </a:rPr>
                        <a:t>19</a:t>
                      </a:r>
                      <a:endParaRPr lang="zh-TW" altLang="en-US" sz="2000" u="none" strike="noStrike" kern="1200" dirty="0">
                        <a:solidFill>
                          <a:schemeClr val="dk1"/>
                        </a:solidFill>
                        <a:effectLst/>
                        <a:latin typeface="+mj-ea"/>
                        <a:ea typeface="+mj-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469582">
                <a:tc>
                  <a:txBody>
                    <a:bodyPr/>
                    <a:lstStyle/>
                    <a:p>
                      <a:pPr marL="0" algn="ctr" defTabSz="914400" rtl="0" eaLnBrk="1" fontAlgn="ctr" latinLnBrk="0" hangingPunct="1"/>
                      <a:r>
                        <a:rPr lang="zh-TW" altLang="en-US" sz="2000" u="none" strike="noStrike" kern="1200">
                          <a:solidFill>
                            <a:schemeClr val="dk1"/>
                          </a:solidFill>
                          <a:effectLst/>
                          <a:latin typeface="+mj-ea"/>
                          <a:ea typeface="+mj-ea"/>
                          <a:cs typeface="+mn-cs"/>
                        </a:rPr>
                        <a:t>電腦軟體設計</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zh-TW" altLang="en-US" sz="2000" u="none" strike="noStrike" kern="1200" dirty="0" smtClean="0">
                          <a:solidFill>
                            <a:schemeClr val="dk1"/>
                          </a:solidFill>
                          <a:effectLst/>
                          <a:latin typeface="+mj-ea"/>
                          <a:ea typeface="+mn-ea"/>
                          <a:cs typeface="+mn-cs"/>
                        </a:rPr>
                        <a:t>優勝</a:t>
                      </a:r>
                      <a:endParaRPr lang="zh-TW" altLang="en-US" sz="2000" b="1" i="0" u="none" strike="noStrike" kern="1200" dirty="0">
                        <a:solidFill>
                          <a:srgbClr val="000000"/>
                        </a:solidFill>
                        <a:effectLst/>
                        <a:latin typeface="+mj-ea"/>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TW" sz="2000" u="none" strike="noStrike" kern="1200" dirty="0" smtClean="0">
                          <a:solidFill>
                            <a:schemeClr val="dk1"/>
                          </a:solidFill>
                          <a:effectLst/>
                          <a:latin typeface="+mj-ea"/>
                          <a:ea typeface="+mj-ea"/>
                          <a:cs typeface="+mn-cs"/>
                        </a:rPr>
                        <a:t>13</a:t>
                      </a:r>
                      <a:endParaRPr lang="en-US" altLang="zh-TW" sz="2000" u="none" strike="noStrike" kern="1200" dirty="0">
                        <a:solidFill>
                          <a:schemeClr val="dk1"/>
                        </a:solidFill>
                        <a:effectLst/>
                        <a:latin typeface="+mj-ea"/>
                        <a:ea typeface="+mj-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2000" b="1" u="none" strike="noStrike" kern="1200" dirty="0" smtClean="0">
                          <a:solidFill>
                            <a:srgbClr val="FF0000"/>
                          </a:solidFill>
                          <a:effectLst/>
                          <a:latin typeface="+mj-ea"/>
                          <a:ea typeface="+mn-ea"/>
                          <a:cs typeface="+mn-cs"/>
                        </a:rPr>
                        <a:t>金手獎</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US" altLang="zh-TW" sz="2000" b="1" i="0" u="none" strike="noStrike" kern="1200" dirty="0" smtClean="0">
                          <a:solidFill>
                            <a:srgbClr val="FF0000"/>
                          </a:solidFill>
                          <a:effectLst/>
                          <a:latin typeface="+mj-ea"/>
                          <a:ea typeface="+mj-ea"/>
                          <a:cs typeface="+mn-cs"/>
                        </a:rPr>
                        <a:t>3</a:t>
                      </a:r>
                      <a:endParaRPr lang="zh-TW" altLang="en-US" sz="2000" b="1" i="0" u="none" strike="noStrike" kern="1200" dirty="0">
                        <a:solidFill>
                          <a:srgbClr val="FF0000"/>
                        </a:solidFill>
                        <a:effectLst/>
                        <a:latin typeface="+mj-ea"/>
                        <a:ea typeface="+mj-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2000" b="1" u="none" strike="noStrike" kern="1200" dirty="0" smtClean="0">
                          <a:solidFill>
                            <a:srgbClr val="FF0000"/>
                          </a:solidFill>
                          <a:effectLst/>
                          <a:latin typeface="+mj-ea"/>
                          <a:ea typeface="+mn-ea"/>
                          <a:cs typeface="+mn-cs"/>
                        </a:rPr>
                        <a:t>金手獎</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US" altLang="zh-TW" sz="2000" b="1" i="0" u="none" strike="noStrike" kern="1200" dirty="0" smtClean="0">
                          <a:solidFill>
                            <a:srgbClr val="FF0000"/>
                          </a:solidFill>
                          <a:effectLst/>
                          <a:latin typeface="+mj-ea"/>
                          <a:ea typeface="+mj-ea"/>
                          <a:cs typeface="+mn-cs"/>
                        </a:rPr>
                        <a:t>4</a:t>
                      </a:r>
                      <a:endParaRPr lang="zh-TW" altLang="en-US" sz="2000" b="1" i="0" u="none" strike="noStrike" kern="1200" dirty="0">
                        <a:solidFill>
                          <a:srgbClr val="FF0000"/>
                        </a:solidFill>
                        <a:effectLst/>
                        <a:latin typeface="+mj-ea"/>
                        <a:ea typeface="+mj-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469582">
                <a:tc>
                  <a:txBody>
                    <a:bodyPr/>
                    <a:lstStyle/>
                    <a:p>
                      <a:pPr marL="0" algn="ctr" defTabSz="914400" rtl="0" eaLnBrk="1" fontAlgn="ctr" latinLnBrk="0" hangingPunct="1"/>
                      <a:r>
                        <a:rPr lang="zh-TW" altLang="en-US" sz="2000" u="none" strike="noStrike" kern="1200" dirty="0">
                          <a:solidFill>
                            <a:schemeClr val="dk1"/>
                          </a:solidFill>
                          <a:effectLst/>
                          <a:latin typeface="+mj-ea"/>
                          <a:ea typeface="+mj-ea"/>
                          <a:cs typeface="+mn-cs"/>
                        </a:rPr>
                        <a:t>工業配線</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zh-TW" altLang="en-US" sz="2000" u="none" strike="noStrike" kern="1200" dirty="0" smtClean="0">
                          <a:solidFill>
                            <a:schemeClr val="dk1"/>
                          </a:solidFill>
                          <a:effectLst/>
                          <a:latin typeface="+mj-ea"/>
                          <a:ea typeface="+mn-ea"/>
                          <a:cs typeface="+mn-cs"/>
                        </a:rPr>
                        <a:t>優勝</a:t>
                      </a:r>
                      <a:endParaRPr lang="zh-TW" altLang="en-US" sz="2000" b="1" i="0" u="none" strike="noStrike" kern="1200" dirty="0">
                        <a:solidFill>
                          <a:srgbClr val="000000"/>
                        </a:solidFill>
                        <a:effectLst/>
                        <a:latin typeface="+mj-ea"/>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TW" sz="2000" u="none" strike="noStrike" kern="1200" dirty="0" smtClean="0">
                          <a:solidFill>
                            <a:schemeClr val="dk1"/>
                          </a:solidFill>
                          <a:effectLst/>
                          <a:latin typeface="+mj-ea"/>
                          <a:ea typeface="+mj-ea"/>
                          <a:cs typeface="+mn-cs"/>
                        </a:rPr>
                        <a:t>17</a:t>
                      </a:r>
                      <a:endParaRPr lang="en-US" altLang="zh-TW" sz="2000" u="none" strike="noStrike" kern="1200" dirty="0">
                        <a:solidFill>
                          <a:schemeClr val="dk1"/>
                        </a:solidFill>
                        <a:effectLst/>
                        <a:latin typeface="+mj-ea"/>
                        <a:ea typeface="+mj-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1218926" rtl="0" eaLnBrk="1" fontAlgn="ctr" latinLnBrk="0" hangingPunct="1">
                        <a:lnSpc>
                          <a:spcPct val="100000"/>
                        </a:lnSpc>
                        <a:spcBef>
                          <a:spcPts val="0"/>
                        </a:spcBef>
                        <a:spcAft>
                          <a:spcPts val="0"/>
                        </a:spcAft>
                        <a:buClrTx/>
                        <a:buSzTx/>
                        <a:buFontTx/>
                        <a:buNone/>
                        <a:tabLst/>
                        <a:defRPr/>
                      </a:pPr>
                      <a:r>
                        <a:rPr lang="zh-TW" altLang="en-US" sz="2000" u="none" strike="noStrike" kern="1200" dirty="0" smtClean="0">
                          <a:solidFill>
                            <a:schemeClr val="dk1"/>
                          </a:solidFill>
                          <a:effectLst/>
                          <a:latin typeface="+mj-ea"/>
                          <a:ea typeface="+mn-ea"/>
                          <a:cs typeface="+mn-cs"/>
                        </a:rPr>
                        <a:t>優勝</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US" altLang="zh-TW" sz="2000" u="none" strike="noStrike" kern="1200" dirty="0" smtClean="0">
                          <a:solidFill>
                            <a:schemeClr val="dk1"/>
                          </a:solidFill>
                          <a:effectLst/>
                          <a:latin typeface="+mj-ea"/>
                          <a:ea typeface="+mj-ea"/>
                          <a:cs typeface="+mn-cs"/>
                        </a:rPr>
                        <a:t>21</a:t>
                      </a:r>
                      <a:endParaRPr lang="zh-TW" altLang="en-US" sz="2000" u="none" strike="noStrike" kern="1200" dirty="0">
                        <a:solidFill>
                          <a:schemeClr val="dk1"/>
                        </a:solidFill>
                        <a:effectLst/>
                        <a:latin typeface="+mj-ea"/>
                        <a:ea typeface="+mj-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lang="zh-TW" altLang="en-US" sz="2000" u="none" strike="noStrike" kern="1200" dirty="0" smtClean="0">
                        <a:solidFill>
                          <a:schemeClr val="dk1"/>
                        </a:solidFill>
                        <a:effectLst/>
                        <a:latin typeface="+mj-ea"/>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endParaRPr lang="en-US" altLang="zh-TW" sz="2000" b="1" i="0" u="none" strike="noStrike" dirty="0">
                        <a:solidFill>
                          <a:srgbClr val="000000"/>
                        </a:solidFill>
                        <a:effectLst/>
                        <a:latin typeface="+mj-ea"/>
                        <a:ea typeface="+mj-e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469582">
                <a:tc>
                  <a:txBody>
                    <a:bodyPr/>
                    <a:lstStyle/>
                    <a:p>
                      <a:pPr marL="0" algn="ctr" defTabSz="914400" rtl="0" eaLnBrk="1" fontAlgn="ctr" latinLnBrk="0" hangingPunct="1"/>
                      <a:r>
                        <a:rPr lang="zh-TW" altLang="en-US" sz="2000" u="none" strike="noStrike" kern="1200" dirty="0">
                          <a:solidFill>
                            <a:schemeClr val="dk1"/>
                          </a:solidFill>
                          <a:effectLst/>
                          <a:latin typeface="+mj-ea"/>
                          <a:ea typeface="+mj-ea"/>
                          <a:cs typeface="+mn-cs"/>
                        </a:rPr>
                        <a:t>工業電子</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endParaRPr lang="zh-TW" altLang="en-US" sz="2000" b="1" i="0" u="none" strike="noStrike" kern="1200" dirty="0">
                        <a:solidFill>
                          <a:srgbClr val="000000"/>
                        </a:solidFill>
                        <a:effectLst/>
                        <a:latin typeface="+mj-ea"/>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endParaRPr lang="en-US" altLang="zh-TW" sz="2000" u="none" strike="noStrike" kern="1200" dirty="0">
                        <a:solidFill>
                          <a:schemeClr val="dk1"/>
                        </a:solidFill>
                        <a:effectLst/>
                        <a:latin typeface="+mj-ea"/>
                        <a:ea typeface="+mj-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2000" b="1" u="none" strike="noStrike" kern="1200" dirty="0" smtClean="0">
                          <a:solidFill>
                            <a:srgbClr val="FF0000"/>
                          </a:solidFill>
                          <a:effectLst/>
                          <a:latin typeface="+mj-ea"/>
                          <a:ea typeface="+mn-ea"/>
                          <a:cs typeface="+mn-cs"/>
                        </a:rPr>
                        <a:t>金手獎</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US" altLang="zh-TW" sz="2000" b="1" i="0" u="none" strike="noStrike" kern="1200" dirty="0" smtClean="0">
                          <a:solidFill>
                            <a:srgbClr val="FF0000"/>
                          </a:solidFill>
                          <a:effectLst/>
                          <a:latin typeface="+mj-ea"/>
                          <a:ea typeface="+mj-ea"/>
                          <a:cs typeface="+mn-cs"/>
                        </a:rPr>
                        <a:t>6</a:t>
                      </a:r>
                      <a:endParaRPr lang="zh-TW" altLang="en-US" sz="2000" b="1" i="0" u="none" strike="noStrike" kern="1200" dirty="0">
                        <a:solidFill>
                          <a:srgbClr val="FF0000"/>
                        </a:solidFill>
                        <a:effectLst/>
                        <a:latin typeface="+mj-ea"/>
                        <a:ea typeface="+mj-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2000" b="1" u="none" strike="noStrike" kern="1200" dirty="0" smtClean="0">
                          <a:solidFill>
                            <a:srgbClr val="FF0000"/>
                          </a:solidFill>
                          <a:effectLst/>
                          <a:latin typeface="+mj-ea"/>
                          <a:ea typeface="+mn-ea"/>
                          <a:cs typeface="+mn-cs"/>
                        </a:rPr>
                        <a:t>金手獎</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US" altLang="zh-TW" sz="2000" b="1" i="0" u="none" strike="noStrike" kern="1200" dirty="0" smtClean="0">
                          <a:solidFill>
                            <a:srgbClr val="FF0000"/>
                          </a:solidFill>
                          <a:effectLst/>
                          <a:latin typeface="+mj-ea"/>
                          <a:ea typeface="+mj-ea"/>
                          <a:cs typeface="+mn-cs"/>
                        </a:rPr>
                        <a:t>4</a:t>
                      </a:r>
                      <a:endParaRPr lang="en-US" altLang="zh-TW" sz="2000" b="1" i="0" u="none" strike="noStrike" kern="1200" dirty="0">
                        <a:solidFill>
                          <a:srgbClr val="FF0000"/>
                        </a:solidFill>
                        <a:effectLst/>
                        <a:latin typeface="+mj-ea"/>
                        <a:ea typeface="+mj-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3"/>
                  </a:ext>
                </a:extLst>
              </a:tr>
              <a:tr h="469582">
                <a:tc>
                  <a:txBody>
                    <a:bodyPr/>
                    <a:lstStyle/>
                    <a:p>
                      <a:pPr marL="0" algn="ctr" defTabSz="914400" rtl="0" eaLnBrk="1" fontAlgn="ctr" latinLnBrk="0" hangingPunct="1"/>
                      <a:r>
                        <a:rPr lang="zh-TW" altLang="en-US" sz="2000" u="none" strike="noStrike" kern="1200" dirty="0" smtClean="0">
                          <a:solidFill>
                            <a:schemeClr val="dk1"/>
                          </a:solidFill>
                          <a:effectLst/>
                          <a:latin typeface="+mj-ea"/>
                          <a:ea typeface="+mj-ea"/>
                          <a:cs typeface="+mn-cs"/>
                        </a:rPr>
                        <a:t>機器人</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endParaRPr lang="zh-TW" altLang="en-US" sz="2000" b="1" i="0" u="none" strike="noStrike" kern="1200" dirty="0">
                        <a:solidFill>
                          <a:srgbClr val="000000"/>
                        </a:solidFill>
                        <a:effectLst/>
                        <a:latin typeface="+mj-ea"/>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endParaRPr lang="en-US" altLang="zh-TW" sz="2000" u="none" strike="noStrike" kern="1200" dirty="0">
                        <a:solidFill>
                          <a:schemeClr val="dk1"/>
                        </a:solidFill>
                        <a:effectLst/>
                        <a:latin typeface="+mj-ea"/>
                        <a:ea typeface="+mj-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TW" altLang="en-US"/>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TW" altLang="en-US" dirty="0"/>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2000" u="none" strike="noStrike" kern="1200" dirty="0" smtClean="0">
                          <a:solidFill>
                            <a:schemeClr val="dk1"/>
                          </a:solidFill>
                          <a:effectLst/>
                          <a:latin typeface="+mj-ea"/>
                          <a:ea typeface="+mn-ea"/>
                          <a:cs typeface="+mn-cs"/>
                        </a:rPr>
                        <a:t>優勝</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TW" sz="2000" b="1" i="0" u="none" strike="noStrike" dirty="0" smtClean="0">
                          <a:solidFill>
                            <a:srgbClr val="000000"/>
                          </a:solidFill>
                          <a:effectLst/>
                          <a:latin typeface="+mj-ea"/>
                          <a:ea typeface="+mj-ea"/>
                        </a:rPr>
                        <a:t>14</a:t>
                      </a:r>
                      <a:endParaRPr lang="en-US" altLang="zh-TW" sz="2000" b="1" i="0" u="none" strike="noStrike" dirty="0">
                        <a:solidFill>
                          <a:srgbClr val="000000"/>
                        </a:solidFill>
                        <a:effectLst/>
                        <a:latin typeface="+mj-ea"/>
                        <a:ea typeface="+mj-e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4"/>
                  </a:ext>
                </a:extLst>
              </a:tr>
              <a:tr h="508791">
                <a:tc gridSpan="7">
                  <a:txBody>
                    <a:bodyPr/>
                    <a:lstStyle/>
                    <a:p>
                      <a:pPr algn="ctr" fontAlgn="ctr"/>
                      <a:r>
                        <a:rPr lang="zh-TW" altLang="en-US" sz="3200" b="1" i="0" u="none" strike="noStrike" dirty="0" smtClean="0">
                          <a:solidFill>
                            <a:srgbClr val="002060"/>
                          </a:solidFill>
                          <a:effectLst/>
                          <a:latin typeface="+mj-ea"/>
                          <a:ea typeface="+mj-ea"/>
                        </a:rPr>
                        <a:t>每年均獲得全國競賽</a:t>
                      </a:r>
                      <a:r>
                        <a:rPr lang="zh-TW" altLang="en-US" sz="3200" b="1" i="0" u="none" strike="noStrike" dirty="0" smtClean="0">
                          <a:solidFill>
                            <a:srgbClr val="FF0000"/>
                          </a:solidFill>
                          <a:effectLst/>
                          <a:latin typeface="+mj-ea"/>
                          <a:ea typeface="+mj-ea"/>
                        </a:rPr>
                        <a:t>金手獎</a:t>
                      </a:r>
                      <a:r>
                        <a:rPr lang="zh-TW" altLang="en-US" sz="3200" b="1" i="0" u="none" strike="noStrike" dirty="0" smtClean="0">
                          <a:solidFill>
                            <a:srgbClr val="002060"/>
                          </a:solidFill>
                          <a:effectLst/>
                          <a:latin typeface="+mj-ea"/>
                          <a:ea typeface="+mj-ea"/>
                        </a:rPr>
                        <a:t>殊榮</a:t>
                      </a:r>
                      <a:endParaRPr lang="zh-TW" altLang="en-US" sz="3200" b="1" i="0" u="none" strike="noStrike" dirty="0">
                        <a:solidFill>
                          <a:srgbClr val="002060"/>
                        </a:solidFill>
                        <a:effectLst/>
                        <a:latin typeface="+mj-ea"/>
                        <a:ea typeface="+mj-e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fontAlgn="ctr"/>
                      <a:endParaRPr lang="zh-TW" altLang="en-US" sz="2000" b="1" i="0" u="none" strike="noStrike" dirty="0">
                        <a:solidFill>
                          <a:srgbClr val="000000"/>
                        </a:solidFill>
                        <a:effectLst/>
                        <a:latin typeface="+mj-ea"/>
                        <a:ea typeface="+mj-e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fontAlgn="ctr"/>
                      <a:endParaRPr lang="zh-TW" altLang="en-US" sz="2000" b="1" i="0" u="none" strike="noStrike" dirty="0">
                        <a:solidFill>
                          <a:srgbClr val="000000"/>
                        </a:solidFill>
                        <a:effectLst/>
                        <a:latin typeface="+mj-ea"/>
                        <a:ea typeface="+mj-e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fontAlgn="ctr"/>
                      <a:endParaRPr lang="zh-TW" altLang="en-US" sz="2000" b="1" i="0" u="none" strike="noStrike" dirty="0">
                        <a:solidFill>
                          <a:srgbClr val="FF0000"/>
                        </a:solidFill>
                        <a:effectLst/>
                        <a:latin typeface="+mj-ea"/>
                        <a:ea typeface="+mj-e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fontAlgn="ctr"/>
                      <a:endParaRPr lang="zh-TW" altLang="en-US" sz="2000" b="1" i="0" u="none" strike="noStrike" dirty="0">
                        <a:solidFill>
                          <a:srgbClr val="000000"/>
                        </a:solidFill>
                        <a:effectLst/>
                        <a:latin typeface="+mj-ea"/>
                        <a:ea typeface="+mj-e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fontAlgn="ctr"/>
                      <a:endParaRPr lang="zh-TW" altLang="en-US" sz="2000" b="1" i="0" u="none" strike="noStrike" dirty="0">
                        <a:solidFill>
                          <a:srgbClr val="FF0000"/>
                        </a:solidFill>
                        <a:effectLst/>
                        <a:latin typeface="+mj-ea"/>
                        <a:ea typeface="+mj-e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fontAlgn="ctr"/>
                      <a:endParaRPr lang="en-US" altLang="zh-TW" sz="2000" b="1" i="0" u="none" strike="noStrike" dirty="0">
                        <a:solidFill>
                          <a:srgbClr val="000000"/>
                        </a:solidFill>
                        <a:effectLst/>
                        <a:latin typeface="+mj-ea"/>
                        <a:ea typeface="+mj-e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469582">
                <a:tc rowSpan="2">
                  <a:txBody>
                    <a:bodyPr/>
                    <a:lstStyle/>
                    <a:p>
                      <a:pPr algn="ctr" fontAlgn="ctr"/>
                      <a:r>
                        <a:rPr lang="zh-TW" altLang="en-US" sz="2000" u="none" strike="noStrike" kern="1200" dirty="0">
                          <a:solidFill>
                            <a:schemeClr val="dk1"/>
                          </a:solidFill>
                          <a:effectLst/>
                          <a:latin typeface="+mj-ea"/>
                          <a:ea typeface="+mj-ea"/>
                          <a:cs typeface="+mn-cs"/>
                        </a:rPr>
                        <a:t>小計</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ctr"/>
                      <a:r>
                        <a:rPr lang="zh-TW" altLang="en-US" sz="2000" b="1" u="none" strike="noStrike" dirty="0">
                          <a:solidFill>
                            <a:srgbClr val="FF0000"/>
                          </a:solidFill>
                          <a:effectLst/>
                          <a:latin typeface="+mj-ea"/>
                          <a:ea typeface="+mj-ea"/>
                        </a:rPr>
                        <a:t>金手獎</a:t>
                      </a:r>
                      <a:endParaRPr lang="zh-TW" altLang="en-US" sz="2000" b="1" i="0" u="none" strike="noStrike" dirty="0">
                        <a:solidFill>
                          <a:srgbClr val="FF0000"/>
                        </a:solidFill>
                        <a:effectLst/>
                        <a:latin typeface="+mj-ea"/>
                        <a:ea typeface="+mj-e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zh-TW" sz="2000" b="1" i="0" u="sng" strike="noStrike" dirty="0" smtClean="0">
                          <a:solidFill>
                            <a:srgbClr val="FF0000"/>
                          </a:solidFill>
                          <a:effectLst/>
                          <a:latin typeface="+mj-ea"/>
                          <a:ea typeface="+mj-ea"/>
                        </a:rPr>
                        <a:t>2</a:t>
                      </a:r>
                      <a:endParaRPr lang="en-US" altLang="zh-TW" sz="2000" b="1" i="0" u="sng" strike="noStrike" dirty="0">
                        <a:solidFill>
                          <a:srgbClr val="FF0000"/>
                        </a:solidFill>
                        <a:effectLst/>
                        <a:latin typeface="+mj-ea"/>
                        <a:ea typeface="+mj-e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000" b="1" u="none" strike="noStrike" dirty="0">
                          <a:solidFill>
                            <a:srgbClr val="FF0000"/>
                          </a:solidFill>
                          <a:effectLst/>
                          <a:latin typeface="+mj-ea"/>
                          <a:ea typeface="+mj-ea"/>
                        </a:rPr>
                        <a:t>金手獎</a:t>
                      </a:r>
                      <a:endParaRPr lang="zh-TW" altLang="en-US" sz="2000" b="1" i="0" u="none" strike="noStrike" dirty="0">
                        <a:solidFill>
                          <a:srgbClr val="FF0000"/>
                        </a:solidFill>
                        <a:effectLst/>
                        <a:latin typeface="+mj-ea"/>
                        <a:ea typeface="+mj-e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zh-TW" sz="2000" b="1" i="0" u="sng" strike="noStrike" dirty="0" smtClean="0">
                          <a:solidFill>
                            <a:srgbClr val="FF0000"/>
                          </a:solidFill>
                          <a:effectLst/>
                          <a:latin typeface="+mj-ea"/>
                          <a:ea typeface="+mj-ea"/>
                        </a:rPr>
                        <a:t>2</a:t>
                      </a:r>
                      <a:endParaRPr lang="en-US" altLang="zh-TW" sz="2000" b="1" i="0" u="sng" strike="noStrike" dirty="0">
                        <a:solidFill>
                          <a:srgbClr val="FF0000"/>
                        </a:solidFill>
                        <a:effectLst/>
                        <a:latin typeface="+mj-ea"/>
                        <a:ea typeface="+mj-e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000" b="1" u="none" strike="noStrike" dirty="0">
                          <a:solidFill>
                            <a:srgbClr val="FF0000"/>
                          </a:solidFill>
                          <a:effectLst/>
                          <a:latin typeface="+mj-ea"/>
                          <a:ea typeface="+mj-ea"/>
                        </a:rPr>
                        <a:t>金手獎</a:t>
                      </a:r>
                      <a:endParaRPr lang="zh-TW" altLang="en-US" sz="2000" b="1" i="0" u="none" strike="noStrike" dirty="0">
                        <a:solidFill>
                          <a:srgbClr val="FF0000"/>
                        </a:solidFill>
                        <a:effectLst/>
                        <a:latin typeface="+mj-ea"/>
                        <a:ea typeface="+mj-e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altLang="zh-TW" sz="2000" b="1" u="sng" strike="noStrike" dirty="0">
                          <a:solidFill>
                            <a:srgbClr val="FF0000"/>
                          </a:solidFill>
                          <a:effectLst/>
                          <a:latin typeface="+mj-ea"/>
                          <a:ea typeface="+mj-ea"/>
                        </a:rPr>
                        <a:t>2</a:t>
                      </a:r>
                      <a:endParaRPr lang="en-US" altLang="zh-TW" sz="2000" b="1" i="0" u="sng" strike="noStrike" dirty="0">
                        <a:solidFill>
                          <a:srgbClr val="FF0000"/>
                        </a:solidFill>
                        <a:effectLst/>
                        <a:latin typeface="+mj-ea"/>
                        <a:ea typeface="+mj-e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10"/>
                  </a:ext>
                </a:extLst>
              </a:tr>
              <a:tr h="469582">
                <a:tc vMerge="1">
                  <a:txBody>
                    <a:bodyPr/>
                    <a:lstStyle/>
                    <a:p>
                      <a:pPr algn="ctr" fontAlgn="ctr"/>
                      <a:endParaRPr lang="zh-TW" altLang="en-US" sz="1400" b="1" i="0" u="none" strike="noStrike" dirty="0">
                        <a:solidFill>
                          <a:srgbClr val="FF0000"/>
                        </a:solidFill>
                        <a:effectLst/>
                        <a:latin typeface="PMingLiu" panose="02020500000000000000" pitchFamily="18" charset="-120"/>
                        <a:ea typeface="PMingLiu" panose="02020500000000000000" pitchFamily="18" charset="-12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zh-TW" altLang="en-US" sz="2000" u="none" strike="noStrike" dirty="0">
                          <a:effectLst/>
                          <a:latin typeface="+mj-ea"/>
                          <a:ea typeface="+mj-ea"/>
                        </a:rPr>
                        <a:t>優勝</a:t>
                      </a:r>
                      <a:endParaRPr lang="zh-TW" altLang="en-US" sz="2000" b="1" i="0" u="none" strike="noStrike" dirty="0">
                        <a:solidFill>
                          <a:srgbClr val="FF0000"/>
                        </a:solidFill>
                        <a:effectLst/>
                        <a:latin typeface="+mj-ea"/>
                        <a:ea typeface="+mj-e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ctr"/>
                      <a:r>
                        <a:rPr lang="en-US" altLang="zh-TW" sz="2000" b="0" i="0" u="sng" strike="noStrike" dirty="0" smtClean="0">
                          <a:solidFill>
                            <a:schemeClr val="dk1"/>
                          </a:solidFill>
                          <a:effectLst/>
                          <a:latin typeface="+mj-ea"/>
                          <a:ea typeface="+mj-ea"/>
                        </a:rPr>
                        <a:t>4</a:t>
                      </a:r>
                      <a:endParaRPr lang="en-US" altLang="zh-TW" sz="2000" b="1" i="0" u="sng" strike="noStrike" dirty="0">
                        <a:solidFill>
                          <a:srgbClr val="FF0000"/>
                        </a:solidFill>
                        <a:effectLst/>
                        <a:latin typeface="+mj-ea"/>
                        <a:ea typeface="+mj-e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ctr"/>
                      <a:r>
                        <a:rPr lang="zh-TW" altLang="en-US" sz="2000" u="none" strike="noStrike" dirty="0">
                          <a:effectLst/>
                          <a:latin typeface="+mj-ea"/>
                          <a:ea typeface="+mj-ea"/>
                        </a:rPr>
                        <a:t>優勝</a:t>
                      </a:r>
                      <a:endParaRPr lang="zh-TW" altLang="en-US" sz="2000" b="1" i="0" u="none" strike="noStrike" dirty="0">
                        <a:solidFill>
                          <a:srgbClr val="FF0000"/>
                        </a:solidFill>
                        <a:effectLst/>
                        <a:latin typeface="+mj-ea"/>
                        <a:ea typeface="+mj-e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algn="ctr" defTabSz="914400" rtl="0" eaLnBrk="1" fontAlgn="ctr" latinLnBrk="0" hangingPunct="1"/>
                      <a:r>
                        <a:rPr lang="en-US" altLang="zh-TW" sz="2000" u="sng" strike="noStrike" kern="1200" dirty="0" smtClean="0">
                          <a:solidFill>
                            <a:schemeClr val="dk1"/>
                          </a:solidFill>
                          <a:effectLst/>
                          <a:latin typeface="+mj-ea"/>
                          <a:ea typeface="+mj-ea"/>
                          <a:cs typeface="+mn-cs"/>
                        </a:rPr>
                        <a:t>2</a:t>
                      </a:r>
                      <a:endParaRPr lang="en-US" altLang="zh-TW" sz="2000" u="sng" strike="noStrike" kern="1200" dirty="0">
                        <a:solidFill>
                          <a:schemeClr val="dk1"/>
                        </a:solidFill>
                        <a:effectLst/>
                        <a:latin typeface="+mj-ea"/>
                        <a:ea typeface="+mj-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ctr"/>
                      <a:r>
                        <a:rPr lang="zh-TW" altLang="en-US" sz="2000" u="none" strike="noStrike" dirty="0">
                          <a:effectLst/>
                          <a:latin typeface="+mj-ea"/>
                          <a:ea typeface="+mj-ea"/>
                        </a:rPr>
                        <a:t>優勝</a:t>
                      </a:r>
                      <a:endParaRPr lang="zh-TW" altLang="en-US" sz="2000" b="1" i="0" u="none" strike="noStrike" dirty="0">
                        <a:solidFill>
                          <a:srgbClr val="FF0000"/>
                        </a:solidFill>
                        <a:effectLst/>
                        <a:latin typeface="+mj-ea"/>
                        <a:ea typeface="+mj-e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ctr"/>
                      <a:r>
                        <a:rPr lang="en-US" altLang="zh-TW" sz="2000" b="0" i="0" u="sng" strike="noStrike" dirty="0" smtClean="0">
                          <a:solidFill>
                            <a:schemeClr val="dk1"/>
                          </a:solidFill>
                          <a:effectLst/>
                          <a:latin typeface="+mj-ea"/>
                          <a:ea typeface="+mj-ea"/>
                        </a:rPr>
                        <a:t>3</a:t>
                      </a:r>
                      <a:endParaRPr lang="en-US" altLang="zh-TW" sz="2000" b="1" i="0" u="sng" strike="noStrike" dirty="0">
                        <a:solidFill>
                          <a:srgbClr val="FF0000"/>
                        </a:solidFill>
                        <a:effectLst/>
                        <a:latin typeface="+mj-ea"/>
                        <a:ea typeface="+mj-e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11"/>
                  </a:ext>
                </a:extLst>
              </a:tr>
              <a:tr h="469582">
                <a:tc>
                  <a:txBody>
                    <a:bodyPr/>
                    <a:lstStyle/>
                    <a:p>
                      <a:pPr algn="ctr" fontAlgn="ctr"/>
                      <a:r>
                        <a:rPr lang="zh-TW" altLang="en-US" sz="2000" u="none" strike="noStrike" kern="1200" dirty="0">
                          <a:solidFill>
                            <a:schemeClr val="dk1"/>
                          </a:solidFill>
                          <a:effectLst/>
                          <a:latin typeface="+mj-ea"/>
                          <a:ea typeface="+mj-ea"/>
                          <a:cs typeface="+mn-cs"/>
                        </a:rPr>
                        <a:t>總計</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gridSpan="2">
                  <a:txBody>
                    <a:bodyPr/>
                    <a:lstStyle/>
                    <a:p>
                      <a:pPr algn="ctr" fontAlgn="ctr"/>
                      <a:r>
                        <a:rPr lang="en-US" altLang="zh-TW" sz="2000" b="0" i="0" u="sng" strike="noStrike" dirty="0" smtClean="0">
                          <a:solidFill>
                            <a:schemeClr val="dk1"/>
                          </a:solidFill>
                          <a:effectLst/>
                          <a:latin typeface="+mj-ea"/>
                          <a:ea typeface="+mj-ea"/>
                        </a:rPr>
                        <a:t>6</a:t>
                      </a:r>
                      <a:endParaRPr lang="en-US" altLang="zh-TW" sz="2000" b="1" i="0" u="sng" strike="noStrike" dirty="0">
                        <a:solidFill>
                          <a:srgbClr val="000000"/>
                        </a:solidFill>
                        <a:effectLst/>
                        <a:latin typeface="+mj-ea"/>
                        <a:ea typeface="+mj-e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pPr algn="ctr" fontAlgn="ctr"/>
                      <a:endParaRPr lang="en-US" altLang="zh-TW" sz="2000" b="1" i="0" u="none" strike="noStrike" dirty="0">
                        <a:solidFill>
                          <a:srgbClr val="000000"/>
                        </a:solidFill>
                        <a:effectLst/>
                        <a:latin typeface="PMingLiu" panose="02020500000000000000" pitchFamily="18" charset="-120"/>
                        <a:ea typeface="PMingLiu" panose="02020500000000000000" pitchFamily="18" charset="-12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fontAlgn="ctr" latinLnBrk="0" hangingPunct="1"/>
                      <a:r>
                        <a:rPr lang="en-US" altLang="zh-TW" sz="2000" u="sng" strike="noStrike" kern="1200" dirty="0" smtClean="0">
                          <a:solidFill>
                            <a:schemeClr val="dk1"/>
                          </a:solidFill>
                          <a:effectLst/>
                          <a:latin typeface="+mj-ea"/>
                          <a:ea typeface="+mj-ea"/>
                          <a:cs typeface="+mn-cs"/>
                        </a:rPr>
                        <a:t>4</a:t>
                      </a:r>
                      <a:endParaRPr lang="en-US" altLang="zh-TW" sz="2000" u="sng" strike="noStrike" kern="1200" dirty="0">
                        <a:solidFill>
                          <a:schemeClr val="dk1"/>
                        </a:solidFill>
                        <a:effectLst/>
                        <a:latin typeface="+mj-ea"/>
                        <a:ea typeface="+mj-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pPr algn="ctr" fontAlgn="ctr"/>
                      <a:endParaRPr lang="en-US" altLang="zh-TW" sz="2000" b="1" i="0" u="none" strike="noStrike" dirty="0">
                        <a:solidFill>
                          <a:srgbClr val="000000"/>
                        </a:solidFill>
                        <a:effectLst/>
                        <a:latin typeface="PMingLiu" panose="02020500000000000000" pitchFamily="18" charset="-120"/>
                        <a:ea typeface="PMingLiu" panose="02020500000000000000" pitchFamily="18" charset="-12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fontAlgn="ctr"/>
                      <a:r>
                        <a:rPr lang="en-US" altLang="zh-TW" sz="2000" u="sng" strike="noStrike" dirty="0" smtClean="0">
                          <a:effectLst/>
                          <a:latin typeface="+mj-ea"/>
                          <a:ea typeface="+mj-ea"/>
                        </a:rPr>
                        <a:t>5</a:t>
                      </a:r>
                      <a:endParaRPr lang="en-US" altLang="zh-TW" sz="2000" b="1" i="0" u="sng" strike="noStrike" dirty="0">
                        <a:solidFill>
                          <a:srgbClr val="000000"/>
                        </a:solidFill>
                        <a:effectLst/>
                        <a:latin typeface="+mj-ea"/>
                        <a:ea typeface="+mj-e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pPr algn="ctr" fontAlgn="ctr"/>
                      <a:endParaRPr lang="en-US" altLang="zh-TW" sz="2000" b="1" i="0" u="none" strike="noStrike" dirty="0">
                        <a:solidFill>
                          <a:srgbClr val="000000"/>
                        </a:solidFill>
                        <a:effectLst/>
                        <a:latin typeface="PMingLiu" panose="02020500000000000000" pitchFamily="18" charset="-120"/>
                        <a:ea typeface="PMingLiu" panose="02020500000000000000" pitchFamily="18" charset="-12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2"/>
                  </a:ext>
                </a:extLst>
              </a:tr>
            </a:tbl>
          </a:graphicData>
        </a:graphic>
      </p:graphicFrame>
      <p:sp>
        <p:nvSpPr>
          <p:cNvPr id="9" name="五角星形 8"/>
          <p:cNvSpPr/>
          <p:nvPr/>
        </p:nvSpPr>
        <p:spPr>
          <a:xfrm>
            <a:off x="2626568" y="2057347"/>
            <a:ext cx="362215" cy="305308"/>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0" name="五角星形 9"/>
          <p:cNvSpPr/>
          <p:nvPr/>
        </p:nvSpPr>
        <p:spPr>
          <a:xfrm>
            <a:off x="2626568" y="2510835"/>
            <a:ext cx="362215" cy="305308"/>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3" name="五角星形 12"/>
          <p:cNvSpPr/>
          <p:nvPr/>
        </p:nvSpPr>
        <p:spPr>
          <a:xfrm>
            <a:off x="5597712" y="4855255"/>
            <a:ext cx="362215" cy="305308"/>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4" name="五角星形 13"/>
          <p:cNvSpPr/>
          <p:nvPr/>
        </p:nvSpPr>
        <p:spPr>
          <a:xfrm>
            <a:off x="5597713" y="3892468"/>
            <a:ext cx="362215" cy="305308"/>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1" name="五角星形 10"/>
          <p:cNvSpPr/>
          <p:nvPr/>
        </p:nvSpPr>
        <p:spPr>
          <a:xfrm>
            <a:off x="8874313" y="3892468"/>
            <a:ext cx="362215" cy="305308"/>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2" name="五角星形 11"/>
          <p:cNvSpPr/>
          <p:nvPr/>
        </p:nvSpPr>
        <p:spPr>
          <a:xfrm>
            <a:off x="8881115" y="4855255"/>
            <a:ext cx="362215" cy="305308"/>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41337976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3561" y="2662592"/>
            <a:ext cx="3947159" cy="923330"/>
          </a:xfrm>
          <a:prstGeom prst="rect">
            <a:avLst/>
          </a:prstGeom>
          <a:solidFill>
            <a:srgbClr val="FFFF00"/>
          </a:solidFill>
        </p:spPr>
        <p:txBody>
          <a:bodyPr wrap="square">
            <a:spAutoFit/>
          </a:bodyPr>
          <a:lstStyle/>
          <a:p>
            <a:r>
              <a:rPr lang="zh-TW" altLang="en-US" dirty="0">
                <a:latin typeface="微軟正黑體" panose="020B0604030504040204" pitchFamily="34" charset="-120"/>
                <a:ea typeface="微軟正黑體" panose="020B0604030504040204" pitchFamily="34" charset="-120"/>
              </a:rPr>
              <a:t>傳授有關視聽、通信、微電腦控制、電腦網路、電子儀器、電子電路等電子專業</a:t>
            </a:r>
            <a:r>
              <a:rPr lang="zh-TW" altLang="en-US" dirty="0" smtClean="0">
                <a:latin typeface="微軟正黑體" panose="020B0604030504040204" pitchFamily="34" charset="-120"/>
                <a:ea typeface="微軟正黑體" panose="020B0604030504040204" pitchFamily="34" charset="-120"/>
              </a:rPr>
              <a:t>技能。</a:t>
            </a:r>
            <a:endParaRPr lang="zh-TW" altLang="en-US" dirty="0">
              <a:latin typeface="微軟正黑體" panose="020B0604030504040204" pitchFamily="34" charset="-120"/>
              <a:ea typeface="微軟正黑體" panose="020B0604030504040204" pitchFamily="34" charset="-120"/>
            </a:endParaRPr>
          </a:p>
        </p:txBody>
      </p:sp>
      <p:sp>
        <p:nvSpPr>
          <p:cNvPr id="3" name="文字方塊 2"/>
          <p:cNvSpPr txBox="1"/>
          <p:nvPr/>
        </p:nvSpPr>
        <p:spPr>
          <a:xfrm>
            <a:off x="1" y="0"/>
            <a:ext cx="3923606" cy="523220"/>
          </a:xfrm>
          <a:prstGeom prst="rect">
            <a:avLst/>
          </a:prstGeom>
          <a:solidFill>
            <a:srgbClr val="FFFF00"/>
          </a:solidFill>
        </p:spPr>
        <p:txBody>
          <a:bodyPr wrap="square" rtlCol="0">
            <a:spAutoFit/>
          </a:bodyPr>
          <a:lstStyle/>
          <a:p>
            <a:pPr algn="ctr"/>
            <a:r>
              <a:rPr lang="zh-TW" altLang="en-US" sz="2800" b="1" dirty="0">
                <a:latin typeface="微軟正黑體" panose="020B0604030504040204" pitchFamily="34" charset="-120"/>
                <a:ea typeface="微軟正黑體" panose="020B0604030504040204" pitchFamily="34" charset="-120"/>
              </a:rPr>
              <a:t>電子科</a:t>
            </a:r>
          </a:p>
        </p:txBody>
      </p:sp>
      <p:pic>
        <p:nvPicPr>
          <p:cNvPr id="5" name="圖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43824"/>
            <a:ext cx="3923607" cy="2118820"/>
          </a:xfrm>
          <a:prstGeom prst="rect">
            <a:avLst/>
          </a:prstGeom>
        </p:spPr>
      </p:pic>
      <p:sp>
        <p:nvSpPr>
          <p:cNvPr id="8" name="文字方塊 7"/>
          <p:cNvSpPr txBox="1"/>
          <p:nvPr/>
        </p:nvSpPr>
        <p:spPr>
          <a:xfrm>
            <a:off x="-8314" y="3594690"/>
            <a:ext cx="3920563" cy="523220"/>
          </a:xfrm>
          <a:prstGeom prst="rect">
            <a:avLst/>
          </a:prstGeom>
          <a:solidFill>
            <a:schemeClr val="accent6">
              <a:lumMod val="40000"/>
              <a:lumOff val="60000"/>
            </a:schemeClr>
          </a:solidFill>
        </p:spPr>
        <p:txBody>
          <a:bodyPr wrap="square" rtlCol="0">
            <a:spAutoFit/>
          </a:bodyPr>
          <a:lstStyle/>
          <a:p>
            <a:pPr algn="ctr"/>
            <a:r>
              <a:rPr lang="zh-TW" altLang="en-US" sz="2800" b="1" dirty="0">
                <a:latin typeface="微軟正黑體" panose="020B0604030504040204" pitchFamily="34" charset="-120"/>
                <a:ea typeface="微軟正黑體" panose="020B0604030504040204" pitchFamily="34" charset="-120"/>
              </a:rPr>
              <a:t>控制</a:t>
            </a:r>
            <a:r>
              <a:rPr lang="zh-TW" altLang="en-US" sz="2800" b="1" dirty="0" smtClean="0">
                <a:latin typeface="微軟正黑體" panose="020B0604030504040204" pitchFamily="34" charset="-120"/>
                <a:ea typeface="微軟正黑體" panose="020B0604030504040204" pitchFamily="34" charset="-120"/>
              </a:rPr>
              <a:t>科</a:t>
            </a:r>
            <a:endParaRPr lang="zh-TW" altLang="en-US" sz="2800" b="1" dirty="0">
              <a:latin typeface="微軟正黑體" panose="020B0604030504040204" pitchFamily="34" charset="-120"/>
              <a:ea typeface="微軟正黑體" panose="020B0604030504040204" pitchFamily="34" charset="-120"/>
            </a:endParaRPr>
          </a:p>
        </p:txBody>
      </p:sp>
      <p:sp>
        <p:nvSpPr>
          <p:cNvPr id="9" name="矩形 8"/>
          <p:cNvSpPr/>
          <p:nvPr/>
        </p:nvSpPr>
        <p:spPr>
          <a:xfrm>
            <a:off x="0" y="5926879"/>
            <a:ext cx="3888697" cy="923330"/>
          </a:xfrm>
          <a:prstGeom prst="rect">
            <a:avLst/>
          </a:prstGeom>
          <a:solidFill>
            <a:srgbClr val="FFFF00"/>
          </a:solidFill>
        </p:spPr>
        <p:txBody>
          <a:bodyPr wrap="square">
            <a:spAutoFit/>
          </a:bodyPr>
          <a:lstStyle/>
          <a:p>
            <a:pPr lvl="0">
              <a:defRPr/>
            </a:pPr>
            <a:r>
              <a:rPr lang="zh-TW" altLang="en-US" b="1" dirty="0">
                <a:solidFill>
                  <a:schemeClr val="tx2">
                    <a:lumMod val="50000"/>
                  </a:schemeClr>
                </a:solidFill>
                <a:latin typeface="微軟正黑體" panose="020B0604030504040204" pitchFamily="34" charset="-120"/>
                <a:ea typeface="微軟正黑體" panose="020B0604030504040204" pitchFamily="34" charset="-120"/>
              </a:rPr>
              <a:t>現今科技</a:t>
            </a:r>
            <a:r>
              <a:rPr lang="zh-TW" altLang="en-US" b="1" dirty="0" smtClean="0">
                <a:solidFill>
                  <a:schemeClr val="tx2">
                    <a:lumMod val="50000"/>
                  </a:schemeClr>
                </a:solidFill>
                <a:latin typeface="微軟正黑體" panose="020B0604030504040204" pitchFamily="34" charset="-120"/>
                <a:ea typeface="微軟正黑體" panose="020B0604030504040204" pitchFamily="34" charset="-120"/>
              </a:rPr>
              <a:t>時代，工業</a:t>
            </a:r>
            <a:r>
              <a:rPr lang="en-US" altLang="zh-TW" b="1" dirty="0">
                <a:solidFill>
                  <a:schemeClr val="tx2">
                    <a:lumMod val="50000"/>
                  </a:schemeClr>
                </a:solidFill>
                <a:latin typeface="微軟正黑體" panose="020B0604030504040204" pitchFamily="34" charset="-120"/>
                <a:ea typeface="微軟正黑體" panose="020B0604030504040204" pitchFamily="34" charset="-120"/>
              </a:rPr>
              <a:t>4.0</a:t>
            </a:r>
            <a:r>
              <a:rPr lang="zh-TW" altLang="en-US" b="1" dirty="0">
                <a:solidFill>
                  <a:schemeClr val="tx2">
                    <a:lumMod val="50000"/>
                  </a:schemeClr>
                </a:solidFill>
                <a:latin typeface="微軟正黑體" panose="020B0604030504040204" pitchFamily="34" charset="-120"/>
                <a:ea typeface="微軟正黑體" panose="020B0604030504040204" pitchFamily="34" charset="-120"/>
              </a:rPr>
              <a:t>自動化已是目前的一種趨勢</a:t>
            </a:r>
            <a:r>
              <a:rPr lang="zh-TW" altLang="en-US" b="1" dirty="0" smtClean="0">
                <a:solidFill>
                  <a:schemeClr val="tx2">
                    <a:lumMod val="50000"/>
                  </a:schemeClr>
                </a:solidFill>
                <a:latin typeface="微軟正黑體" panose="020B0604030504040204" pitchFamily="34" charset="-120"/>
                <a:ea typeface="微軟正黑體" panose="020B0604030504040204" pitchFamily="34" charset="-120"/>
              </a:rPr>
              <a:t>，歡迎加入探索</a:t>
            </a:r>
            <a:r>
              <a:rPr lang="zh-TW" altLang="en-US" b="1" dirty="0">
                <a:solidFill>
                  <a:schemeClr val="tx2">
                    <a:lumMod val="50000"/>
                  </a:schemeClr>
                </a:solidFill>
                <a:latin typeface="微軟正黑體" panose="020B0604030504040204" pitchFamily="34" charset="-120"/>
                <a:ea typeface="微軟正黑體" panose="020B0604030504040204" pitchFamily="34" charset="-120"/>
              </a:rPr>
              <a:t>「</a:t>
            </a:r>
            <a:r>
              <a:rPr lang="zh-TW" altLang="en-US"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自動化科技</a:t>
            </a:r>
            <a:r>
              <a:rPr lang="zh-TW" altLang="en-US" b="1" dirty="0" smtClean="0">
                <a:solidFill>
                  <a:schemeClr val="tx2">
                    <a:lumMod val="50000"/>
                  </a:schemeClr>
                </a:solidFill>
                <a:latin typeface="微軟正黑體" panose="020B0604030504040204" pitchFamily="34" charset="-120"/>
                <a:ea typeface="微軟正黑體" panose="020B0604030504040204" pitchFamily="34" charset="-120"/>
              </a:rPr>
              <a:t>」的</a:t>
            </a:r>
            <a:r>
              <a:rPr lang="zh-TW" altLang="en-US" b="1" dirty="0">
                <a:solidFill>
                  <a:schemeClr val="tx2">
                    <a:lumMod val="50000"/>
                  </a:schemeClr>
                </a:solidFill>
                <a:latin typeface="微軟正黑體" panose="020B0604030504040204" pitchFamily="34" charset="-120"/>
                <a:ea typeface="微軟正黑體" panose="020B0604030504040204" pitchFamily="34" charset="-120"/>
              </a:rPr>
              <a:t>行列！</a:t>
            </a:r>
            <a:endParaRPr lang="zh-CN" altLang="en-US" dirty="0">
              <a:solidFill>
                <a:schemeClr val="tx2">
                  <a:lumMod val="50000"/>
                </a:schemeClr>
              </a:solidFill>
              <a:latin typeface="微軟正黑體" panose="020B0604030504040204" pitchFamily="34" charset="-120"/>
              <a:ea typeface="微軟正黑體" panose="020B0604030504040204" pitchFamily="34" charset="-120"/>
              <a:cs typeface="+mn-ea"/>
              <a:sym typeface="+mn-lt"/>
            </a:endParaRPr>
          </a:p>
        </p:txBody>
      </p:sp>
      <p:sp>
        <p:nvSpPr>
          <p:cNvPr id="10" name="矩形 9"/>
          <p:cNvSpPr/>
          <p:nvPr/>
        </p:nvSpPr>
        <p:spPr>
          <a:xfrm>
            <a:off x="3911395" y="2670383"/>
            <a:ext cx="4402973" cy="923330"/>
          </a:xfrm>
          <a:prstGeom prst="rect">
            <a:avLst/>
          </a:prstGeom>
          <a:solidFill>
            <a:schemeClr val="accent5">
              <a:lumMod val="40000"/>
              <a:lumOff val="60000"/>
            </a:schemeClr>
          </a:solidFill>
        </p:spPr>
        <p:txBody>
          <a:bodyPr wrap="square">
            <a:spAutoFit/>
          </a:bodyPr>
          <a:lstStyle/>
          <a:p>
            <a:pPr lvl="0">
              <a:defRPr/>
            </a:pPr>
            <a:r>
              <a:rPr lang="zh-TW" altLang="en-US" b="1" dirty="0" smtClean="0">
                <a:solidFill>
                  <a:srgbClr val="C00000"/>
                </a:solidFill>
                <a:latin typeface="文鼎中圓" panose="020F0609000000000000" pitchFamily="49" charset="-120"/>
                <a:ea typeface="文鼎中圓" panose="020F0609000000000000" pitchFamily="49" charset="-120"/>
              </a:rPr>
              <a:t>探索</a:t>
            </a:r>
            <a:r>
              <a:rPr lang="zh-TW" altLang="en-US" b="1" dirty="0">
                <a:solidFill>
                  <a:schemeClr val="tx2">
                    <a:lumMod val="50000"/>
                  </a:schemeClr>
                </a:solidFill>
                <a:latin typeface="文鼎中圓" panose="020F0609000000000000" pitchFamily="49" charset="-120"/>
                <a:ea typeface="文鼎中圓" panose="020F0609000000000000" pitchFamily="49" charset="-120"/>
              </a:rPr>
              <a:t>資訊技術領域，</a:t>
            </a:r>
            <a:r>
              <a:rPr lang="zh-TW" altLang="en-US" b="1" dirty="0">
                <a:solidFill>
                  <a:srgbClr val="C00000"/>
                </a:solidFill>
                <a:latin typeface="文鼎中圓" panose="020F0609000000000000" pitchFamily="49" charset="-120"/>
                <a:ea typeface="文鼎中圓" panose="020F0609000000000000" pitchFamily="49" charset="-120"/>
              </a:rPr>
              <a:t>啟發</a:t>
            </a:r>
            <a:r>
              <a:rPr lang="zh-TW" altLang="en-US" b="1" dirty="0">
                <a:solidFill>
                  <a:schemeClr val="tx2">
                    <a:lumMod val="50000"/>
                  </a:schemeClr>
                </a:solidFill>
                <a:latin typeface="文鼎中圓" panose="020F0609000000000000" pitchFamily="49" charset="-120"/>
                <a:ea typeface="文鼎中圓" panose="020F0609000000000000" pitchFamily="49" charset="-120"/>
              </a:rPr>
              <a:t>專業興趣。</a:t>
            </a:r>
          </a:p>
          <a:p>
            <a:pPr lvl="0">
              <a:defRPr/>
            </a:pPr>
            <a:r>
              <a:rPr lang="zh-TW" altLang="en-US" b="1" dirty="0">
                <a:solidFill>
                  <a:srgbClr val="C00000"/>
                </a:solidFill>
                <a:latin typeface="文鼎中圓" panose="020F0609000000000000" pitchFamily="49" charset="-120"/>
                <a:ea typeface="文鼎中圓" panose="020F0609000000000000" pitchFamily="49" charset="-120"/>
              </a:rPr>
              <a:t>傳授</a:t>
            </a:r>
            <a:r>
              <a:rPr lang="zh-TW" altLang="en-US" b="1" dirty="0">
                <a:solidFill>
                  <a:schemeClr val="tx2">
                    <a:lumMod val="50000"/>
                  </a:schemeClr>
                </a:solidFill>
                <a:latin typeface="文鼎中圓" panose="020F0609000000000000" pitchFamily="49" charset="-120"/>
                <a:ea typeface="文鼎中圓" panose="020F0609000000000000" pitchFamily="49" charset="-120"/>
              </a:rPr>
              <a:t>資訊技術理論，</a:t>
            </a:r>
            <a:r>
              <a:rPr lang="zh-TW" altLang="en-US" b="1" dirty="0">
                <a:solidFill>
                  <a:srgbClr val="C00000"/>
                </a:solidFill>
                <a:latin typeface="文鼎中圓" panose="020F0609000000000000" pitchFamily="49" charset="-120"/>
                <a:ea typeface="文鼎中圓" panose="020F0609000000000000" pitchFamily="49" charset="-120"/>
              </a:rPr>
              <a:t>訓練</a:t>
            </a:r>
            <a:r>
              <a:rPr lang="zh-TW" altLang="en-US" b="1" dirty="0">
                <a:solidFill>
                  <a:schemeClr val="tx2">
                    <a:lumMod val="50000"/>
                  </a:schemeClr>
                </a:solidFill>
                <a:latin typeface="文鼎中圓" panose="020F0609000000000000" pitchFamily="49" charset="-120"/>
                <a:ea typeface="文鼎中圓" panose="020F0609000000000000" pitchFamily="49" charset="-120"/>
              </a:rPr>
              <a:t>專業技能</a:t>
            </a:r>
            <a:r>
              <a:rPr lang="zh-TW" altLang="en-US" b="1" dirty="0" smtClean="0">
                <a:solidFill>
                  <a:schemeClr val="tx2">
                    <a:lumMod val="50000"/>
                  </a:schemeClr>
                </a:solidFill>
                <a:latin typeface="文鼎中圓" panose="020F0609000000000000" pitchFamily="49" charset="-120"/>
                <a:ea typeface="文鼎中圓" panose="020F0609000000000000" pitchFamily="49" charset="-120"/>
              </a:rPr>
              <a:t>。</a:t>
            </a:r>
            <a:endParaRPr lang="en-US" altLang="zh-TW" b="1" dirty="0" smtClean="0">
              <a:solidFill>
                <a:schemeClr val="tx2">
                  <a:lumMod val="50000"/>
                </a:schemeClr>
              </a:solidFill>
              <a:latin typeface="文鼎中圓" panose="020F0609000000000000" pitchFamily="49" charset="-120"/>
              <a:ea typeface="文鼎中圓" panose="020F0609000000000000" pitchFamily="49" charset="-120"/>
            </a:endParaRPr>
          </a:p>
          <a:p>
            <a:pPr>
              <a:defRPr/>
            </a:pPr>
            <a:r>
              <a:rPr lang="zh-TW" altLang="en-US" b="1" dirty="0" smtClean="0">
                <a:solidFill>
                  <a:srgbClr val="C00000"/>
                </a:solidFill>
                <a:latin typeface="文鼎中圓" panose="020F0609000000000000" pitchFamily="49" charset="-120"/>
                <a:ea typeface="文鼎中圓" panose="020F0609000000000000" pitchFamily="49" charset="-120"/>
              </a:rPr>
              <a:t>擴展</a:t>
            </a:r>
            <a:r>
              <a:rPr lang="zh-TW" altLang="en-US" b="1" dirty="0" smtClean="0">
                <a:solidFill>
                  <a:schemeClr val="tx2">
                    <a:lumMod val="50000"/>
                  </a:schemeClr>
                </a:solidFill>
                <a:latin typeface="文鼎中圓" panose="020F0609000000000000" pitchFamily="49" charset="-120"/>
                <a:ea typeface="文鼎中圓" panose="020F0609000000000000" pitchFamily="49" charset="-120"/>
              </a:rPr>
              <a:t>視野</a:t>
            </a:r>
            <a:r>
              <a:rPr lang="zh-TW" altLang="en-US" b="1" dirty="0">
                <a:solidFill>
                  <a:schemeClr val="tx2">
                    <a:lumMod val="50000"/>
                  </a:schemeClr>
                </a:solidFill>
                <a:latin typeface="文鼎中圓" panose="020F0609000000000000" pitchFamily="49" charset="-120"/>
                <a:ea typeface="文鼎中圓" panose="020F0609000000000000" pitchFamily="49" charset="-120"/>
              </a:rPr>
              <a:t>及人文關懷，</a:t>
            </a:r>
            <a:r>
              <a:rPr lang="zh-TW" altLang="en-US" b="1" dirty="0">
                <a:solidFill>
                  <a:srgbClr val="C00000"/>
                </a:solidFill>
                <a:latin typeface="文鼎中圓" panose="020F0609000000000000" pitchFamily="49" charset="-120"/>
                <a:ea typeface="文鼎中圓" panose="020F0609000000000000" pitchFamily="49" charset="-120"/>
              </a:rPr>
              <a:t>激發</a:t>
            </a:r>
            <a:r>
              <a:rPr lang="zh-TW" altLang="en-US" b="1" dirty="0">
                <a:solidFill>
                  <a:schemeClr val="tx2">
                    <a:lumMod val="50000"/>
                  </a:schemeClr>
                </a:solidFill>
                <a:latin typeface="文鼎中圓" panose="020F0609000000000000" pitchFamily="49" charset="-120"/>
                <a:ea typeface="文鼎中圓" panose="020F0609000000000000" pitchFamily="49" charset="-120"/>
              </a:rPr>
              <a:t>創造發明潛力</a:t>
            </a:r>
            <a:r>
              <a:rPr lang="zh-TW" altLang="en-US" b="1" dirty="0" smtClean="0">
                <a:solidFill>
                  <a:schemeClr val="tx2">
                    <a:lumMod val="50000"/>
                  </a:schemeClr>
                </a:solidFill>
                <a:latin typeface="文鼎中圓" panose="020F0609000000000000" pitchFamily="49" charset="-120"/>
                <a:ea typeface="文鼎中圓" panose="020F0609000000000000" pitchFamily="49" charset="-120"/>
              </a:rPr>
              <a:t>。</a:t>
            </a:r>
            <a:endParaRPr lang="zh-TW" altLang="en-US" b="1" dirty="0">
              <a:solidFill>
                <a:schemeClr val="tx2">
                  <a:lumMod val="50000"/>
                </a:schemeClr>
              </a:solidFill>
              <a:latin typeface="文鼎中圓" panose="020F0609000000000000" pitchFamily="49" charset="-120"/>
              <a:ea typeface="文鼎中圓" panose="020F0609000000000000" pitchFamily="49" charset="-120"/>
            </a:endParaRPr>
          </a:p>
        </p:txBody>
      </p:sp>
      <p:sp>
        <p:nvSpPr>
          <p:cNvPr id="11" name="文字方塊 10"/>
          <p:cNvSpPr txBox="1"/>
          <p:nvPr/>
        </p:nvSpPr>
        <p:spPr>
          <a:xfrm>
            <a:off x="3900049" y="-3978"/>
            <a:ext cx="4402975" cy="523220"/>
          </a:xfrm>
          <a:prstGeom prst="rect">
            <a:avLst/>
          </a:prstGeom>
          <a:solidFill>
            <a:schemeClr val="accent5">
              <a:lumMod val="20000"/>
              <a:lumOff val="80000"/>
            </a:schemeClr>
          </a:solidFill>
        </p:spPr>
        <p:txBody>
          <a:bodyPr wrap="square" rtlCol="0">
            <a:spAutoFit/>
          </a:bodyPr>
          <a:lstStyle/>
          <a:p>
            <a:pPr algn="ctr"/>
            <a:r>
              <a:rPr lang="zh-TW" altLang="en-US" sz="2800" b="1" dirty="0">
                <a:latin typeface="微軟正黑體" panose="020B0604030504040204" pitchFamily="34" charset="-120"/>
                <a:ea typeface="微軟正黑體" panose="020B0604030504040204" pitchFamily="34" charset="-120"/>
              </a:rPr>
              <a:t>資訊</a:t>
            </a:r>
            <a:r>
              <a:rPr lang="zh-TW" altLang="en-US" sz="2800" b="1" dirty="0" smtClean="0">
                <a:latin typeface="微軟正黑體" panose="020B0604030504040204" pitchFamily="34" charset="-120"/>
                <a:ea typeface="微軟正黑體" panose="020B0604030504040204" pitchFamily="34" charset="-120"/>
              </a:rPr>
              <a:t>科</a:t>
            </a:r>
            <a:endParaRPr lang="zh-TW" altLang="en-US" sz="2800" b="1" dirty="0">
              <a:latin typeface="微軟正黑體" panose="020B0604030504040204" pitchFamily="34" charset="-120"/>
              <a:ea typeface="微軟正黑體" panose="020B0604030504040204" pitchFamily="34" charset="-120"/>
            </a:endParaRPr>
          </a:p>
        </p:txBody>
      </p:sp>
      <p:sp>
        <p:nvSpPr>
          <p:cNvPr id="17" name="文字方塊 16"/>
          <p:cNvSpPr txBox="1"/>
          <p:nvPr/>
        </p:nvSpPr>
        <p:spPr>
          <a:xfrm>
            <a:off x="8314372" y="3577920"/>
            <a:ext cx="3877626" cy="523220"/>
          </a:xfrm>
          <a:prstGeom prst="rect">
            <a:avLst/>
          </a:prstGeom>
          <a:solidFill>
            <a:schemeClr val="accent3">
              <a:lumMod val="40000"/>
              <a:lumOff val="60000"/>
            </a:schemeClr>
          </a:solidFill>
        </p:spPr>
        <p:txBody>
          <a:bodyPr wrap="square" rtlCol="0">
            <a:spAutoFit/>
          </a:bodyPr>
          <a:lstStyle/>
          <a:p>
            <a:pPr algn="ctr"/>
            <a:r>
              <a:rPr lang="zh-TW" altLang="en-US" sz="2800" b="1" dirty="0" smtClean="0">
                <a:latin typeface="微軟正黑體" panose="020B0604030504040204" pitchFamily="34" charset="-120"/>
                <a:ea typeface="微軟正黑體" panose="020B0604030504040204" pitchFamily="34" charset="-120"/>
              </a:rPr>
              <a:t>電機科</a:t>
            </a:r>
            <a:endParaRPr lang="zh-TW" altLang="en-US" sz="2800" b="1" dirty="0">
              <a:latin typeface="微軟正黑體" panose="020B0604030504040204" pitchFamily="34" charset="-120"/>
              <a:ea typeface="微軟正黑體" panose="020B0604030504040204" pitchFamily="34" charset="-120"/>
            </a:endParaRPr>
          </a:p>
        </p:txBody>
      </p:sp>
      <p:sp>
        <p:nvSpPr>
          <p:cNvPr id="18" name="矩形 17"/>
          <p:cNvSpPr/>
          <p:nvPr/>
        </p:nvSpPr>
        <p:spPr>
          <a:xfrm>
            <a:off x="8303022" y="5935192"/>
            <a:ext cx="3888976" cy="923330"/>
          </a:xfrm>
          <a:prstGeom prst="rect">
            <a:avLst/>
          </a:prstGeom>
          <a:solidFill>
            <a:schemeClr val="accent3">
              <a:lumMod val="40000"/>
              <a:lumOff val="60000"/>
            </a:schemeClr>
          </a:solidFill>
        </p:spPr>
        <p:txBody>
          <a:bodyPr wrap="square">
            <a:spAutoFit/>
          </a:bodyPr>
          <a:lstStyle/>
          <a:p>
            <a:r>
              <a:rPr lang="zh-TW" altLang="en-US" dirty="0">
                <a:latin typeface="微軟正黑體" panose="020B0604030504040204" pitchFamily="34" charset="-120"/>
                <a:ea typeface="微軟正黑體" panose="020B0604030504040204" pitchFamily="34" charset="-120"/>
              </a:rPr>
              <a:t>注重基礎訓練，養成優質技術</a:t>
            </a:r>
            <a:r>
              <a:rPr lang="zh-TW" altLang="en-US" dirty="0" smtClean="0">
                <a:latin typeface="微軟正黑體" panose="020B0604030504040204" pitchFamily="34" charset="-120"/>
                <a:ea typeface="微軟正黑體" panose="020B0604030504040204" pitchFamily="34" charset="-120"/>
              </a:rPr>
              <a:t>人力。多</a:t>
            </a:r>
            <a:r>
              <a:rPr lang="zh-TW" altLang="en-US" dirty="0">
                <a:latin typeface="微軟正黑體" panose="020B0604030504040204" pitchFamily="34" charset="-120"/>
                <a:ea typeface="微軟正黑體" panose="020B0604030504040204" pitchFamily="34" charset="-120"/>
              </a:rPr>
              <a:t>種類的電機機械基礎</a:t>
            </a:r>
            <a:r>
              <a:rPr lang="zh-TW" altLang="en-US" dirty="0" smtClean="0">
                <a:latin typeface="微軟正黑體" panose="020B0604030504040204" pitchFamily="34" charset="-120"/>
                <a:ea typeface="微軟正黑體" panose="020B0604030504040204" pitchFamily="34" charset="-120"/>
              </a:rPr>
              <a:t>技術，全方位</a:t>
            </a:r>
            <a:r>
              <a:rPr lang="zh-TW" altLang="en-US" dirty="0">
                <a:latin typeface="微軟正黑體" panose="020B0604030504040204" pitchFamily="34" charset="-120"/>
                <a:ea typeface="微軟正黑體" panose="020B0604030504040204" pitchFamily="34" charset="-120"/>
              </a:rPr>
              <a:t>的專題應用領域</a:t>
            </a:r>
            <a:r>
              <a:rPr lang="zh-TW" altLang="en-US" dirty="0" smtClean="0">
                <a:latin typeface="微軟正黑體" panose="020B0604030504040204" pitchFamily="34" charset="-120"/>
                <a:ea typeface="微軟正黑體" panose="020B0604030504040204" pitchFamily="34" charset="-120"/>
              </a:rPr>
              <a:t>整合。</a:t>
            </a:r>
            <a:endParaRPr lang="zh-TW" altLang="en-US" dirty="0">
              <a:latin typeface="微軟正黑體" panose="020B0604030504040204" pitchFamily="34" charset="-120"/>
              <a:ea typeface="微軟正黑體" panose="020B0604030504040204" pitchFamily="34" charset="-120"/>
            </a:endParaRPr>
          </a:p>
        </p:txBody>
      </p:sp>
      <p:pic>
        <p:nvPicPr>
          <p:cNvPr id="19"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939" r="11553"/>
          <a:stretch/>
        </p:blipFill>
        <p:spPr bwMode="auto">
          <a:xfrm>
            <a:off x="1339" y="4113575"/>
            <a:ext cx="3922260" cy="18133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圖片 19"/>
          <p:cNvPicPr>
            <a:picLocks noChangeAspect="1"/>
          </p:cNvPicPr>
          <p:nvPr/>
        </p:nvPicPr>
        <p:blipFill rotWithShape="1">
          <a:blip r:embed="rId4" cstate="print">
            <a:extLst>
              <a:ext uri="{28A0092B-C50C-407E-A947-70E740481C1C}">
                <a14:useLocalDpi xmlns:a14="http://schemas.microsoft.com/office/drawing/2010/main" val="0"/>
              </a:ext>
            </a:extLst>
          </a:blip>
          <a:srcRect b="18266"/>
          <a:stretch/>
        </p:blipFill>
        <p:spPr>
          <a:xfrm>
            <a:off x="3900049" y="527554"/>
            <a:ext cx="4402974" cy="2141470"/>
          </a:xfrm>
          <a:prstGeom prst="rect">
            <a:avLst/>
          </a:prstGeom>
        </p:spPr>
      </p:pic>
      <p:pic>
        <p:nvPicPr>
          <p:cNvPr id="23" name="圖片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06059" y="4101140"/>
            <a:ext cx="3888980" cy="1838279"/>
          </a:xfrm>
          <a:prstGeom prst="rect">
            <a:avLst/>
          </a:prstGeom>
        </p:spPr>
      </p:pic>
      <p:sp>
        <p:nvSpPr>
          <p:cNvPr id="27" name="矩形 26"/>
          <p:cNvSpPr/>
          <p:nvPr/>
        </p:nvSpPr>
        <p:spPr>
          <a:xfrm>
            <a:off x="8303023" y="2685617"/>
            <a:ext cx="3923606" cy="923330"/>
          </a:xfrm>
          <a:prstGeom prst="rect">
            <a:avLst/>
          </a:prstGeom>
          <a:solidFill>
            <a:srgbClr val="FDD3EC"/>
          </a:solidFill>
        </p:spPr>
        <p:txBody>
          <a:bodyPr wrap="square">
            <a:spAutoFit/>
          </a:bodyPr>
          <a:lstStyle/>
          <a:p>
            <a:pPr lvl="0">
              <a:defRPr/>
            </a:pPr>
            <a:r>
              <a:rPr lang="zh-TW" altLang="en-US" b="1" dirty="0">
                <a:solidFill>
                  <a:schemeClr val="tx2">
                    <a:lumMod val="50000"/>
                  </a:schemeClr>
                </a:solidFill>
                <a:latin typeface="微軟正黑體" panose="020B0604030504040204" pitchFamily="34" charset="-120"/>
                <a:ea typeface="微軟正黑體" panose="020B0604030504040204" pitchFamily="34" charset="-120"/>
              </a:rPr>
              <a:t>聘請外籍老師教授英語聽講課，全英語環境提升學習樂趣與成效</a:t>
            </a:r>
            <a:r>
              <a:rPr lang="zh-TW" altLang="en-US" b="1" dirty="0" smtClean="0">
                <a:solidFill>
                  <a:schemeClr val="tx2">
                    <a:lumMod val="50000"/>
                  </a:schemeClr>
                </a:solidFill>
                <a:latin typeface="微軟正黑體" panose="020B0604030504040204" pitchFamily="34" charset="-120"/>
                <a:ea typeface="微軟正黑體" panose="020B0604030504040204" pitchFamily="34" charset="-120"/>
              </a:rPr>
              <a:t>。訓練學生思考、組織、創作、表達能力。</a:t>
            </a:r>
            <a:endParaRPr lang="zh-TW" altLang="en-US" b="1" dirty="0">
              <a:solidFill>
                <a:schemeClr val="tx2">
                  <a:lumMod val="50000"/>
                </a:schemeClr>
              </a:solidFill>
              <a:latin typeface="微軟正黑體" panose="020B0604030504040204" pitchFamily="34" charset="-120"/>
              <a:ea typeface="微軟正黑體" panose="020B0604030504040204" pitchFamily="34" charset="-120"/>
            </a:endParaRPr>
          </a:p>
        </p:txBody>
      </p:sp>
      <p:sp>
        <p:nvSpPr>
          <p:cNvPr id="28" name="文字方塊 27"/>
          <p:cNvSpPr txBox="1"/>
          <p:nvPr/>
        </p:nvSpPr>
        <p:spPr>
          <a:xfrm>
            <a:off x="8303023" y="0"/>
            <a:ext cx="3923606" cy="523220"/>
          </a:xfrm>
          <a:prstGeom prst="rect">
            <a:avLst/>
          </a:prstGeom>
          <a:solidFill>
            <a:srgbClr val="FDD3EC"/>
          </a:solidFill>
        </p:spPr>
        <p:txBody>
          <a:bodyPr wrap="square" rtlCol="0">
            <a:spAutoFit/>
          </a:bodyPr>
          <a:lstStyle/>
          <a:p>
            <a:pPr algn="ctr"/>
            <a:r>
              <a:rPr lang="zh-TW" altLang="en-US" sz="2800" b="1" dirty="0" smtClean="0">
                <a:latin typeface="微軟正黑體" panose="020B0604030504040204" pitchFamily="34" charset="-120"/>
                <a:ea typeface="微軟正黑體" panose="020B0604030504040204" pitchFamily="34" charset="-120"/>
              </a:rPr>
              <a:t>應英科</a:t>
            </a:r>
            <a:endParaRPr lang="zh-TW" altLang="en-US" sz="2800" b="1" dirty="0">
              <a:latin typeface="微軟正黑體" panose="020B0604030504040204" pitchFamily="34" charset="-120"/>
              <a:ea typeface="微軟正黑體" panose="020B0604030504040204" pitchFamily="34" charset="-120"/>
            </a:endParaRPr>
          </a:p>
        </p:txBody>
      </p:sp>
      <p:pic>
        <p:nvPicPr>
          <p:cNvPr id="30"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525" t="40221" b="16602"/>
          <a:stretch/>
        </p:blipFill>
        <p:spPr bwMode="auto">
          <a:xfrm>
            <a:off x="8303022" y="568646"/>
            <a:ext cx="3888976" cy="206639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 name="矩形 30"/>
          <p:cNvSpPr/>
          <p:nvPr/>
        </p:nvSpPr>
        <p:spPr>
          <a:xfrm>
            <a:off x="3900046" y="5934670"/>
            <a:ext cx="4402973" cy="923330"/>
          </a:xfrm>
          <a:prstGeom prst="rect">
            <a:avLst/>
          </a:prstGeom>
          <a:solidFill>
            <a:schemeClr val="accent5">
              <a:lumMod val="40000"/>
              <a:lumOff val="60000"/>
            </a:schemeClr>
          </a:solidFill>
        </p:spPr>
        <p:txBody>
          <a:bodyPr wrap="square">
            <a:spAutoFit/>
          </a:bodyPr>
          <a:lstStyle/>
          <a:p>
            <a:r>
              <a:rPr lang="zh-TW" altLang="en-US" dirty="0">
                <a:latin typeface="微軟正黑體" panose="020B0604030504040204" pitchFamily="34" charset="-120"/>
                <a:ea typeface="微軟正黑體" panose="020B0604030504040204" pitchFamily="34" charset="-120"/>
              </a:rPr>
              <a:t>冷凍空調即為</a:t>
            </a:r>
            <a:r>
              <a:rPr lang="zh-TW" altLang="en-US" dirty="0">
                <a:solidFill>
                  <a:srgbClr val="FF0000"/>
                </a:solidFill>
                <a:latin typeface="微軟正黑體" panose="020B0604030504040204" pitchFamily="34" charset="-120"/>
                <a:ea typeface="微軟正黑體" panose="020B0604030504040204" pitchFamily="34" charset="-120"/>
              </a:rPr>
              <a:t>環境</a:t>
            </a:r>
            <a:r>
              <a:rPr lang="zh-TW" altLang="en-US" dirty="0" smtClean="0">
                <a:solidFill>
                  <a:srgbClr val="FF0000"/>
                </a:solidFill>
                <a:latin typeface="微軟正黑體" panose="020B0604030504040204" pitchFamily="34" charset="-120"/>
                <a:ea typeface="微軟正黑體" panose="020B0604030504040204" pitchFamily="34" charset="-120"/>
              </a:rPr>
              <a:t>控制</a:t>
            </a:r>
            <a:r>
              <a:rPr lang="zh-TW" altLang="en-US" dirty="0" smtClean="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因此</a:t>
            </a:r>
            <a:r>
              <a:rPr lang="zh-TW" altLang="en-US" b="1" dirty="0">
                <a:solidFill>
                  <a:srgbClr val="FF0000"/>
                </a:solidFill>
                <a:latin typeface="微軟正黑體" panose="020B0604030504040204" pitchFamily="34" charset="-120"/>
                <a:ea typeface="微軟正黑體" panose="020B0604030504040204" pitchFamily="34" charset="-120"/>
              </a:rPr>
              <a:t>綠能、綠建築、能源科技</a:t>
            </a:r>
            <a:r>
              <a:rPr lang="zh-TW" altLang="en-US" dirty="0">
                <a:latin typeface="微軟正黑體" panose="020B0604030504040204" pitchFamily="34" charset="-120"/>
                <a:ea typeface="微軟正黑體" panose="020B0604030504040204" pitchFamily="34" charset="-120"/>
              </a:rPr>
              <a:t>等相關產業，亦與冷凍空調科息息相關。</a:t>
            </a:r>
          </a:p>
        </p:txBody>
      </p:sp>
      <p:sp>
        <p:nvSpPr>
          <p:cNvPr id="32" name="文字方塊 31"/>
          <p:cNvSpPr txBox="1"/>
          <p:nvPr/>
        </p:nvSpPr>
        <p:spPr>
          <a:xfrm>
            <a:off x="3915286" y="3588996"/>
            <a:ext cx="4402975" cy="523220"/>
          </a:xfrm>
          <a:prstGeom prst="rect">
            <a:avLst/>
          </a:prstGeom>
          <a:solidFill>
            <a:srgbClr val="00B0F0"/>
          </a:solidFill>
        </p:spPr>
        <p:txBody>
          <a:bodyPr wrap="square" rtlCol="0">
            <a:spAutoFit/>
          </a:bodyPr>
          <a:lstStyle/>
          <a:p>
            <a:pPr algn="ctr"/>
            <a:r>
              <a:rPr lang="zh-TW" altLang="en-US" sz="2800" b="1" dirty="0" smtClean="0">
                <a:latin typeface="微軟正黑體" panose="020B0604030504040204" pitchFamily="34" charset="-120"/>
                <a:ea typeface="微軟正黑體" panose="020B0604030504040204" pitchFamily="34" charset="-120"/>
              </a:rPr>
              <a:t>冷凍科</a:t>
            </a:r>
            <a:endParaRPr lang="zh-TW" altLang="en-US" sz="2800" b="1" dirty="0">
              <a:latin typeface="微軟正黑體" panose="020B0604030504040204" pitchFamily="34" charset="-120"/>
              <a:ea typeface="微軟正黑體" panose="020B0604030504040204" pitchFamily="34" charset="-120"/>
            </a:endParaRPr>
          </a:p>
        </p:txBody>
      </p:sp>
      <p:pic>
        <p:nvPicPr>
          <p:cNvPr id="34" name="圖片 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23607" y="4112216"/>
            <a:ext cx="4379407" cy="1814141"/>
          </a:xfrm>
          <a:prstGeom prst="rect">
            <a:avLst/>
          </a:prstGeom>
        </p:spPr>
      </p:pic>
    </p:spTree>
    <p:extLst>
      <p:ext uri="{BB962C8B-B14F-4D97-AF65-F5344CB8AC3E}">
        <p14:creationId xmlns:p14="http://schemas.microsoft.com/office/powerpoint/2010/main" val="3458157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additive="base">
                                        <p:cTn id="12" dur="2000" fill="hold"/>
                                        <p:tgtEl>
                                          <p:spTgt spid="30"/>
                                        </p:tgtEl>
                                        <p:attrNameLst>
                                          <p:attrName>ppt_x</p:attrName>
                                        </p:attrNameLst>
                                      </p:cBhvr>
                                      <p:tavLst>
                                        <p:tav tm="0">
                                          <p:val>
                                            <p:strVal val="#ppt_x"/>
                                          </p:val>
                                        </p:tav>
                                        <p:tav tm="100000">
                                          <p:val>
                                            <p:strVal val="#ppt_x"/>
                                          </p:val>
                                        </p:tav>
                                      </p:tavLst>
                                    </p:anim>
                                    <p:anim calcmode="lin" valueType="num">
                                      <p:cBhvr additive="base">
                                        <p:cTn id="13" dur="20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矩形 30"/>
          <p:cNvSpPr/>
          <p:nvPr/>
        </p:nvSpPr>
        <p:spPr>
          <a:xfrm>
            <a:off x="5972432" y="0"/>
            <a:ext cx="6219568" cy="6858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2" name="矩形 1"/>
          <p:cNvSpPr/>
          <p:nvPr/>
        </p:nvSpPr>
        <p:spPr>
          <a:xfrm>
            <a:off x="0" y="0"/>
            <a:ext cx="5972432" cy="68580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7" name="標題 1"/>
          <p:cNvSpPr txBox="1">
            <a:spLocks/>
          </p:cNvSpPr>
          <p:nvPr/>
        </p:nvSpPr>
        <p:spPr>
          <a:xfrm>
            <a:off x="1121167" y="351512"/>
            <a:ext cx="2952605" cy="825760"/>
          </a:xfrm>
          <a:prstGeom prst="rect">
            <a:avLst/>
          </a:prstGeom>
          <a:solidFill>
            <a:schemeClr val="bg1"/>
          </a:solidFill>
        </p:spPr>
        <p:txBody>
          <a:bodyPr>
            <a:noAutofit/>
            <a:scene3d>
              <a:camera prst="orthographicFront"/>
              <a:lightRig rig="soft" dir="t">
                <a:rot lat="0" lon="0" rev="15600000"/>
              </a:lightRig>
            </a:scene3d>
            <a:sp3d extrusionH="57150" prstMaterial="softEdge">
              <a:bevelT w="25400" h="38100"/>
            </a:sp3d>
          </a:bodyPr>
          <a:lstStyle>
            <a:lvl1pPr algn="ctr" defTabSz="1218926" rtl="0" eaLnBrk="1" latinLnBrk="0" hangingPunct="1">
              <a:spcBef>
                <a:spcPct val="0"/>
              </a:spcBef>
              <a:buNone/>
              <a:defRPr sz="5899" kern="1200">
                <a:solidFill>
                  <a:schemeClr val="tx1"/>
                </a:solidFill>
                <a:latin typeface="+mj-lt"/>
                <a:ea typeface="+mj-ea"/>
                <a:cs typeface="+mj-cs"/>
              </a:defRPr>
            </a:lvl1pPr>
          </a:lstStyle>
          <a:p>
            <a:pPr marL="0" marR="0" lvl="0" indent="0" algn="ctr" defTabSz="1218926" rtl="0" eaLnBrk="1" fontAlgn="auto" latinLnBrk="0" hangingPunct="1">
              <a:lnSpc>
                <a:spcPct val="100000"/>
              </a:lnSpc>
              <a:spcBef>
                <a:spcPct val="0"/>
              </a:spcBef>
              <a:spcAft>
                <a:spcPts val="0"/>
              </a:spcAft>
              <a:buClrTx/>
              <a:buSzTx/>
              <a:buFontTx/>
              <a:buNone/>
              <a:tabLst/>
              <a:defRPr/>
            </a:pPr>
            <a:r>
              <a:rPr kumimoji="0" lang="zh-TW" altLang="en-US" sz="5400" b="1" i="0" u="none" strike="noStrike" kern="1200" cap="none" spc="0" normalizeH="0" baseline="0" noProof="0" dirty="0">
                <a:ln/>
                <a:solidFill>
                  <a:prstClr val="white">
                    <a:lumMod val="50000"/>
                  </a:prstClr>
                </a:solidFill>
                <a:effectLst/>
                <a:uLnTx/>
                <a:uFillTx/>
                <a:latin typeface="文鼎新特黑" panose="020B0909000000000000" pitchFamily="49" charset="-120"/>
                <a:ea typeface="文鼎新特黑" panose="020B0909000000000000" pitchFamily="49" charset="-120"/>
                <a:cs typeface="+mj-cs"/>
              </a:rPr>
              <a:t>社團活動</a:t>
            </a:r>
          </a:p>
        </p:txBody>
      </p:sp>
      <p:sp>
        <p:nvSpPr>
          <p:cNvPr id="13" name="標題 1"/>
          <p:cNvSpPr txBox="1">
            <a:spLocks/>
          </p:cNvSpPr>
          <p:nvPr/>
        </p:nvSpPr>
        <p:spPr>
          <a:xfrm>
            <a:off x="7008723" y="5939240"/>
            <a:ext cx="4491299" cy="825760"/>
          </a:xfrm>
          <a:prstGeom prst="rect">
            <a:avLst/>
          </a:prstGeom>
          <a:solidFill>
            <a:schemeClr val="bg1"/>
          </a:solidFill>
        </p:spPr>
        <p:txBody>
          <a:bodyPr>
            <a:noAutofit/>
            <a:scene3d>
              <a:camera prst="orthographicFront"/>
              <a:lightRig rig="soft" dir="t">
                <a:rot lat="0" lon="0" rev="15600000"/>
              </a:lightRig>
            </a:scene3d>
            <a:sp3d extrusionH="57150" prstMaterial="softEdge">
              <a:bevelT w="25400" h="38100"/>
            </a:sp3d>
          </a:bodyPr>
          <a:lstStyle>
            <a:lvl1pPr algn="ctr" defTabSz="1218926" rtl="0" eaLnBrk="1" latinLnBrk="0" hangingPunct="1">
              <a:spcBef>
                <a:spcPct val="0"/>
              </a:spcBef>
              <a:buNone/>
              <a:defRPr sz="5899" kern="1200">
                <a:solidFill>
                  <a:schemeClr val="tx1"/>
                </a:solidFill>
                <a:latin typeface="+mj-lt"/>
                <a:ea typeface="+mj-ea"/>
                <a:cs typeface="+mj-cs"/>
              </a:defRPr>
            </a:lvl1pPr>
          </a:lstStyle>
          <a:p>
            <a:pPr marL="0" marR="0" lvl="0" indent="0" algn="ctr" defTabSz="1218926" rtl="0" eaLnBrk="1" fontAlgn="auto" latinLnBrk="0" hangingPunct="1">
              <a:lnSpc>
                <a:spcPct val="100000"/>
              </a:lnSpc>
              <a:spcBef>
                <a:spcPct val="0"/>
              </a:spcBef>
              <a:spcAft>
                <a:spcPts val="0"/>
              </a:spcAft>
              <a:buClrTx/>
              <a:buSzTx/>
              <a:buFontTx/>
              <a:buNone/>
              <a:tabLst/>
              <a:defRPr/>
            </a:pPr>
            <a:r>
              <a:rPr kumimoji="0" lang="zh-TW" altLang="en-US" sz="4800" b="1" i="0" u="none" strike="noStrike" kern="1200" cap="none" spc="0" normalizeH="0" baseline="0" noProof="0" dirty="0">
                <a:ln/>
                <a:solidFill>
                  <a:prstClr val="white">
                    <a:lumMod val="50000"/>
                  </a:prstClr>
                </a:solidFill>
                <a:effectLst/>
                <a:uLnTx/>
                <a:uFillTx/>
                <a:latin typeface="文鼎新特黑" panose="020B0909000000000000" pitchFamily="49" charset="-120"/>
                <a:ea typeface="文鼎新特黑" panose="020B0909000000000000" pitchFamily="49" charset="-120"/>
                <a:cs typeface="+mj-cs"/>
              </a:rPr>
              <a:t>體育班競賽成績</a:t>
            </a:r>
          </a:p>
        </p:txBody>
      </p:sp>
      <p:graphicFrame>
        <p:nvGraphicFramePr>
          <p:cNvPr id="15" name="圖表 14"/>
          <p:cNvGraphicFramePr/>
          <p:nvPr>
            <p:extLst/>
          </p:nvPr>
        </p:nvGraphicFramePr>
        <p:xfrm>
          <a:off x="6918949" y="3529705"/>
          <a:ext cx="4672059" cy="2313802"/>
        </p:xfrm>
        <a:graphic>
          <a:graphicData uri="http://schemas.openxmlformats.org/drawingml/2006/chart">
            <c:chart xmlns:c="http://schemas.openxmlformats.org/drawingml/2006/chart" xmlns:r="http://schemas.openxmlformats.org/officeDocument/2006/relationships" r:id="rId2"/>
          </a:graphicData>
        </a:graphic>
      </p:graphicFrame>
      <p:pic>
        <p:nvPicPr>
          <p:cNvPr id="16" name="圖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95644" y="316975"/>
            <a:ext cx="2340000" cy="1557708"/>
          </a:xfrm>
          <a:prstGeom prst="rect">
            <a:avLst/>
          </a:prstGeom>
          <a:ln>
            <a:noFill/>
          </a:ln>
          <a:effectLst>
            <a:softEdge rad="112500"/>
          </a:effectLst>
        </p:spPr>
      </p:pic>
      <p:pic>
        <p:nvPicPr>
          <p:cNvPr id="17" name="圖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35644" y="1907841"/>
            <a:ext cx="2340000" cy="1560762"/>
          </a:xfrm>
          <a:prstGeom prst="rect">
            <a:avLst/>
          </a:prstGeom>
          <a:ln>
            <a:noFill/>
          </a:ln>
          <a:effectLst>
            <a:softEdge rad="112500"/>
          </a:effectLst>
        </p:spPr>
      </p:pic>
      <p:pic>
        <p:nvPicPr>
          <p:cNvPr id="18" name="圖片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35644" y="351512"/>
            <a:ext cx="2339546" cy="1557708"/>
          </a:xfrm>
          <a:prstGeom prst="rect">
            <a:avLst/>
          </a:prstGeom>
          <a:ln>
            <a:noFill/>
          </a:ln>
          <a:effectLst>
            <a:softEdge rad="112500"/>
          </a:effectLst>
        </p:spPr>
      </p:pic>
      <p:pic>
        <p:nvPicPr>
          <p:cNvPr id="20" name="圖片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95644" y="1906699"/>
            <a:ext cx="2340000" cy="1561904"/>
          </a:xfrm>
          <a:prstGeom prst="rect">
            <a:avLst/>
          </a:prstGeom>
          <a:ln>
            <a:noFill/>
          </a:ln>
          <a:effectLst>
            <a:softEdge rad="112500"/>
          </a:effectLst>
        </p:spPr>
      </p:pic>
      <p:sp>
        <p:nvSpPr>
          <p:cNvPr id="24" name="內容版面配置區 2"/>
          <p:cNvSpPr txBox="1">
            <a:spLocks/>
          </p:cNvSpPr>
          <p:nvPr/>
        </p:nvSpPr>
        <p:spPr>
          <a:xfrm>
            <a:off x="334616" y="1352741"/>
            <a:ext cx="4525708" cy="2370066"/>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zh-TW" altLang="en-US" sz="2000" b="1"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棒球社</a:t>
            </a:r>
            <a:r>
              <a:rPr kumimoji="0" lang="zh-TW" altLang="en-US" sz="2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參加黑豹旗、全國軟式棒球</a:t>
            </a:r>
            <a:endParaRPr kumimoji="0" lang="en-US" altLang="zh-TW" sz="2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zh-TW" altLang="en-US" sz="2000" b="1"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籃球社</a:t>
            </a:r>
            <a:r>
              <a:rPr kumimoji="0" lang="zh-TW" altLang="en-US" sz="2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參加北市教育盃、乙組聯賽</a:t>
            </a:r>
            <a:endParaRPr kumimoji="0" lang="en-US" altLang="zh-TW" sz="2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zh-TW" altLang="en-US" sz="2000" b="1"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排球社</a:t>
            </a:r>
            <a:r>
              <a:rPr kumimoji="0" lang="zh-TW" altLang="en-US" sz="2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參加中正盃</a:t>
            </a:r>
            <a:endParaRPr kumimoji="0" lang="en-US" altLang="zh-TW" sz="2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zh-TW" altLang="en-US" sz="2000" b="1"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傳說電競社</a:t>
            </a:r>
            <a:r>
              <a:rPr kumimoji="0" lang="en-US" altLang="zh-TW" sz="2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ACS</a:t>
            </a:r>
            <a:r>
              <a:rPr kumimoji="0" lang="zh-TW" altLang="en-US" sz="2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校園聯賽第四名</a:t>
            </a:r>
            <a:endParaRPr kumimoji="0" lang="en-US" altLang="zh-TW" sz="2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zh-TW" altLang="en-US" sz="2000" b="1" i="0" u="none" strike="noStrike" kern="1200" cap="none" spc="0" normalizeH="0" baseline="0" noProof="0" dirty="0">
                <a:ln>
                  <a:noFill/>
                </a:ln>
                <a:solidFill>
                  <a:srgbClr val="00B050"/>
                </a:solidFill>
                <a:effectLst/>
                <a:uLnTx/>
                <a:uFillTx/>
                <a:latin typeface="微軟正黑體" panose="020B0604030504040204" pitchFamily="34" charset="-120"/>
                <a:ea typeface="微軟正黑體" panose="020B0604030504040204" pitchFamily="34" charset="-120"/>
                <a:cs typeface="+mn-cs"/>
              </a:rPr>
              <a:t>儀隊</a:t>
            </a:r>
            <a:r>
              <a:rPr kumimoji="0" lang="zh-TW" altLang="en-US" sz="2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參加</a:t>
            </a:r>
            <a:r>
              <a:rPr kumimoji="0" lang="en-US" altLang="zh-TW" sz="2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2023</a:t>
            </a:r>
            <a:r>
              <a:rPr kumimoji="0" lang="zh-TW" altLang="en-US" sz="2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台北燈會藝文饗宴</a:t>
            </a:r>
            <a:endParaRPr kumimoji="0" lang="en-US" altLang="zh-TW" sz="2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zh-TW" altLang="en-US" sz="2000" b="1"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cs typeface="+mn-cs"/>
              </a:rPr>
              <a:t>韓研社</a:t>
            </a:r>
            <a:r>
              <a:rPr kumimoji="0" lang="zh-TW" altLang="en-US" sz="2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參加</a:t>
            </a:r>
            <a:r>
              <a:rPr kumimoji="0" lang="en-US" altLang="zh-TW" sz="2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2023</a:t>
            </a:r>
            <a:r>
              <a:rPr kumimoji="0" lang="zh-TW" altLang="en-US" sz="2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台北燈會藝文饗宴</a:t>
            </a:r>
            <a:endParaRPr kumimoji="0" lang="en-US" altLang="zh-TW" sz="2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pic>
        <p:nvPicPr>
          <p:cNvPr id="25" name="Picture 2" descr="J:\我的雲端硬碟\111 訓育組\111 00活動相簿\2022 黑豹旗\_DSC2639_结果.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06021" y="3703637"/>
            <a:ext cx="2154303" cy="143975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6" name="圖片 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7641" y="3788950"/>
            <a:ext cx="2060503" cy="1354444"/>
          </a:xfrm>
          <a:prstGeom prst="rect">
            <a:avLst/>
          </a:prstGeom>
          <a:ln>
            <a:noFill/>
          </a:ln>
          <a:effectLst>
            <a:softEdge rad="112500"/>
          </a:effectLst>
        </p:spPr>
      </p:pic>
      <p:pic>
        <p:nvPicPr>
          <p:cNvPr id="27" name="Picture 3" descr="J:\我的雲端硬碟\109 訓育組\109 社團活動\1092 社團\1092 電競社\海報-內湖高工.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66540" y="1874683"/>
            <a:ext cx="2035194" cy="288094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8" name="內容版面配置區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5892" y="5143394"/>
            <a:ext cx="1990257" cy="1326838"/>
          </a:xfrm>
          <a:prstGeom prst="rect">
            <a:avLst/>
          </a:prstGeom>
          <a:ln>
            <a:noFill/>
          </a:ln>
          <a:effectLst>
            <a:softEdge rad="112500"/>
          </a:effectLst>
        </p:spPr>
      </p:pic>
      <p:pic>
        <p:nvPicPr>
          <p:cNvPr id="29" name="圖片 2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758144" y="5143394"/>
            <a:ext cx="2097803" cy="1326838"/>
          </a:xfrm>
          <a:prstGeom prst="rect">
            <a:avLst/>
          </a:prstGeom>
          <a:ln>
            <a:noFill/>
          </a:ln>
          <a:effectLst>
            <a:softEdge rad="112500"/>
          </a:effectLst>
        </p:spPr>
      </p:pic>
      <p:sp>
        <p:nvSpPr>
          <p:cNvPr id="19" name="五角星形 18"/>
          <p:cNvSpPr/>
          <p:nvPr/>
        </p:nvSpPr>
        <p:spPr>
          <a:xfrm>
            <a:off x="8343027" y="4160864"/>
            <a:ext cx="362215" cy="305308"/>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21" name="五角星形 20"/>
          <p:cNvSpPr/>
          <p:nvPr/>
        </p:nvSpPr>
        <p:spPr>
          <a:xfrm>
            <a:off x="10405417" y="4379857"/>
            <a:ext cx="362215" cy="305308"/>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22" name="五角星形 21"/>
          <p:cNvSpPr/>
          <p:nvPr/>
        </p:nvSpPr>
        <p:spPr>
          <a:xfrm>
            <a:off x="7327769" y="4466172"/>
            <a:ext cx="362215" cy="305308"/>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23" name="五角星形 22"/>
          <p:cNvSpPr/>
          <p:nvPr/>
        </p:nvSpPr>
        <p:spPr>
          <a:xfrm>
            <a:off x="9397669" y="4331055"/>
            <a:ext cx="362215" cy="305308"/>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30" name="五角星形 29"/>
          <p:cNvSpPr/>
          <p:nvPr/>
        </p:nvSpPr>
        <p:spPr>
          <a:xfrm>
            <a:off x="8343026" y="5202706"/>
            <a:ext cx="362215" cy="305308"/>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4145296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矩形 6"/>
          <p:cNvSpPr>
            <a:spLocks noChangeArrowheads="1"/>
          </p:cNvSpPr>
          <p:nvPr/>
        </p:nvSpPr>
        <p:spPr bwMode="auto">
          <a:xfrm>
            <a:off x="0" y="0"/>
            <a:ext cx="12192000" cy="6858000"/>
          </a:xfrm>
          <a:prstGeom prst="rect">
            <a:avLst/>
          </a:prstGeom>
          <a:solidFill>
            <a:srgbClr val="FF9999"/>
          </a:solidFill>
          <a:ln>
            <a:noFill/>
          </a:ln>
        </p:spPr>
        <p:txBody>
          <a:bodyPr anchor="ctr"/>
          <a:lstStyle>
            <a:lvl1pPr>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5pPr>
            <a:lvl6pPr marL="25146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6pPr>
            <a:lvl7pPr marL="29718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7pPr>
            <a:lvl8pPr marL="34290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8pPr>
            <a:lvl9pPr marL="38862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9pPr>
          </a:lstStyle>
          <a:p>
            <a:pPr marL="0" marR="0" lvl="0" indent="0" algn="l" defTabSz="914377"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733" b="0"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10243" name="直角三角形 7"/>
          <p:cNvSpPr>
            <a:spLocks noChangeArrowheads="1"/>
          </p:cNvSpPr>
          <p:nvPr/>
        </p:nvSpPr>
        <p:spPr bwMode="auto">
          <a:xfrm flipH="1">
            <a:off x="6351" y="0"/>
            <a:ext cx="12185649" cy="6853767"/>
          </a:xfrm>
          <a:prstGeom prst="rtTriangle">
            <a:avLst/>
          </a:prstGeom>
          <a:solidFill>
            <a:srgbClr val="FF7C80"/>
          </a:solidFill>
          <a:ln>
            <a:noFill/>
          </a:ln>
        </p:spPr>
        <p:txBody>
          <a:bodyPr anchor="ctr"/>
          <a:lstStyle>
            <a:lvl1pPr>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5pPr>
            <a:lvl6pPr marL="25146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6pPr>
            <a:lvl7pPr marL="29718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7pPr>
            <a:lvl8pPr marL="34290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8pPr>
            <a:lvl9pPr marL="38862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9pPr>
          </a:lstStyle>
          <a:p>
            <a:pPr marL="0" marR="0" lvl="0" indent="0" algn="l" defTabSz="914377"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733" b="0"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10244" name="直角三角形 9"/>
          <p:cNvSpPr>
            <a:spLocks noChangeArrowheads="1"/>
          </p:cNvSpPr>
          <p:nvPr/>
        </p:nvSpPr>
        <p:spPr bwMode="auto">
          <a:xfrm flipH="1">
            <a:off x="5945717" y="3340100"/>
            <a:ext cx="6246283" cy="3513667"/>
          </a:xfrm>
          <a:prstGeom prst="rtTriangle">
            <a:avLst/>
          </a:prstGeom>
          <a:solidFill>
            <a:srgbClr val="CC0066"/>
          </a:solidFill>
          <a:ln>
            <a:noFill/>
          </a:ln>
        </p:spPr>
        <p:txBody>
          <a:bodyPr anchor="ctr"/>
          <a:lstStyle>
            <a:lvl1pPr>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5pPr>
            <a:lvl6pPr marL="25146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6pPr>
            <a:lvl7pPr marL="29718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7pPr>
            <a:lvl8pPr marL="34290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8pPr>
            <a:lvl9pPr marL="38862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9pPr>
          </a:lstStyle>
          <a:p>
            <a:pPr marL="0" marR="0" lvl="0" indent="0" algn="l" defTabSz="914377"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733" b="0"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Arial" panose="020B0604020202020204" pitchFamily="34" charset="0"/>
            </a:endParaRPr>
          </a:p>
        </p:txBody>
      </p:sp>
      <p:grpSp>
        <p:nvGrpSpPr>
          <p:cNvPr id="2" name="群組 1"/>
          <p:cNvGrpSpPr/>
          <p:nvPr/>
        </p:nvGrpSpPr>
        <p:grpSpPr>
          <a:xfrm>
            <a:off x="1259660" y="608427"/>
            <a:ext cx="3949649" cy="1091328"/>
            <a:chOff x="1459357" y="330800"/>
            <a:chExt cx="3949649" cy="1216112"/>
          </a:xfrm>
        </p:grpSpPr>
        <p:sp>
          <p:nvSpPr>
            <p:cNvPr id="10257" name="矩形 34"/>
            <p:cNvSpPr>
              <a:spLocks noChangeArrowheads="1"/>
            </p:cNvSpPr>
            <p:nvPr/>
          </p:nvSpPr>
          <p:spPr bwMode="auto">
            <a:xfrm>
              <a:off x="1459357" y="431516"/>
              <a:ext cx="3949649" cy="11153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5pPr>
              <a:lvl6pPr marL="25146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6pPr>
              <a:lvl7pPr marL="29718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7pPr>
              <a:lvl8pPr marL="34290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8pPr>
              <a:lvl9pPr marL="38862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9pPr>
            </a:lstStyle>
            <a:p>
              <a:pPr marL="0" marR="0" lvl="0" indent="0" algn="ctr" defTabSz="914377"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733" b="0"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10258" name="直角三角形 35"/>
            <p:cNvSpPr>
              <a:spLocks noChangeArrowheads="1"/>
            </p:cNvSpPr>
            <p:nvPr/>
          </p:nvSpPr>
          <p:spPr bwMode="auto">
            <a:xfrm>
              <a:off x="1459357" y="431516"/>
              <a:ext cx="1113556" cy="1115396"/>
            </a:xfrm>
            <a:prstGeom prst="rtTriangle">
              <a:avLst/>
            </a:prstGeom>
            <a:solidFill>
              <a:srgbClr val="CC006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5pPr>
              <a:lvl6pPr marL="25146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6pPr>
              <a:lvl7pPr marL="29718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7pPr>
              <a:lvl8pPr marL="34290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8pPr>
              <a:lvl9pPr marL="38862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9pPr>
            </a:lstStyle>
            <a:p>
              <a:pPr marL="0" marR="0" lvl="0" indent="0" algn="ctr" defTabSz="914377"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733" b="0"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10259" name="直角三角形 36"/>
            <p:cNvSpPr>
              <a:spLocks noChangeArrowheads="1"/>
            </p:cNvSpPr>
            <p:nvPr/>
          </p:nvSpPr>
          <p:spPr bwMode="auto">
            <a:xfrm flipV="1">
              <a:off x="1459357" y="431516"/>
              <a:ext cx="1113556" cy="1115396"/>
            </a:xfrm>
            <a:prstGeom prst="rtTriangle">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5pPr>
              <a:lvl6pPr marL="25146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6pPr>
              <a:lvl7pPr marL="29718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7pPr>
              <a:lvl8pPr marL="34290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8pPr>
              <a:lvl9pPr marL="38862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9pPr>
            </a:lstStyle>
            <a:p>
              <a:pPr marL="0" marR="0" lvl="0" indent="0" algn="ctr" defTabSz="914377"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733" b="0"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10260" name="文本框 37"/>
            <p:cNvSpPr>
              <a:spLocks noChangeArrowheads="1"/>
            </p:cNvSpPr>
            <p:nvPr/>
          </p:nvSpPr>
          <p:spPr bwMode="auto">
            <a:xfrm>
              <a:off x="1645769" y="330800"/>
              <a:ext cx="53572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5pPr>
              <a:lvl6pPr marL="25146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6pPr>
              <a:lvl7pPr marL="29718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7pPr>
              <a:lvl8pPr marL="34290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8pPr>
              <a:lvl9pPr marL="38862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9pPr>
            </a:lstStyle>
            <a:p>
              <a:pPr marL="0" marR="0" lvl="0" indent="0" algn="ctr" defTabSz="914377"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zh-CN" sz="7200" b="0" i="0" u="none" strike="noStrike" kern="1200" cap="none" spc="0" normalizeH="0" baseline="0" noProof="0" dirty="0">
                  <a:ln>
                    <a:noFill/>
                  </a:ln>
                  <a:solidFill>
                    <a:srgbClr val="FFFFFF"/>
                  </a:solidFill>
                  <a:effectLst/>
                  <a:uLnTx/>
                  <a:uFillTx/>
                  <a:latin typeface="Impact" panose="020B0806030902050204" pitchFamily="34" charset="0"/>
                  <a:ea typeface="SimSun" panose="02010600030101010101" pitchFamily="2" charset="-122"/>
                  <a:cs typeface="Arial" panose="020B0604020202020204" pitchFamily="34" charset="0"/>
                  <a:sym typeface="Impact" panose="020B0806030902050204" pitchFamily="34" charset="0"/>
                </a:rPr>
                <a:t>1</a:t>
              </a:r>
              <a:endParaRPr kumimoji="0" lang="zh-CN" altLang="en-US" sz="7200" b="0" i="0" u="none" strike="noStrike" kern="1200" cap="none" spc="0" normalizeH="0" baseline="0" noProof="0" dirty="0">
                <a:ln>
                  <a:noFill/>
                </a:ln>
                <a:solidFill>
                  <a:srgbClr val="FFFFFF"/>
                </a:solidFill>
                <a:effectLst/>
                <a:uLnTx/>
                <a:uFillTx/>
                <a:latin typeface="Impact" panose="020B0806030902050204" pitchFamily="34" charset="0"/>
                <a:ea typeface="SimSun" panose="02010600030101010101" pitchFamily="2" charset="-122"/>
                <a:cs typeface="Arial" panose="020B0604020202020204" pitchFamily="34" charset="0"/>
                <a:sym typeface="Impact" panose="020B0806030902050204" pitchFamily="34" charset="0"/>
              </a:endParaRPr>
            </a:p>
          </p:txBody>
        </p:sp>
        <p:sp>
          <p:nvSpPr>
            <p:cNvPr id="10261" name="矩形 59"/>
            <p:cNvSpPr>
              <a:spLocks noChangeArrowheads="1"/>
            </p:cNvSpPr>
            <p:nvPr/>
          </p:nvSpPr>
          <p:spPr bwMode="auto">
            <a:xfrm>
              <a:off x="2673033" y="687578"/>
              <a:ext cx="1826141" cy="651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5pPr>
              <a:lvl6pPr marL="25146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6pPr>
              <a:lvl7pPr marL="29718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7pPr>
              <a:lvl8pPr marL="34290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8pPr>
              <a:lvl9pPr marL="38862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9pPr>
            </a:lstStyle>
            <a:p>
              <a:pPr marL="0" marR="0" lvl="0" indent="0" algn="l" defTabSz="914377"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TW" altLang="en-US" sz="3200" b="1" i="0" u="none" strike="noStrike" kern="1200" cap="none" spc="0" normalizeH="0" baseline="0" noProof="0" dirty="0">
                  <a:ln>
                    <a:noFill/>
                  </a:ln>
                  <a:solidFill>
                    <a:srgbClr val="7F7F7F"/>
                  </a:solidFill>
                  <a:effectLst/>
                  <a:uLnTx/>
                  <a:uFillTx/>
                  <a:latin typeface="微軟正黑體" panose="020B0604030504040204" pitchFamily="34" charset="-120"/>
                  <a:ea typeface="微軟正黑體" panose="020B0604030504040204" pitchFamily="34" charset="-120"/>
                  <a:cs typeface="Calibri Light" panose="020F0302020204030204" pitchFamily="34" charset="0"/>
                </a:rPr>
                <a:t>南港高工</a:t>
              </a:r>
              <a:endParaRPr kumimoji="0" lang="zh-CN" altLang="en-US" sz="3200" b="1" i="0" u="none" strike="noStrike" kern="1200" cap="none" spc="0" normalizeH="0" baseline="0" noProof="0" dirty="0">
                <a:ln>
                  <a:noFill/>
                </a:ln>
                <a:solidFill>
                  <a:srgbClr val="7F7F7F"/>
                </a:solidFill>
                <a:effectLst/>
                <a:uLnTx/>
                <a:uFillTx/>
                <a:latin typeface="微軟正黑體" panose="020B0604030504040204" pitchFamily="34" charset="-120"/>
                <a:ea typeface="微軟正黑體" panose="020B0604030504040204" pitchFamily="34" charset="-120"/>
                <a:cs typeface="Calibri Light" panose="020F0302020204030204" pitchFamily="34" charset="0"/>
              </a:endParaRPr>
            </a:p>
          </p:txBody>
        </p:sp>
      </p:grpSp>
      <p:pic>
        <p:nvPicPr>
          <p:cNvPr id="75" name="图片 1"/>
          <p:cNvPicPr>
            <a:picLocks noChangeAspect="1" noChangeArrowheads="1"/>
          </p:cNvPicPr>
          <p:nvPr/>
        </p:nvPicPr>
        <p:blipFill>
          <a:blip r:embed="rId2">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rcRect l="10089" r="9477" b="46634"/>
          <a:stretch>
            <a:fillRect/>
          </a:stretch>
        </p:blipFill>
        <p:spPr bwMode="auto">
          <a:xfrm>
            <a:off x="5907119" y="4962342"/>
            <a:ext cx="6399157" cy="1707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6" name="群組 45"/>
          <p:cNvGrpSpPr/>
          <p:nvPr/>
        </p:nvGrpSpPr>
        <p:grpSpPr>
          <a:xfrm>
            <a:off x="1259660" y="1838736"/>
            <a:ext cx="3949649" cy="1200329"/>
            <a:chOff x="1459357" y="330800"/>
            <a:chExt cx="3949649" cy="1337576"/>
          </a:xfrm>
        </p:grpSpPr>
        <p:sp>
          <p:nvSpPr>
            <p:cNvPr id="47" name="矩形 34"/>
            <p:cNvSpPr>
              <a:spLocks noChangeArrowheads="1"/>
            </p:cNvSpPr>
            <p:nvPr/>
          </p:nvSpPr>
          <p:spPr bwMode="auto">
            <a:xfrm>
              <a:off x="1459357" y="431516"/>
              <a:ext cx="3949649" cy="11153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5pPr>
              <a:lvl6pPr marL="25146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6pPr>
              <a:lvl7pPr marL="29718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7pPr>
              <a:lvl8pPr marL="34290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8pPr>
              <a:lvl9pPr marL="38862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9pPr>
            </a:lstStyle>
            <a:p>
              <a:pPr marL="0" marR="0" lvl="0" indent="0" algn="ctr" defTabSz="914377"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733" b="0"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48" name="直角三角形 35"/>
            <p:cNvSpPr>
              <a:spLocks noChangeArrowheads="1"/>
            </p:cNvSpPr>
            <p:nvPr/>
          </p:nvSpPr>
          <p:spPr bwMode="auto">
            <a:xfrm>
              <a:off x="1459357" y="431516"/>
              <a:ext cx="1113556" cy="1115396"/>
            </a:xfrm>
            <a:prstGeom prst="rtTriangle">
              <a:avLst/>
            </a:prstGeom>
            <a:solidFill>
              <a:srgbClr val="CC006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5pPr>
              <a:lvl6pPr marL="25146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6pPr>
              <a:lvl7pPr marL="29718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7pPr>
              <a:lvl8pPr marL="34290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8pPr>
              <a:lvl9pPr marL="38862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9pPr>
            </a:lstStyle>
            <a:p>
              <a:pPr marL="0" marR="0" lvl="0" indent="0" algn="ctr" defTabSz="914377"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733" b="0"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49" name="直角三角形 36"/>
            <p:cNvSpPr>
              <a:spLocks noChangeArrowheads="1"/>
            </p:cNvSpPr>
            <p:nvPr/>
          </p:nvSpPr>
          <p:spPr bwMode="auto">
            <a:xfrm flipV="1">
              <a:off x="1459357" y="431516"/>
              <a:ext cx="1113556" cy="1115396"/>
            </a:xfrm>
            <a:prstGeom prst="rtTriangle">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5pPr>
              <a:lvl6pPr marL="25146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6pPr>
              <a:lvl7pPr marL="29718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7pPr>
              <a:lvl8pPr marL="34290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8pPr>
              <a:lvl9pPr marL="38862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9pPr>
            </a:lstStyle>
            <a:p>
              <a:pPr marL="0" marR="0" lvl="0" indent="0" algn="ctr" defTabSz="914377"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733" b="0"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50" name="文本框 37"/>
            <p:cNvSpPr>
              <a:spLocks noChangeArrowheads="1"/>
            </p:cNvSpPr>
            <p:nvPr/>
          </p:nvSpPr>
          <p:spPr bwMode="auto">
            <a:xfrm>
              <a:off x="1589663" y="330800"/>
              <a:ext cx="647934" cy="1337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5pPr>
              <a:lvl6pPr marL="25146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6pPr>
              <a:lvl7pPr marL="29718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7pPr>
              <a:lvl8pPr marL="34290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8pPr>
              <a:lvl9pPr marL="38862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9pPr>
            </a:lstStyle>
            <a:p>
              <a:pPr marL="0" marR="0" lvl="0" indent="0" algn="ctr" defTabSz="914377"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zh-TW" sz="7200" b="0" i="0" u="none" strike="noStrike" kern="1200" cap="none" spc="0" normalizeH="0" baseline="0" noProof="0" dirty="0">
                  <a:ln>
                    <a:noFill/>
                  </a:ln>
                  <a:solidFill>
                    <a:srgbClr val="FFFFFF"/>
                  </a:solidFill>
                  <a:effectLst/>
                  <a:uLnTx/>
                  <a:uFillTx/>
                  <a:latin typeface="Impact" panose="020B0806030902050204" pitchFamily="34" charset="0"/>
                  <a:ea typeface="SimSun" panose="02010600030101010101" pitchFamily="2" charset="-122"/>
                  <a:cs typeface="Arial" panose="020B0604020202020204" pitchFamily="34" charset="0"/>
                  <a:sym typeface="Impact" panose="020B0806030902050204" pitchFamily="34" charset="0"/>
                </a:rPr>
                <a:t>2</a:t>
              </a:r>
              <a:endParaRPr kumimoji="0" lang="zh-CN" altLang="en-US" sz="7200" b="0" i="0" u="none" strike="noStrike" kern="1200" cap="none" spc="0" normalizeH="0" baseline="0" noProof="0" dirty="0">
                <a:ln>
                  <a:noFill/>
                </a:ln>
                <a:solidFill>
                  <a:srgbClr val="FFFFFF"/>
                </a:solidFill>
                <a:effectLst/>
                <a:uLnTx/>
                <a:uFillTx/>
                <a:latin typeface="Impact" panose="020B0806030902050204" pitchFamily="34" charset="0"/>
                <a:ea typeface="SimSun" panose="02010600030101010101" pitchFamily="2" charset="-122"/>
                <a:cs typeface="Arial" panose="020B0604020202020204" pitchFamily="34" charset="0"/>
                <a:sym typeface="Impact" panose="020B0806030902050204" pitchFamily="34" charset="0"/>
              </a:endParaRPr>
            </a:p>
          </p:txBody>
        </p:sp>
        <p:sp>
          <p:nvSpPr>
            <p:cNvPr id="51" name="矩形 59"/>
            <p:cNvSpPr>
              <a:spLocks noChangeArrowheads="1"/>
            </p:cNvSpPr>
            <p:nvPr/>
          </p:nvSpPr>
          <p:spPr bwMode="auto">
            <a:xfrm>
              <a:off x="2673033" y="687578"/>
              <a:ext cx="1826141" cy="651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5pPr>
              <a:lvl6pPr marL="25146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6pPr>
              <a:lvl7pPr marL="29718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7pPr>
              <a:lvl8pPr marL="34290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8pPr>
              <a:lvl9pPr marL="38862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9pPr>
            </a:lstStyle>
            <a:p>
              <a:pPr marL="0" marR="0" lvl="0" indent="0" algn="l" defTabSz="914377"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TW" altLang="en-US" sz="3200" b="1" i="0" u="none" strike="noStrike" kern="1200" cap="none" spc="0" normalizeH="0" baseline="0" noProof="0" dirty="0">
                  <a:ln>
                    <a:noFill/>
                  </a:ln>
                  <a:solidFill>
                    <a:srgbClr val="7F7F7F"/>
                  </a:solidFill>
                  <a:effectLst/>
                  <a:uLnTx/>
                  <a:uFillTx/>
                  <a:latin typeface="微軟正黑體" panose="020B0604030504040204" pitchFamily="34" charset="-120"/>
                  <a:ea typeface="微軟正黑體" panose="020B0604030504040204" pitchFamily="34" charset="-120"/>
                  <a:cs typeface="Calibri Light" panose="020F0302020204030204" pitchFamily="34" charset="0"/>
                </a:rPr>
                <a:t>大安高工</a:t>
              </a:r>
              <a:endParaRPr kumimoji="0" lang="zh-CN" altLang="en-US" sz="3200" b="1" i="0" u="none" strike="noStrike" kern="1200" cap="none" spc="0" normalizeH="0" baseline="0" noProof="0" dirty="0">
                <a:ln>
                  <a:noFill/>
                </a:ln>
                <a:solidFill>
                  <a:srgbClr val="7F7F7F"/>
                </a:solidFill>
                <a:effectLst/>
                <a:uLnTx/>
                <a:uFillTx/>
                <a:latin typeface="微軟正黑體" panose="020B0604030504040204" pitchFamily="34" charset="-120"/>
                <a:ea typeface="微軟正黑體" panose="020B0604030504040204" pitchFamily="34" charset="-120"/>
                <a:cs typeface="Calibri Light" panose="020F0302020204030204" pitchFamily="34" charset="0"/>
              </a:endParaRPr>
            </a:p>
          </p:txBody>
        </p:sp>
      </p:grpSp>
      <p:grpSp>
        <p:nvGrpSpPr>
          <p:cNvPr id="52" name="群組 51"/>
          <p:cNvGrpSpPr/>
          <p:nvPr/>
        </p:nvGrpSpPr>
        <p:grpSpPr>
          <a:xfrm>
            <a:off x="1259659" y="3061442"/>
            <a:ext cx="3949649" cy="1200329"/>
            <a:chOff x="1459357" y="330800"/>
            <a:chExt cx="3949649" cy="1337576"/>
          </a:xfrm>
        </p:grpSpPr>
        <p:sp>
          <p:nvSpPr>
            <p:cNvPr id="80" name="矩形 34"/>
            <p:cNvSpPr>
              <a:spLocks noChangeArrowheads="1"/>
            </p:cNvSpPr>
            <p:nvPr/>
          </p:nvSpPr>
          <p:spPr bwMode="auto">
            <a:xfrm>
              <a:off x="1459357" y="431516"/>
              <a:ext cx="3949649" cy="11153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5pPr>
              <a:lvl6pPr marL="25146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6pPr>
              <a:lvl7pPr marL="29718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7pPr>
              <a:lvl8pPr marL="34290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8pPr>
              <a:lvl9pPr marL="38862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9pPr>
            </a:lstStyle>
            <a:p>
              <a:pPr marL="0" marR="0" lvl="0" indent="0" algn="ctr" defTabSz="914377"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733" b="0"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81" name="直角三角形 35"/>
            <p:cNvSpPr>
              <a:spLocks noChangeArrowheads="1"/>
            </p:cNvSpPr>
            <p:nvPr/>
          </p:nvSpPr>
          <p:spPr bwMode="auto">
            <a:xfrm>
              <a:off x="1459357" y="431516"/>
              <a:ext cx="1113556" cy="1115396"/>
            </a:xfrm>
            <a:prstGeom prst="rtTriangle">
              <a:avLst/>
            </a:prstGeom>
            <a:solidFill>
              <a:srgbClr val="CC006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5pPr>
              <a:lvl6pPr marL="25146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6pPr>
              <a:lvl7pPr marL="29718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7pPr>
              <a:lvl8pPr marL="34290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8pPr>
              <a:lvl9pPr marL="38862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9pPr>
            </a:lstStyle>
            <a:p>
              <a:pPr marL="0" marR="0" lvl="0" indent="0" algn="ctr" defTabSz="914377"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733" b="0"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82" name="直角三角形 36"/>
            <p:cNvSpPr>
              <a:spLocks noChangeArrowheads="1"/>
            </p:cNvSpPr>
            <p:nvPr/>
          </p:nvSpPr>
          <p:spPr bwMode="auto">
            <a:xfrm flipV="1">
              <a:off x="1459357" y="431516"/>
              <a:ext cx="1113556" cy="1115396"/>
            </a:xfrm>
            <a:prstGeom prst="rtTriangle">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5pPr>
              <a:lvl6pPr marL="25146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6pPr>
              <a:lvl7pPr marL="29718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7pPr>
              <a:lvl8pPr marL="34290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8pPr>
              <a:lvl9pPr marL="38862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9pPr>
            </a:lstStyle>
            <a:p>
              <a:pPr marL="0" marR="0" lvl="0" indent="0" algn="ctr" defTabSz="914377"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733" b="0"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83" name="文本框 37"/>
            <p:cNvSpPr>
              <a:spLocks noChangeArrowheads="1"/>
            </p:cNvSpPr>
            <p:nvPr/>
          </p:nvSpPr>
          <p:spPr bwMode="auto">
            <a:xfrm>
              <a:off x="1576839" y="330800"/>
              <a:ext cx="673582" cy="1337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5pPr>
              <a:lvl6pPr marL="25146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6pPr>
              <a:lvl7pPr marL="29718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7pPr>
              <a:lvl8pPr marL="34290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8pPr>
              <a:lvl9pPr marL="38862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9pPr>
            </a:lstStyle>
            <a:p>
              <a:pPr marL="0" marR="0" lvl="0" indent="0" algn="ctr" defTabSz="914377"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zh-CN" sz="7200" b="0" i="0" u="none" strike="noStrike" kern="1200" cap="none" spc="0" normalizeH="0" baseline="0" noProof="0" dirty="0">
                  <a:ln>
                    <a:noFill/>
                  </a:ln>
                  <a:solidFill>
                    <a:srgbClr val="FFFFFF"/>
                  </a:solidFill>
                  <a:effectLst/>
                  <a:uLnTx/>
                  <a:uFillTx/>
                  <a:latin typeface="Impact" panose="020B0806030902050204" pitchFamily="34" charset="0"/>
                  <a:ea typeface="SimSun" panose="02010600030101010101" pitchFamily="2" charset="-122"/>
                  <a:cs typeface="Arial" panose="020B0604020202020204" pitchFamily="34" charset="0"/>
                  <a:sym typeface="Impact" panose="020B0806030902050204" pitchFamily="34" charset="0"/>
                </a:rPr>
                <a:t>3</a:t>
              </a:r>
              <a:endParaRPr kumimoji="0" lang="zh-CN" altLang="en-US" sz="7200" b="0" i="0" u="none" strike="noStrike" kern="1200" cap="none" spc="0" normalizeH="0" baseline="0" noProof="0" dirty="0">
                <a:ln>
                  <a:noFill/>
                </a:ln>
                <a:solidFill>
                  <a:srgbClr val="FFFFFF"/>
                </a:solidFill>
                <a:effectLst/>
                <a:uLnTx/>
                <a:uFillTx/>
                <a:latin typeface="Impact" panose="020B0806030902050204" pitchFamily="34" charset="0"/>
                <a:ea typeface="SimSun" panose="02010600030101010101" pitchFamily="2" charset="-122"/>
                <a:cs typeface="Arial" panose="020B0604020202020204" pitchFamily="34" charset="0"/>
                <a:sym typeface="Impact" panose="020B0806030902050204" pitchFamily="34" charset="0"/>
              </a:endParaRPr>
            </a:p>
          </p:txBody>
        </p:sp>
        <p:sp>
          <p:nvSpPr>
            <p:cNvPr id="84" name="矩形 59"/>
            <p:cNvSpPr>
              <a:spLocks noChangeArrowheads="1"/>
            </p:cNvSpPr>
            <p:nvPr/>
          </p:nvSpPr>
          <p:spPr bwMode="auto">
            <a:xfrm>
              <a:off x="2673033" y="687578"/>
              <a:ext cx="1826141" cy="651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5pPr>
              <a:lvl6pPr marL="25146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6pPr>
              <a:lvl7pPr marL="29718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7pPr>
              <a:lvl8pPr marL="34290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8pPr>
              <a:lvl9pPr marL="38862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9pPr>
            </a:lstStyle>
            <a:p>
              <a:pPr marL="0" marR="0" lvl="0" indent="0" algn="l" defTabSz="914377"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TW" altLang="en-US" sz="3200" b="1" i="0" u="none" strike="noStrike" kern="1200" cap="none" spc="0" normalizeH="0" baseline="0" noProof="0" dirty="0">
                  <a:ln>
                    <a:noFill/>
                  </a:ln>
                  <a:solidFill>
                    <a:srgbClr val="7F7F7F"/>
                  </a:solidFill>
                  <a:effectLst/>
                  <a:uLnTx/>
                  <a:uFillTx/>
                  <a:latin typeface="微軟正黑體" panose="020B0604030504040204" pitchFamily="34" charset="-120"/>
                  <a:ea typeface="微軟正黑體" panose="020B0604030504040204" pitchFamily="34" charset="-120"/>
                  <a:cs typeface="Calibri Light" panose="020F0302020204030204" pitchFamily="34" charset="0"/>
                </a:rPr>
                <a:t>內湖高工</a:t>
              </a:r>
              <a:endParaRPr kumimoji="0" lang="zh-CN" altLang="en-US" sz="3200" b="1" i="0" u="none" strike="noStrike" kern="1200" cap="none" spc="0" normalizeH="0" baseline="0" noProof="0" dirty="0">
                <a:ln>
                  <a:noFill/>
                </a:ln>
                <a:solidFill>
                  <a:srgbClr val="7F7F7F"/>
                </a:solidFill>
                <a:effectLst/>
                <a:uLnTx/>
                <a:uFillTx/>
                <a:latin typeface="微軟正黑體" panose="020B0604030504040204" pitchFamily="34" charset="-120"/>
                <a:ea typeface="微軟正黑體" panose="020B0604030504040204" pitchFamily="34" charset="-120"/>
                <a:cs typeface="Calibri Light" panose="020F0302020204030204" pitchFamily="34" charset="0"/>
              </a:endParaRPr>
            </a:p>
          </p:txBody>
        </p:sp>
      </p:grpSp>
      <p:grpSp>
        <p:nvGrpSpPr>
          <p:cNvPr id="85" name="群組 84"/>
          <p:cNvGrpSpPr/>
          <p:nvPr/>
        </p:nvGrpSpPr>
        <p:grpSpPr>
          <a:xfrm>
            <a:off x="1255129" y="4291751"/>
            <a:ext cx="3949649" cy="1200329"/>
            <a:chOff x="1459357" y="330800"/>
            <a:chExt cx="3949649" cy="1337576"/>
          </a:xfrm>
        </p:grpSpPr>
        <p:sp>
          <p:nvSpPr>
            <p:cNvPr id="86" name="矩形 34"/>
            <p:cNvSpPr>
              <a:spLocks noChangeArrowheads="1"/>
            </p:cNvSpPr>
            <p:nvPr/>
          </p:nvSpPr>
          <p:spPr bwMode="auto">
            <a:xfrm>
              <a:off x="1459357" y="431516"/>
              <a:ext cx="3949649" cy="11153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5pPr>
              <a:lvl6pPr marL="25146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6pPr>
              <a:lvl7pPr marL="29718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7pPr>
              <a:lvl8pPr marL="34290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8pPr>
              <a:lvl9pPr marL="38862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9pPr>
            </a:lstStyle>
            <a:p>
              <a:pPr marL="0" marR="0" lvl="0" indent="0" algn="ctr" defTabSz="914377"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733" b="0"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87" name="直角三角形 35"/>
            <p:cNvSpPr>
              <a:spLocks noChangeArrowheads="1"/>
            </p:cNvSpPr>
            <p:nvPr/>
          </p:nvSpPr>
          <p:spPr bwMode="auto">
            <a:xfrm>
              <a:off x="1459357" y="431516"/>
              <a:ext cx="1113556" cy="1115396"/>
            </a:xfrm>
            <a:prstGeom prst="rtTriangle">
              <a:avLst/>
            </a:prstGeom>
            <a:solidFill>
              <a:srgbClr val="CC006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5pPr>
              <a:lvl6pPr marL="25146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6pPr>
              <a:lvl7pPr marL="29718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7pPr>
              <a:lvl8pPr marL="34290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8pPr>
              <a:lvl9pPr marL="38862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9pPr>
            </a:lstStyle>
            <a:p>
              <a:pPr marL="0" marR="0" lvl="0" indent="0" algn="ctr" defTabSz="914377"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733" b="0"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88" name="直角三角形 36"/>
            <p:cNvSpPr>
              <a:spLocks noChangeArrowheads="1"/>
            </p:cNvSpPr>
            <p:nvPr/>
          </p:nvSpPr>
          <p:spPr bwMode="auto">
            <a:xfrm flipV="1">
              <a:off x="1459357" y="431516"/>
              <a:ext cx="1113556" cy="1115396"/>
            </a:xfrm>
            <a:prstGeom prst="rtTriangle">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5pPr>
              <a:lvl6pPr marL="25146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6pPr>
              <a:lvl7pPr marL="29718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7pPr>
              <a:lvl8pPr marL="34290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8pPr>
              <a:lvl9pPr marL="38862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9pPr>
            </a:lstStyle>
            <a:p>
              <a:pPr marL="0" marR="0" lvl="0" indent="0" algn="ctr" defTabSz="914377"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733" b="0"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89" name="文本框 37"/>
            <p:cNvSpPr>
              <a:spLocks noChangeArrowheads="1"/>
            </p:cNvSpPr>
            <p:nvPr/>
          </p:nvSpPr>
          <p:spPr bwMode="auto">
            <a:xfrm>
              <a:off x="1590465" y="330800"/>
              <a:ext cx="646332" cy="1337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5pPr>
              <a:lvl6pPr marL="25146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6pPr>
              <a:lvl7pPr marL="29718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7pPr>
              <a:lvl8pPr marL="34290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8pPr>
              <a:lvl9pPr marL="38862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9pPr>
            </a:lstStyle>
            <a:p>
              <a:pPr marL="0" marR="0" lvl="0" indent="0" algn="ctr" defTabSz="914377"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zh-CN" sz="7200" b="0" i="0" u="none" strike="noStrike" kern="1200" cap="none" spc="0" normalizeH="0" baseline="0" noProof="0" dirty="0">
                  <a:ln>
                    <a:noFill/>
                  </a:ln>
                  <a:solidFill>
                    <a:srgbClr val="FFFFFF"/>
                  </a:solidFill>
                  <a:effectLst/>
                  <a:uLnTx/>
                  <a:uFillTx/>
                  <a:latin typeface="Impact" panose="020B0806030902050204" pitchFamily="34" charset="0"/>
                  <a:ea typeface="SimSun" panose="02010600030101010101" pitchFamily="2" charset="-122"/>
                  <a:cs typeface="Arial" panose="020B0604020202020204" pitchFamily="34" charset="0"/>
                  <a:sym typeface="Impact" panose="020B0806030902050204" pitchFamily="34" charset="0"/>
                </a:rPr>
                <a:t>4</a:t>
              </a:r>
              <a:endParaRPr kumimoji="0" lang="zh-CN" altLang="en-US" sz="7200" b="0" i="0" u="none" strike="noStrike" kern="1200" cap="none" spc="0" normalizeH="0" baseline="0" noProof="0" dirty="0">
                <a:ln>
                  <a:noFill/>
                </a:ln>
                <a:solidFill>
                  <a:srgbClr val="FFFFFF"/>
                </a:solidFill>
                <a:effectLst/>
                <a:uLnTx/>
                <a:uFillTx/>
                <a:latin typeface="Impact" panose="020B0806030902050204" pitchFamily="34" charset="0"/>
                <a:ea typeface="SimSun" panose="02010600030101010101" pitchFamily="2" charset="-122"/>
                <a:cs typeface="Arial" panose="020B0604020202020204" pitchFamily="34" charset="0"/>
                <a:sym typeface="Impact" panose="020B0806030902050204" pitchFamily="34" charset="0"/>
              </a:endParaRPr>
            </a:p>
          </p:txBody>
        </p:sp>
        <p:sp>
          <p:nvSpPr>
            <p:cNvPr id="90" name="矩形 59"/>
            <p:cNvSpPr>
              <a:spLocks noChangeArrowheads="1"/>
            </p:cNvSpPr>
            <p:nvPr/>
          </p:nvSpPr>
          <p:spPr bwMode="auto">
            <a:xfrm>
              <a:off x="2673033" y="687577"/>
              <a:ext cx="1826141" cy="651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5pPr>
              <a:lvl6pPr marL="25146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6pPr>
              <a:lvl7pPr marL="29718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7pPr>
              <a:lvl8pPr marL="34290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8pPr>
              <a:lvl9pPr marL="38862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9pPr>
            </a:lstStyle>
            <a:p>
              <a:pPr marL="0" marR="0" lvl="0" indent="0" algn="l" defTabSz="914377"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TW" altLang="en-US" sz="3200" b="1" i="0" u="none" strike="noStrike" kern="1200" cap="none" spc="0" normalizeH="0" baseline="0" noProof="0" dirty="0">
                  <a:ln>
                    <a:noFill/>
                  </a:ln>
                  <a:solidFill>
                    <a:srgbClr val="7F7F7F"/>
                  </a:solidFill>
                  <a:effectLst/>
                  <a:uLnTx/>
                  <a:uFillTx/>
                  <a:latin typeface="微軟正黑體" panose="020B0604030504040204" pitchFamily="34" charset="-120"/>
                  <a:ea typeface="微軟正黑體" panose="020B0604030504040204" pitchFamily="34" charset="-120"/>
                  <a:cs typeface="Calibri Light" panose="020F0302020204030204" pitchFamily="34" charset="0"/>
                </a:rPr>
                <a:t>木柵高工</a:t>
              </a:r>
              <a:endParaRPr kumimoji="0" lang="zh-CN" altLang="en-US" sz="3200" b="1" i="0" u="none" strike="noStrike" kern="1200" cap="none" spc="0" normalizeH="0" baseline="0" noProof="0" dirty="0">
                <a:ln>
                  <a:noFill/>
                </a:ln>
                <a:solidFill>
                  <a:srgbClr val="7F7F7F"/>
                </a:solidFill>
                <a:effectLst/>
                <a:uLnTx/>
                <a:uFillTx/>
                <a:latin typeface="微軟正黑體" panose="020B0604030504040204" pitchFamily="34" charset="-120"/>
                <a:ea typeface="微軟正黑體" panose="020B0604030504040204" pitchFamily="34" charset="-120"/>
                <a:cs typeface="Calibri Light" panose="020F0302020204030204" pitchFamily="34" charset="0"/>
              </a:endParaRPr>
            </a:p>
          </p:txBody>
        </p:sp>
      </p:grpSp>
      <p:grpSp>
        <p:nvGrpSpPr>
          <p:cNvPr id="91" name="群組 90"/>
          <p:cNvGrpSpPr/>
          <p:nvPr/>
        </p:nvGrpSpPr>
        <p:grpSpPr>
          <a:xfrm>
            <a:off x="6547478" y="610065"/>
            <a:ext cx="3949649" cy="1200329"/>
            <a:chOff x="1459357" y="330800"/>
            <a:chExt cx="3949649" cy="1337576"/>
          </a:xfrm>
        </p:grpSpPr>
        <p:sp>
          <p:nvSpPr>
            <p:cNvPr id="92" name="矩形 34"/>
            <p:cNvSpPr>
              <a:spLocks noChangeArrowheads="1"/>
            </p:cNvSpPr>
            <p:nvPr/>
          </p:nvSpPr>
          <p:spPr bwMode="auto">
            <a:xfrm>
              <a:off x="1459357" y="431516"/>
              <a:ext cx="3949649" cy="11153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5pPr>
              <a:lvl6pPr marL="25146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6pPr>
              <a:lvl7pPr marL="29718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7pPr>
              <a:lvl8pPr marL="34290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8pPr>
              <a:lvl9pPr marL="38862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9pPr>
            </a:lstStyle>
            <a:p>
              <a:pPr marL="0" marR="0" lvl="0" indent="0" algn="ctr" defTabSz="914377"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733" b="0"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93" name="直角三角形 35"/>
            <p:cNvSpPr>
              <a:spLocks noChangeArrowheads="1"/>
            </p:cNvSpPr>
            <p:nvPr/>
          </p:nvSpPr>
          <p:spPr bwMode="auto">
            <a:xfrm>
              <a:off x="1459357" y="431516"/>
              <a:ext cx="1113556" cy="1115396"/>
            </a:xfrm>
            <a:prstGeom prst="rtTriangle">
              <a:avLst/>
            </a:prstGeom>
            <a:solidFill>
              <a:srgbClr val="CC006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5pPr>
              <a:lvl6pPr marL="25146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6pPr>
              <a:lvl7pPr marL="29718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7pPr>
              <a:lvl8pPr marL="34290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8pPr>
              <a:lvl9pPr marL="38862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9pPr>
            </a:lstStyle>
            <a:p>
              <a:pPr marL="0" marR="0" lvl="0" indent="0" algn="ctr" defTabSz="914377"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733" b="0"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94" name="直角三角形 36"/>
            <p:cNvSpPr>
              <a:spLocks noChangeArrowheads="1"/>
            </p:cNvSpPr>
            <p:nvPr/>
          </p:nvSpPr>
          <p:spPr bwMode="auto">
            <a:xfrm flipV="1">
              <a:off x="1459357" y="431516"/>
              <a:ext cx="1113556" cy="1115396"/>
            </a:xfrm>
            <a:prstGeom prst="rtTriangle">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5pPr>
              <a:lvl6pPr marL="25146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6pPr>
              <a:lvl7pPr marL="29718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7pPr>
              <a:lvl8pPr marL="34290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8pPr>
              <a:lvl9pPr marL="38862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9pPr>
            </a:lstStyle>
            <a:p>
              <a:pPr marL="0" marR="0" lvl="0" indent="0" algn="ctr" defTabSz="914377"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733" b="0"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95" name="文本框 37"/>
            <p:cNvSpPr>
              <a:spLocks noChangeArrowheads="1"/>
            </p:cNvSpPr>
            <p:nvPr/>
          </p:nvSpPr>
          <p:spPr bwMode="auto">
            <a:xfrm>
              <a:off x="1573633" y="330800"/>
              <a:ext cx="679994" cy="1337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5pPr>
              <a:lvl6pPr marL="25146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6pPr>
              <a:lvl7pPr marL="29718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7pPr>
              <a:lvl8pPr marL="34290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8pPr>
              <a:lvl9pPr marL="38862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9pPr>
            </a:lstStyle>
            <a:p>
              <a:pPr marL="0" marR="0" lvl="0" indent="0" algn="ctr" defTabSz="914377"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zh-CN" sz="7200" b="0" i="0" u="none" strike="noStrike" kern="1200" cap="none" spc="0" normalizeH="0" baseline="0" noProof="0" dirty="0">
                  <a:ln>
                    <a:noFill/>
                  </a:ln>
                  <a:solidFill>
                    <a:srgbClr val="FFFFFF"/>
                  </a:solidFill>
                  <a:effectLst/>
                  <a:uLnTx/>
                  <a:uFillTx/>
                  <a:latin typeface="Impact" panose="020B0806030902050204" pitchFamily="34" charset="0"/>
                  <a:ea typeface="SimSun" panose="02010600030101010101" pitchFamily="2" charset="-122"/>
                  <a:cs typeface="Arial" panose="020B0604020202020204" pitchFamily="34" charset="0"/>
                  <a:sym typeface="Impact" panose="020B0806030902050204" pitchFamily="34" charset="0"/>
                </a:rPr>
                <a:t>5</a:t>
              </a:r>
              <a:endParaRPr kumimoji="0" lang="zh-CN" altLang="en-US" sz="7200" b="0" i="0" u="none" strike="noStrike" kern="1200" cap="none" spc="0" normalizeH="0" baseline="0" noProof="0" dirty="0">
                <a:ln>
                  <a:noFill/>
                </a:ln>
                <a:solidFill>
                  <a:srgbClr val="FFFFFF"/>
                </a:solidFill>
                <a:effectLst/>
                <a:uLnTx/>
                <a:uFillTx/>
                <a:latin typeface="Impact" panose="020B0806030902050204" pitchFamily="34" charset="0"/>
                <a:ea typeface="SimSun" panose="02010600030101010101" pitchFamily="2" charset="-122"/>
                <a:cs typeface="Arial" panose="020B0604020202020204" pitchFamily="34" charset="0"/>
                <a:sym typeface="Impact" panose="020B0806030902050204" pitchFamily="34" charset="0"/>
              </a:endParaRPr>
            </a:p>
          </p:txBody>
        </p:sp>
        <p:sp>
          <p:nvSpPr>
            <p:cNvPr id="96" name="矩形 59"/>
            <p:cNvSpPr>
              <a:spLocks noChangeArrowheads="1"/>
            </p:cNvSpPr>
            <p:nvPr/>
          </p:nvSpPr>
          <p:spPr bwMode="auto">
            <a:xfrm>
              <a:off x="2673033" y="687577"/>
              <a:ext cx="1826141" cy="651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5pPr>
              <a:lvl6pPr marL="25146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6pPr>
              <a:lvl7pPr marL="29718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7pPr>
              <a:lvl8pPr marL="34290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8pPr>
              <a:lvl9pPr marL="38862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9pPr>
            </a:lstStyle>
            <a:p>
              <a:pPr marL="0" marR="0" lvl="0" indent="0" algn="l" defTabSz="914377"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TW" altLang="en-US" sz="3200" b="1" i="0" u="none" strike="noStrike" kern="1200" cap="none" spc="0" normalizeH="0" baseline="0" noProof="0" dirty="0">
                  <a:ln>
                    <a:noFill/>
                  </a:ln>
                  <a:solidFill>
                    <a:srgbClr val="7F7F7F"/>
                  </a:solidFill>
                  <a:effectLst/>
                  <a:uLnTx/>
                  <a:uFillTx/>
                  <a:latin typeface="微軟正黑體" panose="020B0604030504040204" pitchFamily="34" charset="-120"/>
                  <a:ea typeface="微軟正黑體" panose="020B0604030504040204" pitchFamily="34" charset="-120"/>
                  <a:cs typeface="Calibri Light" panose="020F0302020204030204" pitchFamily="34" charset="0"/>
                </a:rPr>
                <a:t>松山工農</a:t>
              </a:r>
              <a:endParaRPr kumimoji="0" lang="zh-CN" altLang="en-US" sz="3200" b="1" i="0" u="none" strike="noStrike" kern="1200" cap="none" spc="0" normalizeH="0" baseline="0" noProof="0" dirty="0">
                <a:ln>
                  <a:noFill/>
                </a:ln>
                <a:solidFill>
                  <a:srgbClr val="7F7F7F"/>
                </a:solidFill>
                <a:effectLst/>
                <a:uLnTx/>
                <a:uFillTx/>
                <a:latin typeface="微軟正黑體" panose="020B0604030504040204" pitchFamily="34" charset="-120"/>
                <a:ea typeface="微軟正黑體" panose="020B0604030504040204" pitchFamily="34" charset="-120"/>
                <a:cs typeface="Calibri Light" panose="020F0302020204030204" pitchFamily="34" charset="0"/>
              </a:endParaRPr>
            </a:p>
          </p:txBody>
        </p:sp>
      </p:grpSp>
      <p:grpSp>
        <p:nvGrpSpPr>
          <p:cNvPr id="97" name="群組 96"/>
          <p:cNvGrpSpPr/>
          <p:nvPr/>
        </p:nvGrpSpPr>
        <p:grpSpPr>
          <a:xfrm>
            <a:off x="6547477" y="1905628"/>
            <a:ext cx="3949649" cy="1200329"/>
            <a:chOff x="1459357" y="330800"/>
            <a:chExt cx="3949649" cy="1337576"/>
          </a:xfrm>
        </p:grpSpPr>
        <p:sp>
          <p:nvSpPr>
            <p:cNvPr id="98" name="矩形 34"/>
            <p:cNvSpPr>
              <a:spLocks noChangeArrowheads="1"/>
            </p:cNvSpPr>
            <p:nvPr/>
          </p:nvSpPr>
          <p:spPr bwMode="auto">
            <a:xfrm>
              <a:off x="1459357" y="431516"/>
              <a:ext cx="3949649" cy="11153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5pPr>
              <a:lvl6pPr marL="25146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6pPr>
              <a:lvl7pPr marL="29718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7pPr>
              <a:lvl8pPr marL="34290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8pPr>
              <a:lvl9pPr marL="38862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9pPr>
            </a:lstStyle>
            <a:p>
              <a:pPr marL="0" marR="0" lvl="0" indent="0" algn="ctr" defTabSz="914377"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733" b="0"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99" name="直角三角形 35"/>
            <p:cNvSpPr>
              <a:spLocks noChangeArrowheads="1"/>
            </p:cNvSpPr>
            <p:nvPr/>
          </p:nvSpPr>
          <p:spPr bwMode="auto">
            <a:xfrm>
              <a:off x="1459357" y="431516"/>
              <a:ext cx="1113556" cy="1115396"/>
            </a:xfrm>
            <a:prstGeom prst="rtTriangle">
              <a:avLst/>
            </a:prstGeom>
            <a:solidFill>
              <a:srgbClr val="CC006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5pPr>
              <a:lvl6pPr marL="25146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6pPr>
              <a:lvl7pPr marL="29718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7pPr>
              <a:lvl8pPr marL="34290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8pPr>
              <a:lvl9pPr marL="38862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9pPr>
            </a:lstStyle>
            <a:p>
              <a:pPr marL="0" marR="0" lvl="0" indent="0" algn="ctr" defTabSz="914377"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733" b="0"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100" name="直角三角形 36"/>
            <p:cNvSpPr>
              <a:spLocks noChangeArrowheads="1"/>
            </p:cNvSpPr>
            <p:nvPr/>
          </p:nvSpPr>
          <p:spPr bwMode="auto">
            <a:xfrm flipV="1">
              <a:off x="1459357" y="431516"/>
              <a:ext cx="1113556" cy="1115396"/>
            </a:xfrm>
            <a:prstGeom prst="rtTriangle">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5pPr>
              <a:lvl6pPr marL="25146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6pPr>
              <a:lvl7pPr marL="29718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7pPr>
              <a:lvl8pPr marL="34290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8pPr>
              <a:lvl9pPr marL="38862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9pPr>
            </a:lstStyle>
            <a:p>
              <a:pPr marL="0" marR="0" lvl="0" indent="0" algn="ctr" defTabSz="914377"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733" b="0"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101" name="文本框 37"/>
            <p:cNvSpPr>
              <a:spLocks noChangeArrowheads="1"/>
            </p:cNvSpPr>
            <p:nvPr/>
          </p:nvSpPr>
          <p:spPr bwMode="auto">
            <a:xfrm>
              <a:off x="1571229" y="330800"/>
              <a:ext cx="684804" cy="1337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5pPr>
              <a:lvl6pPr marL="25146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6pPr>
              <a:lvl7pPr marL="29718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7pPr>
              <a:lvl8pPr marL="34290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8pPr>
              <a:lvl9pPr marL="38862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9pPr>
            </a:lstStyle>
            <a:p>
              <a:pPr marL="0" marR="0" lvl="0" indent="0" algn="ctr" defTabSz="914377"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zh-TW" sz="7200" b="0" i="0" u="none" strike="noStrike" kern="1200" cap="none" spc="0" normalizeH="0" baseline="0" noProof="0" dirty="0">
                  <a:ln>
                    <a:noFill/>
                  </a:ln>
                  <a:solidFill>
                    <a:srgbClr val="FFFFFF"/>
                  </a:solidFill>
                  <a:effectLst/>
                  <a:uLnTx/>
                  <a:uFillTx/>
                  <a:latin typeface="Impact" panose="020B0806030902050204" pitchFamily="34" charset="0"/>
                  <a:ea typeface="SimSun" panose="02010600030101010101" pitchFamily="2" charset="-122"/>
                  <a:cs typeface="Arial" panose="020B0604020202020204" pitchFamily="34" charset="0"/>
                  <a:sym typeface="Impact" panose="020B0806030902050204" pitchFamily="34" charset="0"/>
                </a:rPr>
                <a:t>6</a:t>
              </a:r>
              <a:endParaRPr kumimoji="0" lang="zh-CN" altLang="en-US" sz="7200" b="0" i="0" u="none" strike="noStrike" kern="1200" cap="none" spc="0" normalizeH="0" baseline="0" noProof="0" dirty="0">
                <a:ln>
                  <a:noFill/>
                </a:ln>
                <a:solidFill>
                  <a:srgbClr val="FFFFFF"/>
                </a:solidFill>
                <a:effectLst/>
                <a:uLnTx/>
                <a:uFillTx/>
                <a:latin typeface="Impact" panose="020B0806030902050204" pitchFamily="34" charset="0"/>
                <a:ea typeface="SimSun" panose="02010600030101010101" pitchFamily="2" charset="-122"/>
                <a:cs typeface="Arial" panose="020B0604020202020204" pitchFamily="34" charset="0"/>
                <a:sym typeface="Impact" panose="020B0806030902050204" pitchFamily="34" charset="0"/>
              </a:endParaRPr>
            </a:p>
          </p:txBody>
        </p:sp>
        <p:sp>
          <p:nvSpPr>
            <p:cNvPr id="102" name="矩形 59"/>
            <p:cNvSpPr>
              <a:spLocks noChangeArrowheads="1"/>
            </p:cNvSpPr>
            <p:nvPr/>
          </p:nvSpPr>
          <p:spPr bwMode="auto">
            <a:xfrm>
              <a:off x="2673033" y="687577"/>
              <a:ext cx="1826141" cy="651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5pPr>
              <a:lvl6pPr marL="25146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6pPr>
              <a:lvl7pPr marL="29718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7pPr>
              <a:lvl8pPr marL="34290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8pPr>
              <a:lvl9pPr marL="38862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9pPr>
            </a:lstStyle>
            <a:p>
              <a:pPr marL="0" marR="0" lvl="0" indent="0" algn="l" defTabSz="914377"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TW" altLang="en-US" sz="3200" b="1" i="0" u="none" strike="noStrike" kern="1200" cap="none" spc="0" normalizeH="0" baseline="0" noProof="0" dirty="0">
                  <a:ln>
                    <a:noFill/>
                  </a:ln>
                  <a:solidFill>
                    <a:srgbClr val="7F7F7F"/>
                  </a:solidFill>
                  <a:effectLst/>
                  <a:uLnTx/>
                  <a:uFillTx/>
                  <a:latin typeface="微軟正黑體" panose="020B0604030504040204" pitchFamily="34" charset="-120"/>
                  <a:ea typeface="微軟正黑體" panose="020B0604030504040204" pitchFamily="34" charset="-120"/>
                  <a:cs typeface="Calibri Light" panose="020F0302020204030204" pitchFamily="34" charset="0"/>
                </a:rPr>
                <a:t>松山家商</a:t>
              </a:r>
              <a:endParaRPr kumimoji="0" lang="zh-CN" altLang="en-US" sz="3200" b="1" i="0" u="none" strike="noStrike" kern="1200" cap="none" spc="0" normalizeH="0" baseline="0" noProof="0" dirty="0">
                <a:ln>
                  <a:noFill/>
                </a:ln>
                <a:solidFill>
                  <a:srgbClr val="7F7F7F"/>
                </a:solidFill>
                <a:effectLst/>
                <a:uLnTx/>
                <a:uFillTx/>
                <a:latin typeface="微軟正黑體" panose="020B0604030504040204" pitchFamily="34" charset="-120"/>
                <a:ea typeface="微軟正黑體" panose="020B0604030504040204" pitchFamily="34" charset="-120"/>
                <a:cs typeface="Calibri Light" panose="020F0302020204030204" pitchFamily="34" charset="0"/>
              </a:endParaRPr>
            </a:p>
          </p:txBody>
        </p:sp>
      </p:grpSp>
      <p:grpSp>
        <p:nvGrpSpPr>
          <p:cNvPr id="103" name="群組 102"/>
          <p:cNvGrpSpPr/>
          <p:nvPr/>
        </p:nvGrpSpPr>
        <p:grpSpPr>
          <a:xfrm>
            <a:off x="6547477" y="3153779"/>
            <a:ext cx="3949649" cy="1200329"/>
            <a:chOff x="1459357" y="330800"/>
            <a:chExt cx="3949649" cy="1337576"/>
          </a:xfrm>
        </p:grpSpPr>
        <p:sp>
          <p:nvSpPr>
            <p:cNvPr id="104" name="矩形 34"/>
            <p:cNvSpPr>
              <a:spLocks noChangeArrowheads="1"/>
            </p:cNvSpPr>
            <p:nvPr/>
          </p:nvSpPr>
          <p:spPr bwMode="auto">
            <a:xfrm>
              <a:off x="1459357" y="431516"/>
              <a:ext cx="3949649" cy="11153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5pPr>
              <a:lvl6pPr marL="25146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6pPr>
              <a:lvl7pPr marL="29718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7pPr>
              <a:lvl8pPr marL="34290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8pPr>
              <a:lvl9pPr marL="38862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9pPr>
            </a:lstStyle>
            <a:p>
              <a:pPr marL="0" marR="0" lvl="0" indent="0" algn="ctr" defTabSz="914377"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733" b="0"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105" name="直角三角形 35"/>
            <p:cNvSpPr>
              <a:spLocks noChangeArrowheads="1"/>
            </p:cNvSpPr>
            <p:nvPr/>
          </p:nvSpPr>
          <p:spPr bwMode="auto">
            <a:xfrm>
              <a:off x="1459357" y="431516"/>
              <a:ext cx="1113556" cy="1115396"/>
            </a:xfrm>
            <a:prstGeom prst="rtTriangle">
              <a:avLst/>
            </a:prstGeom>
            <a:solidFill>
              <a:srgbClr val="CC006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5pPr>
              <a:lvl6pPr marL="25146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6pPr>
              <a:lvl7pPr marL="29718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7pPr>
              <a:lvl8pPr marL="34290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8pPr>
              <a:lvl9pPr marL="38862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9pPr>
            </a:lstStyle>
            <a:p>
              <a:pPr marL="0" marR="0" lvl="0" indent="0" algn="ctr" defTabSz="914377"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733" b="0"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106" name="直角三角形 36"/>
            <p:cNvSpPr>
              <a:spLocks noChangeArrowheads="1"/>
            </p:cNvSpPr>
            <p:nvPr/>
          </p:nvSpPr>
          <p:spPr bwMode="auto">
            <a:xfrm flipV="1">
              <a:off x="1459357" y="431516"/>
              <a:ext cx="1113556" cy="1115396"/>
            </a:xfrm>
            <a:prstGeom prst="rtTriangle">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5pPr>
              <a:lvl6pPr marL="25146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6pPr>
              <a:lvl7pPr marL="29718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7pPr>
              <a:lvl8pPr marL="34290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8pPr>
              <a:lvl9pPr marL="38862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9pPr>
            </a:lstStyle>
            <a:p>
              <a:pPr marL="0" marR="0" lvl="0" indent="0" algn="ctr" defTabSz="914377"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733" b="0"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107" name="文本框 37"/>
            <p:cNvSpPr>
              <a:spLocks noChangeArrowheads="1"/>
            </p:cNvSpPr>
            <p:nvPr/>
          </p:nvSpPr>
          <p:spPr bwMode="auto">
            <a:xfrm>
              <a:off x="1640158" y="330800"/>
              <a:ext cx="546945" cy="1337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5pPr>
              <a:lvl6pPr marL="25146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6pPr>
              <a:lvl7pPr marL="29718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7pPr>
              <a:lvl8pPr marL="34290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8pPr>
              <a:lvl9pPr marL="38862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9pPr>
            </a:lstStyle>
            <a:p>
              <a:pPr marL="0" marR="0" lvl="0" indent="0" algn="ctr" defTabSz="914377"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zh-TW" sz="7200" b="0" i="0" u="none" strike="noStrike" kern="1200" cap="none" spc="0" normalizeH="0" baseline="0" noProof="0" dirty="0">
                  <a:ln>
                    <a:noFill/>
                  </a:ln>
                  <a:solidFill>
                    <a:srgbClr val="FFFFFF"/>
                  </a:solidFill>
                  <a:effectLst/>
                  <a:uLnTx/>
                  <a:uFillTx/>
                  <a:latin typeface="Impact" panose="020B0806030902050204" pitchFamily="34" charset="0"/>
                  <a:ea typeface="SimSun" panose="02010600030101010101" pitchFamily="2" charset="-122"/>
                  <a:cs typeface="Arial" panose="020B0604020202020204" pitchFamily="34" charset="0"/>
                  <a:sym typeface="Impact" panose="020B0806030902050204" pitchFamily="34" charset="0"/>
                </a:rPr>
                <a:t>7</a:t>
              </a:r>
              <a:endParaRPr kumimoji="0" lang="zh-CN" altLang="en-US" sz="7200" b="0" i="0" u="none" strike="noStrike" kern="1200" cap="none" spc="0" normalizeH="0" baseline="0" noProof="0" dirty="0">
                <a:ln>
                  <a:noFill/>
                </a:ln>
                <a:solidFill>
                  <a:srgbClr val="FFFFFF"/>
                </a:solidFill>
                <a:effectLst/>
                <a:uLnTx/>
                <a:uFillTx/>
                <a:latin typeface="Impact" panose="020B0806030902050204" pitchFamily="34" charset="0"/>
                <a:ea typeface="SimSun" panose="02010600030101010101" pitchFamily="2" charset="-122"/>
                <a:cs typeface="Arial" panose="020B0604020202020204" pitchFamily="34" charset="0"/>
                <a:sym typeface="Impact" panose="020B0806030902050204" pitchFamily="34" charset="0"/>
              </a:endParaRPr>
            </a:p>
          </p:txBody>
        </p:sp>
        <p:sp>
          <p:nvSpPr>
            <p:cNvPr id="108" name="矩形 59"/>
            <p:cNvSpPr>
              <a:spLocks noChangeArrowheads="1"/>
            </p:cNvSpPr>
            <p:nvPr/>
          </p:nvSpPr>
          <p:spPr bwMode="auto">
            <a:xfrm>
              <a:off x="2673033" y="687577"/>
              <a:ext cx="1826141" cy="651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5pPr>
              <a:lvl6pPr marL="25146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6pPr>
              <a:lvl7pPr marL="29718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7pPr>
              <a:lvl8pPr marL="34290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8pPr>
              <a:lvl9pPr marL="38862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9pPr>
            </a:lstStyle>
            <a:p>
              <a:pPr marL="0" marR="0" lvl="0" indent="0" algn="l" defTabSz="914377"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zh-TW" altLang="en-US" sz="3200" b="1" i="0" u="none" strike="noStrike" kern="1200" cap="none" spc="0" normalizeH="0" baseline="0" noProof="0" dirty="0">
                  <a:ln>
                    <a:noFill/>
                  </a:ln>
                  <a:solidFill>
                    <a:srgbClr val="7F7F7F"/>
                  </a:solidFill>
                  <a:effectLst/>
                  <a:uLnTx/>
                  <a:uFillTx/>
                  <a:latin typeface="微軟正黑體" panose="020B0604030504040204" pitchFamily="34" charset="-120"/>
                  <a:ea typeface="微軟正黑體" panose="020B0604030504040204" pitchFamily="34" charset="-120"/>
                  <a:cs typeface="Calibri Light" panose="020F0302020204030204" pitchFamily="34" charset="0"/>
                </a:rPr>
                <a:t>士林高職</a:t>
              </a:r>
              <a:endParaRPr kumimoji="0" lang="zh-CN" altLang="en-US" sz="3200" b="1" i="0" u="none" strike="noStrike" kern="1200" cap="none" spc="0" normalizeH="0" baseline="0" noProof="0" dirty="0">
                <a:ln>
                  <a:noFill/>
                </a:ln>
                <a:solidFill>
                  <a:srgbClr val="7F7F7F"/>
                </a:solidFill>
                <a:effectLst/>
                <a:uLnTx/>
                <a:uFillTx/>
                <a:latin typeface="微軟正黑體" panose="020B0604030504040204" pitchFamily="34" charset="-120"/>
                <a:ea typeface="微軟正黑體" panose="020B0604030504040204" pitchFamily="34" charset="-120"/>
                <a:cs typeface="Calibri Light" panose="020F0302020204030204" pitchFamily="34" charset="0"/>
              </a:endParaRPr>
            </a:p>
          </p:txBody>
        </p:sp>
      </p:grpSp>
    </p:spTree>
    <p:extLst>
      <p:ext uri="{BB962C8B-B14F-4D97-AF65-F5344CB8AC3E}">
        <p14:creationId xmlns:p14="http://schemas.microsoft.com/office/powerpoint/2010/main" val="2474945425"/>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rotWithShape="1">
          <a:blip r:embed="rId2">
            <a:extLst>
              <a:ext uri="{28A0092B-C50C-407E-A947-70E740481C1C}">
                <a14:useLocalDpi xmlns:a14="http://schemas.microsoft.com/office/drawing/2010/main" val="0"/>
              </a:ext>
            </a:extLst>
          </a:blip>
          <a:srcRect b="4933"/>
          <a:stretch/>
        </p:blipFill>
        <p:spPr>
          <a:xfrm>
            <a:off x="0" y="0"/>
            <a:ext cx="12192000" cy="6858000"/>
          </a:xfrm>
          <a:prstGeom prst="rect">
            <a:avLst/>
          </a:prstGeom>
        </p:spPr>
      </p:pic>
      <p:pic>
        <p:nvPicPr>
          <p:cNvPr id="4" name="圖片 3" descr="DSC_0236"/>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70149" y="371476"/>
            <a:ext cx="5397975" cy="3432984"/>
          </a:xfrm>
          <a:prstGeom prst="rect">
            <a:avLst/>
          </a:prstGeom>
          <a:ln>
            <a:noFill/>
          </a:ln>
          <a:effectLst>
            <a:outerShdw blurRad="190500" algn="tl" rotWithShape="0">
              <a:srgbClr val="000000">
                <a:alpha val="70000"/>
              </a:srgbClr>
            </a:outerShdw>
          </a:effectLst>
        </p:spPr>
      </p:pic>
      <p:pic>
        <p:nvPicPr>
          <p:cNvPr id="6" name="圖片 5"/>
          <p:cNvPicPr>
            <a:picLocks noChangeAspect="1"/>
          </p:cNvPicPr>
          <p:nvPr/>
        </p:nvPicPr>
        <p:blipFill rotWithShape="1">
          <a:blip r:embed="rId4"/>
          <a:srcRect l="8964" t="8179" r="5249" b="27641"/>
          <a:stretch/>
        </p:blipFill>
        <p:spPr>
          <a:xfrm>
            <a:off x="412967" y="4015784"/>
            <a:ext cx="7778533" cy="2549553"/>
          </a:xfrm>
          <a:prstGeom prst="rect">
            <a:avLst/>
          </a:prstGeom>
          <a:ln>
            <a:noFill/>
          </a:ln>
          <a:effectLst>
            <a:softEdge rad="112500"/>
          </a:effectLst>
        </p:spPr>
      </p:pic>
      <p:sp>
        <p:nvSpPr>
          <p:cNvPr id="7" name="標題 1"/>
          <p:cNvSpPr txBox="1">
            <a:spLocks/>
          </p:cNvSpPr>
          <p:nvPr/>
        </p:nvSpPr>
        <p:spPr>
          <a:xfrm>
            <a:off x="1311733" y="539397"/>
            <a:ext cx="4958416" cy="825760"/>
          </a:xfrm>
          <a:prstGeom prst="rect">
            <a:avLst/>
          </a:prstGeom>
        </p:spPr>
        <p:txBody>
          <a:bodyPr>
            <a:noAutofit/>
            <a:scene3d>
              <a:camera prst="orthographicFront"/>
              <a:lightRig rig="soft" dir="t">
                <a:rot lat="0" lon="0" rev="15600000"/>
              </a:lightRig>
            </a:scene3d>
            <a:sp3d extrusionH="57150" prstMaterial="softEdge">
              <a:bevelT w="25400" h="38100"/>
            </a:sp3d>
          </a:bodyPr>
          <a:lstStyle>
            <a:lvl1pPr algn="ctr" defTabSz="1218926" rtl="0" eaLnBrk="1" latinLnBrk="0" hangingPunct="1">
              <a:spcBef>
                <a:spcPct val="0"/>
              </a:spcBef>
              <a:buNone/>
              <a:defRPr sz="5899" kern="1200">
                <a:solidFill>
                  <a:schemeClr val="tx1"/>
                </a:solidFill>
                <a:latin typeface="+mj-lt"/>
                <a:ea typeface="+mj-ea"/>
                <a:cs typeface="+mj-cs"/>
              </a:defRPr>
            </a:lvl1pPr>
          </a:lstStyle>
          <a:p>
            <a:pPr marL="0" marR="0" lvl="0" indent="0" algn="ctr" defTabSz="1218926" rtl="0" eaLnBrk="1" fontAlgn="auto" latinLnBrk="0" hangingPunct="1">
              <a:lnSpc>
                <a:spcPct val="100000"/>
              </a:lnSpc>
              <a:spcBef>
                <a:spcPct val="0"/>
              </a:spcBef>
              <a:spcAft>
                <a:spcPts val="0"/>
              </a:spcAft>
              <a:buClrTx/>
              <a:buSzTx/>
              <a:buFontTx/>
              <a:buNone/>
              <a:tabLst/>
              <a:defRPr/>
            </a:pPr>
            <a:r>
              <a:rPr kumimoji="0" lang="zh-TW" altLang="en-US" sz="5400" b="1" i="0" u="none" strike="noStrike" kern="1200" cap="none" spc="0" normalizeH="0" baseline="0" noProof="0" dirty="0">
                <a:ln/>
                <a:solidFill>
                  <a:srgbClr val="F17475">
                    <a:lumMod val="50000"/>
                  </a:srgbClr>
                </a:solidFill>
                <a:effectLst/>
                <a:uLnTx/>
                <a:uFillTx/>
                <a:latin typeface="文鼎新特黑" panose="020B0909000000000000" pitchFamily="49" charset="-120"/>
                <a:ea typeface="文鼎新特黑" panose="020B0909000000000000" pitchFamily="49" charset="-120"/>
                <a:cs typeface="+mj-cs"/>
              </a:rPr>
              <a:t>國際交流</a:t>
            </a:r>
          </a:p>
        </p:txBody>
      </p:sp>
      <p:pic>
        <p:nvPicPr>
          <p:cNvPr id="8" name="內容版面配置區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5403" y="539397"/>
            <a:ext cx="904656" cy="904656"/>
          </a:xfrm>
          <a:prstGeom prst="rect">
            <a:avLst/>
          </a:prstGeom>
        </p:spPr>
      </p:pic>
      <p:sp>
        <p:nvSpPr>
          <p:cNvPr id="9" name="標題 1"/>
          <p:cNvSpPr txBox="1">
            <a:spLocks/>
          </p:cNvSpPr>
          <p:nvPr/>
        </p:nvSpPr>
        <p:spPr>
          <a:xfrm>
            <a:off x="7947253" y="6029726"/>
            <a:ext cx="2043766" cy="535611"/>
          </a:xfrm>
          <a:prstGeom prst="rect">
            <a:avLst/>
          </a:prstGeom>
        </p:spPr>
        <p:txBody>
          <a:bodyPr>
            <a:noAutofit/>
            <a:scene3d>
              <a:camera prst="orthographicFront"/>
              <a:lightRig rig="soft" dir="t">
                <a:rot lat="0" lon="0" rev="15600000"/>
              </a:lightRig>
            </a:scene3d>
            <a:sp3d extrusionH="57150" prstMaterial="softEdge">
              <a:bevelT w="25400" h="38100"/>
            </a:sp3d>
          </a:bodyPr>
          <a:lstStyle>
            <a:lvl1pPr algn="ctr" defTabSz="1218926" rtl="0" eaLnBrk="1" latinLnBrk="0" hangingPunct="1">
              <a:spcBef>
                <a:spcPct val="0"/>
              </a:spcBef>
              <a:buNone/>
              <a:defRPr sz="5899" kern="1200">
                <a:solidFill>
                  <a:schemeClr val="tx1"/>
                </a:solidFill>
                <a:latin typeface="+mj-lt"/>
                <a:ea typeface="+mj-ea"/>
                <a:cs typeface="+mj-cs"/>
              </a:defRPr>
            </a:lvl1pPr>
          </a:lstStyle>
          <a:p>
            <a:pPr marL="0" marR="0" lvl="0" indent="0" algn="ctr" defTabSz="1218926" rtl="0" eaLnBrk="1" fontAlgn="auto" latinLnBrk="0" hangingPunct="1">
              <a:lnSpc>
                <a:spcPct val="100000"/>
              </a:lnSpc>
              <a:spcBef>
                <a:spcPct val="0"/>
              </a:spcBef>
              <a:spcAft>
                <a:spcPts val="0"/>
              </a:spcAft>
              <a:buClrTx/>
              <a:buSzTx/>
              <a:buFontTx/>
              <a:buNone/>
              <a:tabLst/>
              <a:defRPr/>
            </a:pPr>
            <a:r>
              <a:rPr kumimoji="0" lang="zh-TW" altLang="en-US" sz="2800" b="1" i="0" u="none" strike="noStrike" kern="1200" cap="none" spc="0" normalizeH="0" baseline="0" noProof="0" dirty="0">
                <a:ln/>
                <a:solidFill>
                  <a:srgbClr val="FFFF00"/>
                </a:solidFill>
                <a:effectLst/>
                <a:uLnTx/>
                <a:uFillTx/>
                <a:latin typeface="微軟正黑體" panose="020B0604030504040204" pitchFamily="34" charset="-120"/>
                <a:ea typeface="微軟正黑體" panose="020B0604030504040204" pitchFamily="34" charset="-120"/>
                <a:cs typeface="+mj-cs"/>
              </a:rPr>
              <a:t>交換學生</a:t>
            </a:r>
          </a:p>
        </p:txBody>
      </p:sp>
      <p:sp>
        <p:nvSpPr>
          <p:cNvPr id="10" name="標題 1"/>
          <p:cNvSpPr txBox="1">
            <a:spLocks/>
          </p:cNvSpPr>
          <p:nvPr/>
        </p:nvSpPr>
        <p:spPr>
          <a:xfrm>
            <a:off x="10026111" y="3747978"/>
            <a:ext cx="2043766" cy="535611"/>
          </a:xfrm>
          <a:prstGeom prst="rect">
            <a:avLst/>
          </a:prstGeom>
        </p:spPr>
        <p:txBody>
          <a:bodyPr>
            <a:noAutofit/>
            <a:scene3d>
              <a:camera prst="orthographicFront"/>
              <a:lightRig rig="soft" dir="t">
                <a:rot lat="0" lon="0" rev="15600000"/>
              </a:lightRig>
            </a:scene3d>
            <a:sp3d extrusionH="57150" prstMaterial="softEdge">
              <a:bevelT w="25400" h="38100"/>
            </a:sp3d>
          </a:bodyPr>
          <a:lstStyle>
            <a:lvl1pPr algn="ctr" defTabSz="1218926" rtl="0" eaLnBrk="1" latinLnBrk="0" hangingPunct="1">
              <a:spcBef>
                <a:spcPct val="0"/>
              </a:spcBef>
              <a:buNone/>
              <a:defRPr sz="5899" kern="1200">
                <a:solidFill>
                  <a:schemeClr val="tx1"/>
                </a:solidFill>
                <a:latin typeface="+mj-lt"/>
                <a:ea typeface="+mj-ea"/>
                <a:cs typeface="+mj-cs"/>
              </a:defRPr>
            </a:lvl1pPr>
          </a:lstStyle>
          <a:p>
            <a:pPr marL="0" marR="0" lvl="0" indent="0" algn="ctr" defTabSz="1218926" rtl="0" eaLnBrk="1" fontAlgn="auto" latinLnBrk="0" hangingPunct="1">
              <a:lnSpc>
                <a:spcPct val="100000"/>
              </a:lnSpc>
              <a:spcBef>
                <a:spcPct val="0"/>
              </a:spcBef>
              <a:spcAft>
                <a:spcPts val="0"/>
              </a:spcAft>
              <a:buClrTx/>
              <a:buSzTx/>
              <a:buFontTx/>
              <a:buNone/>
              <a:tabLst/>
              <a:defRPr/>
            </a:pPr>
            <a:r>
              <a:rPr kumimoji="0" lang="zh-TW" altLang="en-US" sz="2800" b="1" i="0" u="none" strike="noStrike" kern="1200" cap="none" spc="0" normalizeH="0" baseline="0" noProof="0" dirty="0">
                <a:ln/>
                <a:solidFill>
                  <a:srgbClr val="FFFF00"/>
                </a:solidFill>
                <a:effectLst/>
                <a:uLnTx/>
                <a:uFillTx/>
                <a:latin typeface="微軟正黑體" panose="020B0604030504040204" pitchFamily="34" charset="-120"/>
                <a:ea typeface="微軟正黑體" panose="020B0604030504040204" pitchFamily="34" charset="-120"/>
                <a:cs typeface="+mj-cs"/>
              </a:rPr>
              <a:t>蒞校參訪</a:t>
            </a:r>
          </a:p>
        </p:txBody>
      </p:sp>
      <p:pic>
        <p:nvPicPr>
          <p:cNvPr id="11" name="圖片 10"/>
          <p:cNvPicPr>
            <a:picLocks noChangeAspect="1"/>
          </p:cNvPicPr>
          <p:nvPr/>
        </p:nvPicPr>
        <p:blipFill>
          <a:blip r:embed="rId6"/>
          <a:stretch>
            <a:fillRect/>
          </a:stretch>
        </p:blipFill>
        <p:spPr>
          <a:xfrm>
            <a:off x="412967" y="1844286"/>
            <a:ext cx="4257786" cy="2391678"/>
          </a:xfrm>
          <a:prstGeom prst="rect">
            <a:avLst/>
          </a:prstGeom>
          <a:ln>
            <a:noFill/>
          </a:ln>
          <a:effectLst>
            <a:softEdge rad="112500"/>
          </a:effectLst>
        </p:spPr>
      </p:pic>
      <p:sp>
        <p:nvSpPr>
          <p:cNvPr id="12" name="標題 1"/>
          <p:cNvSpPr txBox="1">
            <a:spLocks/>
          </p:cNvSpPr>
          <p:nvPr/>
        </p:nvSpPr>
        <p:spPr>
          <a:xfrm>
            <a:off x="9183510" y="4235964"/>
            <a:ext cx="2763952" cy="333394"/>
          </a:xfrm>
          <a:prstGeom prst="rect">
            <a:avLst/>
          </a:prstGeom>
        </p:spPr>
        <p:txBody>
          <a:bodyPr>
            <a:noAutofit/>
            <a:scene3d>
              <a:camera prst="orthographicFront"/>
              <a:lightRig rig="soft" dir="t">
                <a:rot lat="0" lon="0" rev="15600000"/>
              </a:lightRig>
            </a:scene3d>
            <a:sp3d extrusionH="57150" prstMaterial="softEdge">
              <a:bevelT w="25400" h="38100"/>
            </a:sp3d>
          </a:bodyPr>
          <a:lstStyle>
            <a:lvl1pPr algn="ctr" defTabSz="1218926" rtl="0" eaLnBrk="1" latinLnBrk="0" hangingPunct="1">
              <a:spcBef>
                <a:spcPct val="0"/>
              </a:spcBef>
              <a:buNone/>
              <a:defRPr sz="5899" kern="1200">
                <a:solidFill>
                  <a:schemeClr val="tx1"/>
                </a:solidFill>
                <a:latin typeface="+mj-lt"/>
                <a:ea typeface="+mj-ea"/>
                <a:cs typeface="+mj-cs"/>
              </a:defRPr>
            </a:lvl1pPr>
          </a:lstStyle>
          <a:p>
            <a:pPr marL="0" marR="0" lvl="0" indent="0" algn="ctr" defTabSz="1218926" rtl="0" eaLnBrk="1" fontAlgn="auto" latinLnBrk="0" hangingPunct="1">
              <a:lnSpc>
                <a:spcPct val="100000"/>
              </a:lnSpc>
              <a:spcBef>
                <a:spcPct val="0"/>
              </a:spcBef>
              <a:spcAft>
                <a:spcPts val="0"/>
              </a:spcAft>
              <a:buClrTx/>
              <a:buSzTx/>
              <a:buFontTx/>
              <a:buNone/>
              <a:tabLst/>
              <a:defRPr/>
            </a:pPr>
            <a:r>
              <a:rPr kumimoji="0" lang="zh-TW" altLang="zh-TW" sz="1600" b="1" i="0" u="none" strike="noStrike" kern="1200" cap="none" spc="0" normalizeH="0" baseline="0" noProof="0" dirty="0">
                <a:ln>
                  <a:noFill/>
                </a:ln>
                <a:solidFill>
                  <a:srgbClr val="000000"/>
                </a:solidFill>
                <a:effectLst/>
                <a:uLnTx/>
                <a:uFillTx/>
                <a:latin typeface="Arial"/>
                <a:ea typeface="微软雅黑"/>
                <a:cs typeface="+mj-cs"/>
              </a:rPr>
              <a:t>日本千葉縣立土氣高等學校</a:t>
            </a:r>
            <a:endParaRPr kumimoji="0" lang="zh-TW" altLang="en-US" sz="800" b="1" i="0" u="none" strike="noStrike" kern="1200" cap="none" spc="0" normalizeH="0" baseline="0" noProof="0" dirty="0">
              <a:ln/>
              <a:solidFill>
                <a:srgbClr val="FFFF00"/>
              </a:solidFill>
              <a:effectLst/>
              <a:uLnTx/>
              <a:uFillTx/>
              <a:latin typeface="文鼎新特黑" panose="020B0909000000000000" pitchFamily="49" charset="-120"/>
              <a:ea typeface="文鼎新特黑" panose="020B0909000000000000" pitchFamily="49" charset="-120"/>
              <a:cs typeface="+mj-cs"/>
            </a:endParaRPr>
          </a:p>
        </p:txBody>
      </p:sp>
    </p:spTree>
    <p:extLst>
      <p:ext uri="{BB962C8B-B14F-4D97-AF65-F5344CB8AC3E}">
        <p14:creationId xmlns:p14="http://schemas.microsoft.com/office/powerpoint/2010/main" val="705676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par>
                          <p:cTn id="27" fill="hold">
                            <p:stCondLst>
                              <p:cond delay="1500"/>
                            </p:stCondLst>
                            <p:childTnLst>
                              <p:par>
                                <p:cTn id="28" presetID="47" presetClass="entr" presetSubtype="0"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1000"/>
                                        <p:tgtEl>
                                          <p:spTgt spid="4"/>
                                        </p:tgtEl>
                                      </p:cBhvr>
                                    </p:animEffect>
                                    <p:anim calcmode="lin" valueType="num">
                                      <p:cBhvr>
                                        <p:cTn id="31" dur="1000" fill="hold"/>
                                        <p:tgtEl>
                                          <p:spTgt spid="4"/>
                                        </p:tgtEl>
                                        <p:attrNameLst>
                                          <p:attrName>ppt_x</p:attrName>
                                        </p:attrNameLst>
                                      </p:cBhvr>
                                      <p:tavLst>
                                        <p:tav tm="0">
                                          <p:val>
                                            <p:strVal val="#ppt_x"/>
                                          </p:val>
                                        </p:tav>
                                        <p:tav tm="100000">
                                          <p:val>
                                            <p:strVal val="#ppt_x"/>
                                          </p:val>
                                        </p:tav>
                                      </p:tavLst>
                                    </p:anim>
                                    <p:anim calcmode="lin" valueType="num">
                                      <p:cBhvr>
                                        <p:cTn id="32" dur="1000" fill="hold"/>
                                        <p:tgtEl>
                                          <p:spTgt spid="4"/>
                                        </p:tgtEl>
                                        <p:attrNameLst>
                                          <p:attrName>ppt_y</p:attrName>
                                        </p:attrNameLst>
                                      </p:cBhvr>
                                      <p:tavLst>
                                        <p:tav tm="0">
                                          <p:val>
                                            <p:strVal val="#ppt_y-.1"/>
                                          </p:val>
                                        </p:tav>
                                        <p:tav tm="100000">
                                          <p:val>
                                            <p:strVal val="#ppt_y"/>
                                          </p:val>
                                        </p:tav>
                                      </p:tavLst>
                                    </p:anim>
                                  </p:childTnLst>
                                </p:cTn>
                              </p:par>
                              <p:par>
                                <p:cTn id="33" presetID="47"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par>
                                <p:cTn id="38" presetID="47" presetClass="entr" presetSubtype="0"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1000"/>
                                        <p:tgtEl>
                                          <p:spTgt spid="12"/>
                                        </p:tgtEl>
                                      </p:cBhvr>
                                    </p:animEffect>
                                    <p:anim calcmode="lin" valueType="num">
                                      <p:cBhvr>
                                        <p:cTn id="41" dur="1000" fill="hold"/>
                                        <p:tgtEl>
                                          <p:spTgt spid="12"/>
                                        </p:tgtEl>
                                        <p:attrNameLst>
                                          <p:attrName>ppt_x</p:attrName>
                                        </p:attrNameLst>
                                      </p:cBhvr>
                                      <p:tavLst>
                                        <p:tav tm="0">
                                          <p:val>
                                            <p:strVal val="#ppt_x"/>
                                          </p:val>
                                        </p:tav>
                                        <p:tav tm="100000">
                                          <p:val>
                                            <p:strVal val="#ppt_x"/>
                                          </p:val>
                                        </p:tav>
                                      </p:tavLst>
                                    </p:anim>
                                    <p:anim calcmode="lin" valueType="num">
                                      <p:cBhvr>
                                        <p:cTn id="4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群組 4"/>
          <p:cNvGrpSpPr>
            <a:grpSpLocks noChangeAspect="1"/>
          </p:cNvGrpSpPr>
          <p:nvPr/>
        </p:nvGrpSpPr>
        <p:grpSpPr>
          <a:xfrm>
            <a:off x="1315994" y="1366039"/>
            <a:ext cx="10659696" cy="4903985"/>
            <a:chOff x="838807" y="1527648"/>
            <a:chExt cx="12498998" cy="5581602"/>
          </a:xfrm>
        </p:grpSpPr>
        <p:grpSp>
          <p:nvGrpSpPr>
            <p:cNvPr id="6" name="Group 39"/>
            <p:cNvGrpSpPr/>
            <p:nvPr/>
          </p:nvGrpSpPr>
          <p:grpSpPr>
            <a:xfrm>
              <a:off x="8186221" y="1527648"/>
              <a:ext cx="5151584" cy="2607327"/>
              <a:chOff x="7909759" y="1314047"/>
              <a:chExt cx="4884731" cy="2472269"/>
            </a:xfrm>
          </p:grpSpPr>
          <p:sp>
            <p:nvSpPr>
              <p:cNvPr id="29" name="TextBox 37"/>
              <p:cNvSpPr txBox="1"/>
              <p:nvPr/>
            </p:nvSpPr>
            <p:spPr>
              <a:xfrm>
                <a:off x="7909759" y="1314047"/>
                <a:ext cx="2258446" cy="498238"/>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sym typeface="Times New Roman" panose="02020603050405020304" pitchFamily="18" charset="0"/>
                  </a:rPr>
                  <a:t>強化產學合作</a:t>
                </a:r>
                <a:endParaRPr kumimoji="0" lang="en-GB"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sym typeface="Times New Roman" panose="02020603050405020304" pitchFamily="18" charset="0"/>
                </a:endParaRPr>
              </a:p>
            </p:txBody>
          </p:sp>
          <p:sp>
            <p:nvSpPr>
              <p:cNvPr id="30" name="TextBox 38"/>
              <p:cNvSpPr txBox="1"/>
              <p:nvPr/>
            </p:nvSpPr>
            <p:spPr>
              <a:xfrm>
                <a:off x="8780178" y="1992659"/>
                <a:ext cx="4014312" cy="1793657"/>
              </a:xfrm>
              <a:prstGeom prst="rect">
                <a:avLst/>
              </a:prstGeom>
              <a:noFill/>
            </p:spPr>
            <p:txBody>
              <a:bodyPr wrap="square" lIns="0" tIns="0" rIns="0" bIns="0" rtlCol="0">
                <a:spAutoFit/>
              </a:bodyPr>
              <a:lstStyle/>
              <a:p>
                <a:pPr marL="174621" marR="0" lvl="0" indent="-174621" algn="l" defTabSz="914400" rtl="0" eaLnBrk="1" fontAlgn="auto" latinLnBrk="0" hangingPunct="1">
                  <a:lnSpc>
                    <a:spcPct val="150000"/>
                  </a:lnSpc>
                  <a:spcBef>
                    <a:spcPts val="0"/>
                  </a:spcBef>
                  <a:spcAft>
                    <a:spcPts val="0"/>
                  </a:spcAft>
                  <a:buClrTx/>
                  <a:buSzTx/>
                  <a:buFontTx/>
                  <a:buNone/>
                  <a:tabLst/>
                  <a:defRPr/>
                </a:pPr>
                <a:r>
                  <a:rPr kumimoji="0" lang="en-US" altLang="zh-TW" sz="1800" b="0"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1.</a:t>
                </a:r>
                <a:r>
                  <a:rPr kumimoji="0" lang="zh-TW" altLang="en-US" sz="1800" b="0"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產學攜手</a:t>
                </a:r>
                <a:r>
                  <a:rPr kumimoji="0" lang="en-US" altLang="zh-TW" sz="1800" b="1"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A.I.O.T.</a:t>
                </a:r>
                <a:r>
                  <a:rPr kumimoji="0" lang="zh-TW" altLang="en-US" sz="1800" b="1"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技術中心</a:t>
                </a:r>
                <a:endParaRPr kumimoji="0" lang="en-US" altLang="zh-TW" sz="1800" b="1"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p>
                <a:pPr marL="174621" marR="0" lvl="0" indent="-174621" algn="l" defTabSz="914400" rtl="0" eaLnBrk="1" fontAlgn="auto" latinLnBrk="0" hangingPunct="1">
                  <a:lnSpc>
                    <a:spcPct val="150000"/>
                  </a:lnSpc>
                  <a:spcBef>
                    <a:spcPts val="0"/>
                  </a:spcBef>
                  <a:spcAft>
                    <a:spcPts val="0"/>
                  </a:spcAft>
                  <a:buClrTx/>
                  <a:buSzTx/>
                  <a:buFontTx/>
                  <a:buNone/>
                  <a:tabLst/>
                  <a:defRPr/>
                </a:pPr>
                <a:r>
                  <a:rPr kumimoji="0" lang="en-US" altLang="zh-TW" sz="1800" b="0"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2.</a:t>
                </a:r>
                <a:r>
                  <a:rPr kumimoji="0" lang="zh-TW" altLang="zh-TW" sz="1800" b="1" i="0" u="sng"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業師協同教學</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TW" sz="1800" b="0"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3.</a:t>
                </a:r>
                <a:r>
                  <a:rPr kumimoji="0" lang="zh-TW" altLang="zh-TW" sz="1800" b="0"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企業</a:t>
                </a:r>
                <a:r>
                  <a:rPr kumimoji="0" lang="zh-TW" altLang="zh-TW" sz="1800" b="1" i="0" u="sng"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認證</a:t>
                </a:r>
                <a:r>
                  <a:rPr kumimoji="0" lang="zh-TW" altLang="en-US" sz="1800" b="0"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與</a:t>
                </a:r>
                <a:r>
                  <a:rPr kumimoji="0" lang="zh-TW" altLang="en-US" sz="1800" b="1" i="0" u="sng"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技能協訓</a:t>
                </a:r>
                <a:r>
                  <a:rPr kumimoji="0" lang="zh-TW" altLang="en-US" sz="1800" b="0"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zh-TW" sz="1800" b="1" i="0" u="sng"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實習見學</a:t>
                </a:r>
              </a:p>
              <a:p>
                <a:pPr marL="182558" marR="0" lvl="0" indent="-182558" algn="l" defTabSz="914400" rtl="0" eaLnBrk="1" fontAlgn="auto" latinLnBrk="0" hangingPunct="1">
                  <a:lnSpc>
                    <a:spcPct val="150000"/>
                  </a:lnSpc>
                  <a:spcBef>
                    <a:spcPts val="0"/>
                  </a:spcBef>
                  <a:spcAft>
                    <a:spcPts val="0"/>
                  </a:spcAft>
                  <a:buClrTx/>
                  <a:buSzTx/>
                  <a:buFontTx/>
                  <a:buNone/>
                  <a:tabLst/>
                  <a:defRPr/>
                </a:pPr>
                <a:r>
                  <a:rPr kumimoji="0" lang="en-US" altLang="zh-TW" sz="1800" b="0"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4.</a:t>
                </a:r>
                <a:r>
                  <a:rPr kumimoji="0" lang="zh-TW" altLang="en-US" sz="1800" b="0"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國中</a:t>
                </a:r>
                <a:r>
                  <a:rPr kumimoji="0" lang="zh-TW" altLang="zh-TW" sz="1800" b="1" i="0" u="sng"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技藝</a:t>
                </a:r>
                <a:r>
                  <a:rPr kumimoji="0" lang="zh-TW" altLang="zh-TW" sz="1800" b="0"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與</a:t>
                </a:r>
                <a:r>
                  <a:rPr kumimoji="0" lang="zh-TW" altLang="zh-TW" sz="1800" b="1" i="0" u="sng"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職涯探索</a:t>
                </a:r>
                <a:endParaRPr kumimoji="0" lang="en-US" sz="1800" b="1" i="0" u="sng"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sym typeface="Times New Roman" panose="02020603050405020304" pitchFamily="18" charset="0"/>
                </a:endParaRPr>
              </a:p>
            </p:txBody>
          </p:sp>
        </p:grpSp>
        <p:grpSp>
          <p:nvGrpSpPr>
            <p:cNvPr id="7" name="Group 40"/>
            <p:cNvGrpSpPr/>
            <p:nvPr/>
          </p:nvGrpSpPr>
          <p:grpSpPr>
            <a:xfrm>
              <a:off x="8766113" y="4569849"/>
              <a:ext cx="3335048" cy="2539401"/>
              <a:chOff x="8311693" y="1668407"/>
              <a:chExt cx="3162292" cy="2407861"/>
            </a:xfrm>
          </p:grpSpPr>
          <p:sp>
            <p:nvSpPr>
              <p:cNvPr id="27" name="TextBox 41"/>
              <p:cNvSpPr txBox="1"/>
              <p:nvPr/>
            </p:nvSpPr>
            <p:spPr>
              <a:xfrm>
                <a:off x="8693507" y="1668407"/>
                <a:ext cx="2258446" cy="498238"/>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sym typeface="Times New Roman" panose="02020603050405020304" pitchFamily="18" charset="0"/>
                  </a:rPr>
                  <a:t>學習精進補強</a:t>
                </a:r>
                <a:endParaRPr kumimoji="0" lang="zh-CN" altLang="en-US"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sym typeface="Times New Roman" panose="02020603050405020304" pitchFamily="18" charset="0"/>
                </a:endParaRPr>
              </a:p>
            </p:txBody>
          </p:sp>
          <p:sp>
            <p:nvSpPr>
              <p:cNvPr id="28" name="TextBox 42"/>
              <p:cNvSpPr txBox="1"/>
              <p:nvPr/>
            </p:nvSpPr>
            <p:spPr>
              <a:xfrm>
                <a:off x="8311693" y="2282612"/>
                <a:ext cx="3162292" cy="1793656"/>
              </a:xfrm>
              <a:prstGeom prst="rect">
                <a:avLst/>
              </a:prstGeom>
              <a:noFill/>
            </p:spPr>
            <p:txBody>
              <a:bodyPr wrap="square" lIns="0" tIns="0" rIns="0" bIns="0" rtlCol="0">
                <a:spAutoFit/>
              </a:bodyPr>
              <a:lstStyle/>
              <a:p>
                <a:pPr marL="182558" marR="0" lvl="0" indent="-182558" algn="l" defTabSz="914400" rtl="0" eaLnBrk="1" fontAlgn="base" latinLnBrk="0" hangingPunct="1">
                  <a:lnSpc>
                    <a:spcPct val="150000"/>
                  </a:lnSpc>
                  <a:spcBef>
                    <a:spcPct val="0"/>
                  </a:spcBef>
                  <a:spcAft>
                    <a:spcPct val="0"/>
                  </a:spcAft>
                  <a:buClrTx/>
                  <a:buSzTx/>
                  <a:buFontTx/>
                  <a:buNone/>
                  <a:tabLst/>
                  <a:defRPr/>
                </a:pPr>
                <a:r>
                  <a:rPr kumimoji="0" lang="en-US" altLang="zh-TW" sz="18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Open Sans" panose="020B0606030504020204" pitchFamily="34" charset="0"/>
                    <a:sym typeface="Times New Roman" panose="02020603050405020304" pitchFamily="18" charset="0"/>
                  </a:rPr>
                  <a:t>1.</a:t>
                </a:r>
                <a:r>
                  <a:rPr kumimoji="0" lang="zh-TW" altLang="en-US" sz="1800" b="0"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sym typeface="Times New Roman" panose="02020603050405020304" pitchFamily="18" charset="0"/>
                  </a:rPr>
                  <a:t>智慧校園、數位教學</a:t>
                </a:r>
                <a:endParaRPr kumimoji="0" lang="en-US" altLang="zh-TW" sz="1800" b="1" i="0" u="sng"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sym typeface="Times New Roman" panose="02020603050405020304" pitchFamily="18" charset="0"/>
                </a:endParaRPr>
              </a:p>
              <a:p>
                <a:pPr marL="182558" marR="0" lvl="0" indent="-182558" algn="l" defTabSz="914400" rtl="0" eaLnBrk="1" fontAlgn="base" latinLnBrk="0" hangingPunct="1">
                  <a:lnSpc>
                    <a:spcPct val="150000"/>
                  </a:lnSpc>
                  <a:spcBef>
                    <a:spcPct val="0"/>
                  </a:spcBef>
                  <a:spcAft>
                    <a:spcPct val="0"/>
                  </a:spcAft>
                  <a:buClrTx/>
                  <a:buSzTx/>
                  <a:buFontTx/>
                  <a:buNone/>
                  <a:tabLst/>
                  <a:defRPr/>
                </a:pPr>
                <a:r>
                  <a:rPr kumimoji="0" lang="en-US" altLang="zh-TW" sz="1800" b="0"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sym typeface="Times New Roman" panose="02020603050405020304" pitchFamily="18" charset="0"/>
                  </a:rPr>
                  <a:t>2.</a:t>
                </a:r>
                <a:r>
                  <a:rPr kumimoji="0" lang="en-US" altLang="zh-TW" sz="1800" b="1" i="0" u="sng"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sym typeface="Times New Roman" panose="02020603050405020304" pitchFamily="18" charset="0"/>
                  </a:rPr>
                  <a:t>AI</a:t>
                </a:r>
                <a:r>
                  <a:rPr kumimoji="0" lang="zh-TW" altLang="en-US" sz="1800" b="1" i="0" u="sng"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sym typeface="Times New Roman" panose="02020603050405020304" pitchFamily="18" charset="0"/>
                  </a:rPr>
                  <a:t>智慧跨域</a:t>
                </a:r>
                <a:r>
                  <a:rPr kumimoji="0" lang="zh-TW" altLang="en-US" sz="1800" b="0"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sym typeface="Times New Roman" panose="02020603050405020304" pitchFamily="18" charset="0"/>
                  </a:rPr>
                  <a:t>學校特色課程</a:t>
                </a:r>
                <a:endParaRPr kumimoji="0" lang="en-US" altLang="zh-TW" sz="1800" b="0"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sym typeface="Times New Roman" panose="02020603050405020304" pitchFamily="18" charset="0"/>
                </a:endParaRPr>
              </a:p>
              <a:p>
                <a:pPr marL="182558" marR="0" lvl="0" indent="-182558" algn="l" defTabSz="914400" rtl="0" eaLnBrk="1" fontAlgn="base" latinLnBrk="0" hangingPunct="1">
                  <a:lnSpc>
                    <a:spcPct val="150000"/>
                  </a:lnSpc>
                  <a:spcBef>
                    <a:spcPct val="0"/>
                  </a:spcBef>
                  <a:spcAft>
                    <a:spcPct val="0"/>
                  </a:spcAft>
                  <a:buClrTx/>
                  <a:buSzTx/>
                  <a:buFontTx/>
                  <a:buNone/>
                  <a:tabLst/>
                  <a:defRPr/>
                </a:pPr>
                <a:r>
                  <a:rPr kumimoji="0" lang="en-US" altLang="zh-TW" sz="1800" b="0"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sym typeface="Times New Roman" panose="02020603050405020304" pitchFamily="18" charset="0"/>
                  </a:rPr>
                  <a:t>3.</a:t>
                </a:r>
                <a:r>
                  <a:rPr kumimoji="0" lang="zh-TW" altLang="en-US" sz="1800" b="1" i="0" u="sng"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sym typeface="Times New Roman" panose="02020603050405020304" pitchFamily="18" charset="0"/>
                  </a:rPr>
                  <a:t>專業英文</a:t>
                </a:r>
                <a:r>
                  <a:rPr kumimoji="0" lang="zh-TW" altLang="en-US" sz="1800" b="0"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sym typeface="Times New Roman" panose="02020603050405020304" pitchFamily="18" charset="0"/>
                  </a:rPr>
                  <a:t>課程、活動</a:t>
                </a:r>
              </a:p>
              <a:p>
                <a:pPr marL="182558" marR="0" lvl="0" indent="-182558" algn="l" defTabSz="914400" rtl="0" eaLnBrk="1" fontAlgn="base" latinLnBrk="0" hangingPunct="1">
                  <a:lnSpc>
                    <a:spcPct val="150000"/>
                  </a:lnSpc>
                  <a:spcBef>
                    <a:spcPct val="0"/>
                  </a:spcBef>
                  <a:spcAft>
                    <a:spcPct val="0"/>
                  </a:spcAft>
                  <a:buClrTx/>
                  <a:buSzTx/>
                  <a:buFontTx/>
                  <a:buNone/>
                  <a:tabLst/>
                  <a:defRPr/>
                </a:pPr>
                <a:r>
                  <a:rPr kumimoji="0" lang="en-US" altLang="zh-TW" sz="1800" b="0"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sym typeface="Times New Roman" panose="02020603050405020304" pitchFamily="18" charset="0"/>
                  </a:rPr>
                  <a:t>4.</a:t>
                </a:r>
                <a:r>
                  <a:rPr kumimoji="0" lang="zh-TW" altLang="en-US" sz="1800" b="0"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sym typeface="Times New Roman" panose="02020603050405020304" pitchFamily="18" charset="0"/>
                  </a:rPr>
                  <a:t>課後輔導、學習扶助</a:t>
                </a:r>
                <a:endParaRPr kumimoji="0" lang="en-US" sz="1800" b="0"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sym typeface="Times New Roman" panose="02020603050405020304" pitchFamily="18" charset="0"/>
                </a:endParaRPr>
              </a:p>
            </p:txBody>
          </p:sp>
        </p:grpSp>
        <p:grpSp>
          <p:nvGrpSpPr>
            <p:cNvPr id="8" name="Group 43"/>
            <p:cNvGrpSpPr/>
            <p:nvPr/>
          </p:nvGrpSpPr>
          <p:grpSpPr>
            <a:xfrm>
              <a:off x="838807" y="1527648"/>
              <a:ext cx="4066972" cy="2569472"/>
              <a:chOff x="7733048" y="1314045"/>
              <a:chExt cx="3856303" cy="2436373"/>
            </a:xfrm>
          </p:grpSpPr>
          <p:sp>
            <p:nvSpPr>
              <p:cNvPr id="25" name="TextBox 44"/>
              <p:cNvSpPr txBox="1"/>
              <p:nvPr/>
            </p:nvSpPr>
            <p:spPr>
              <a:xfrm>
                <a:off x="9330904" y="1314045"/>
                <a:ext cx="2258447" cy="498238"/>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sym typeface="Times New Roman" panose="02020603050405020304" pitchFamily="18" charset="0"/>
                  </a:rPr>
                  <a:t>專業技能發展</a:t>
                </a:r>
                <a:endParaRPr kumimoji="0" lang="en-GB"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sym typeface="Times New Roman" panose="02020603050405020304" pitchFamily="18" charset="0"/>
                </a:endParaRPr>
              </a:p>
            </p:txBody>
          </p:sp>
          <p:sp>
            <p:nvSpPr>
              <p:cNvPr id="26" name="TextBox 45"/>
              <p:cNvSpPr txBox="1"/>
              <p:nvPr/>
            </p:nvSpPr>
            <p:spPr>
              <a:xfrm>
                <a:off x="7733048" y="1956763"/>
                <a:ext cx="2895943" cy="1793655"/>
              </a:xfrm>
              <a:prstGeom prst="rect">
                <a:avLst/>
              </a:prstGeom>
              <a:noFill/>
            </p:spPr>
            <p:txBody>
              <a:bodyPr wrap="square" lIns="0" tIns="0" rIns="0" bIns="0" rtlCol="0">
                <a:spAutoFit/>
              </a:bodyPr>
              <a:lstStyle/>
              <a:p>
                <a:pPr marL="92072" marR="0" lvl="0" indent="-92072" algn="l" defTabSz="914400" rtl="0" eaLnBrk="1" fontAlgn="auto" latinLnBrk="0" hangingPunct="1">
                  <a:lnSpc>
                    <a:spcPct val="150000"/>
                  </a:lnSpc>
                  <a:spcBef>
                    <a:spcPts val="0"/>
                  </a:spcBef>
                  <a:spcAft>
                    <a:spcPts val="0"/>
                  </a:spcAft>
                  <a:buClrTx/>
                  <a:buSzTx/>
                  <a:buFontTx/>
                  <a:buNone/>
                  <a:tabLst/>
                  <a:defRPr/>
                </a:pPr>
                <a:r>
                  <a:rPr kumimoji="0" lang="en-US" altLang="zh-TW" sz="1800" b="0"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1.</a:t>
                </a:r>
                <a:r>
                  <a:rPr kumimoji="0" lang="zh-TW" altLang="en-US" sz="1800" b="1" i="0" u="sng"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專業證照</a:t>
                </a:r>
                <a:r>
                  <a:rPr kumimoji="0" lang="zh-TW" altLang="en-US" sz="1800" b="0"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及</a:t>
                </a:r>
                <a:r>
                  <a:rPr kumimoji="0" lang="zh-TW" altLang="en-US" sz="1800" b="1" i="0" u="sng"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認證課程</a:t>
                </a:r>
                <a:endParaRPr kumimoji="0" lang="en-US" altLang="zh-TW" sz="1800" b="1" i="0" u="sng"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p>
                <a:pPr marL="92072" marR="0" lvl="0" indent="-92072" algn="l" defTabSz="914400" rtl="0" eaLnBrk="1" fontAlgn="auto" latinLnBrk="0" hangingPunct="1">
                  <a:lnSpc>
                    <a:spcPct val="150000"/>
                  </a:lnSpc>
                  <a:spcBef>
                    <a:spcPts val="0"/>
                  </a:spcBef>
                  <a:spcAft>
                    <a:spcPts val="0"/>
                  </a:spcAft>
                  <a:buClrTx/>
                  <a:buSzTx/>
                  <a:buFontTx/>
                  <a:buNone/>
                  <a:tabLst/>
                  <a:defRPr/>
                </a:pPr>
                <a:r>
                  <a:rPr kumimoji="0" lang="en-US" altLang="zh-TW" sz="1800" b="0"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2.</a:t>
                </a:r>
                <a:r>
                  <a:rPr kumimoji="0" lang="zh-TW" altLang="en-US" sz="1800" b="1" i="0" u="sng"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青少年競技培訓中心</a:t>
                </a:r>
              </a:p>
              <a:p>
                <a:pPr marL="92072" marR="0" lvl="0" indent="-92072" algn="l" defTabSz="914400" rtl="0" eaLnBrk="1" fontAlgn="auto" latinLnBrk="0" hangingPunct="1">
                  <a:lnSpc>
                    <a:spcPct val="150000"/>
                  </a:lnSpc>
                  <a:spcBef>
                    <a:spcPts val="0"/>
                  </a:spcBef>
                  <a:spcAft>
                    <a:spcPts val="0"/>
                  </a:spcAft>
                  <a:buClrTx/>
                  <a:buSzTx/>
                  <a:buFontTx/>
                  <a:buNone/>
                  <a:tabLst/>
                  <a:defRPr/>
                </a:pPr>
                <a:r>
                  <a:rPr kumimoji="0" lang="en-US" altLang="zh-TW" sz="1800" b="0"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3.</a:t>
                </a:r>
                <a:r>
                  <a:rPr kumimoji="0" lang="zh-TW" altLang="en-US" sz="1800" b="0"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特教</a:t>
                </a:r>
                <a:r>
                  <a:rPr kumimoji="0" lang="zh-TW" altLang="en-US" sz="1800" b="1" i="0" u="sng"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微電腦修護班</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TW" sz="1800" b="0"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4.</a:t>
                </a:r>
                <a:r>
                  <a:rPr kumimoji="0" lang="zh-TW" altLang="en-US" sz="1800" b="1" i="0" u="sng"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海外實習見學</a:t>
                </a:r>
              </a:p>
            </p:txBody>
          </p:sp>
        </p:grpSp>
        <p:grpSp>
          <p:nvGrpSpPr>
            <p:cNvPr id="9" name="Group 46"/>
            <p:cNvGrpSpPr/>
            <p:nvPr/>
          </p:nvGrpSpPr>
          <p:grpSpPr>
            <a:xfrm>
              <a:off x="1470633" y="4483743"/>
              <a:ext cx="4579300" cy="2154437"/>
              <a:chOff x="8453168" y="1586760"/>
              <a:chExt cx="4342091" cy="2042839"/>
            </a:xfrm>
          </p:grpSpPr>
          <p:sp>
            <p:nvSpPr>
              <p:cNvPr id="23" name="TextBox 47"/>
              <p:cNvSpPr txBox="1"/>
              <p:nvPr/>
            </p:nvSpPr>
            <p:spPr>
              <a:xfrm>
                <a:off x="8453168" y="1586760"/>
                <a:ext cx="2258445" cy="498238"/>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sym typeface="Times New Roman" panose="02020603050405020304" pitchFamily="18" charset="0"/>
                  </a:rPr>
                  <a:t>前瞻永續校園</a:t>
                </a:r>
                <a:endParaRPr kumimoji="0" lang="en-GB" altLang="zh-CN"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sym typeface="Times New Roman" panose="02020603050405020304" pitchFamily="18" charset="0"/>
                </a:endParaRPr>
              </a:p>
            </p:txBody>
          </p:sp>
          <p:sp>
            <p:nvSpPr>
              <p:cNvPr id="24" name="TextBox 48"/>
              <p:cNvSpPr txBox="1"/>
              <p:nvPr/>
            </p:nvSpPr>
            <p:spPr>
              <a:xfrm>
                <a:off x="8886666" y="2284357"/>
                <a:ext cx="3908593" cy="1345242"/>
              </a:xfrm>
              <a:prstGeom prst="rect">
                <a:avLst/>
              </a:prstGeom>
              <a:noFill/>
            </p:spPr>
            <p:txBody>
              <a:bodyPr wrap="square" lIns="0" tIns="0" rIns="0" bIns="0" rtlCol="0">
                <a:spAutoFit/>
              </a:bodyPr>
              <a:lstStyle/>
              <a:p>
                <a:pPr marL="182558" marR="0" lvl="0" indent="-182558" algn="l" defTabSz="457200" rtl="0" eaLnBrk="1" fontAlgn="base" latinLnBrk="0" hangingPunct="1">
                  <a:lnSpc>
                    <a:spcPct val="150000"/>
                  </a:lnSpc>
                  <a:spcBef>
                    <a:spcPct val="0"/>
                  </a:spcBef>
                  <a:spcAft>
                    <a:spcPct val="0"/>
                  </a:spcAft>
                  <a:buClrTx/>
                  <a:buSzTx/>
                  <a:buFontTx/>
                  <a:buNone/>
                  <a:tabLst/>
                  <a:defRPr/>
                </a:pPr>
                <a:r>
                  <a:rPr kumimoji="0" lang="en-US" altLang="zh-TW" sz="1800" b="0"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sym typeface="Times New Roman" panose="02020603050405020304" pitchFamily="18" charset="0"/>
                  </a:rPr>
                  <a:t>1.</a:t>
                </a:r>
                <a:r>
                  <a:rPr kumimoji="0" lang="zh-TW" altLang="en-US" sz="1800" b="1" i="0" u="sng" strike="noStrike" kern="100" cap="none" spc="0" normalizeH="0" baseline="0" noProof="0" dirty="0">
                    <a:ln>
                      <a:noFill/>
                    </a:ln>
                    <a:solidFill>
                      <a:prstClr val="black"/>
                    </a:solidFill>
                    <a:effectLst/>
                    <a:uLnTx/>
                    <a:uFillTx/>
                    <a:latin typeface="微軟正黑體" panose="020B0604030504040204" pitchFamily="34" charset="-120"/>
                    <a:ea typeface="微软雅黑"/>
                    <a:cs typeface="Times New Roman" panose="02020603050405020304" pitchFamily="18" charset="0"/>
                    <a:sym typeface="Times New Roman" panose="02020603050405020304" pitchFamily="18" charset="0"/>
                  </a:rPr>
                  <a:t>數位學習</a:t>
                </a:r>
                <a:r>
                  <a:rPr kumimoji="0" lang="zh-TW" altLang="en-US" sz="1800" b="0" i="0" u="none" strike="noStrike" kern="100" cap="none" spc="0" normalizeH="0" baseline="0" noProof="0" dirty="0">
                    <a:ln>
                      <a:noFill/>
                    </a:ln>
                    <a:solidFill>
                      <a:prstClr val="black"/>
                    </a:solidFill>
                    <a:effectLst/>
                    <a:uLnTx/>
                    <a:uFillTx/>
                    <a:latin typeface="微軟正黑體" panose="020B0604030504040204" pitchFamily="34" charset="-120"/>
                    <a:ea typeface="微软雅黑"/>
                    <a:cs typeface="Times New Roman" panose="02020603050405020304" pitchFamily="18" charset="0"/>
                    <a:sym typeface="Times New Roman" panose="02020603050405020304" pitchFamily="18" charset="0"/>
                  </a:rPr>
                  <a:t>、</a:t>
                </a:r>
                <a:r>
                  <a:rPr kumimoji="0" lang="zh-TW" altLang="en-US" sz="1800" b="1" i="0" u="sng" strike="noStrike" kern="100" cap="none" spc="0" normalizeH="0" baseline="0" noProof="0" dirty="0">
                    <a:ln>
                      <a:noFill/>
                    </a:ln>
                    <a:solidFill>
                      <a:prstClr val="black"/>
                    </a:solidFill>
                    <a:effectLst/>
                    <a:uLnTx/>
                    <a:uFillTx/>
                    <a:latin typeface="微軟正黑體" panose="020B0604030504040204" pitchFamily="34" charset="-120"/>
                    <a:ea typeface="微软雅黑"/>
                    <a:cs typeface="Times New Roman" panose="02020603050405020304" pitchFamily="18" charset="0"/>
                    <a:sym typeface="Times New Roman" panose="02020603050405020304" pitchFamily="18" charset="0"/>
                  </a:rPr>
                  <a:t>智慧管理</a:t>
                </a: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altLang="zh-TW" sz="1800" b="0"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sym typeface="Times New Roman" panose="02020603050405020304" pitchFamily="18" charset="0"/>
                  </a:rPr>
                  <a:t>2.</a:t>
                </a:r>
                <a:r>
                  <a:rPr kumimoji="0" lang="zh-TW" altLang="en-US" sz="1800" b="0"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sym typeface="Times New Roman" panose="02020603050405020304" pitchFamily="18" charset="0"/>
                  </a:rPr>
                  <a:t>校園整體規劃、整建</a:t>
                </a: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altLang="zh-TW" sz="1800" b="0"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sym typeface="Times New Roman" panose="02020603050405020304" pitchFamily="18" charset="0"/>
                  </a:rPr>
                  <a:t>3.</a:t>
                </a:r>
                <a:r>
                  <a:rPr kumimoji="0" lang="zh-TW" altLang="en-US" sz="1800" b="1" i="0" u="sng" strike="noStrike" kern="100" cap="none" spc="0" normalizeH="0" baseline="0" noProof="0" dirty="0">
                    <a:ln>
                      <a:noFill/>
                    </a:ln>
                    <a:solidFill>
                      <a:prstClr val="black"/>
                    </a:solidFill>
                    <a:effectLst/>
                    <a:uLnTx/>
                    <a:uFillTx/>
                    <a:latin typeface="微軟正黑體" panose="020B0604030504040204" pitchFamily="34" charset="-120"/>
                    <a:ea typeface="微软雅黑"/>
                    <a:cs typeface="Times New Roman" panose="02020603050405020304" pitchFamily="18" charset="0"/>
                    <a:sym typeface="Times New Roman" panose="02020603050405020304" pitchFamily="18" charset="0"/>
                  </a:rPr>
                  <a:t>資源共享</a:t>
                </a:r>
                <a:r>
                  <a:rPr kumimoji="0" lang="zh-TW" altLang="en-US" sz="1800" b="0"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sym typeface="Times New Roman" panose="02020603050405020304" pitchFamily="18" charset="0"/>
                  </a:rPr>
                  <a:t>、</a:t>
                </a:r>
                <a:r>
                  <a:rPr kumimoji="0" lang="zh-TW" altLang="en-US" sz="1800" b="1" i="0" u="sng" strike="noStrike" kern="100" cap="none" spc="0" normalizeH="0" baseline="0" noProof="0" dirty="0">
                    <a:ln>
                      <a:noFill/>
                    </a:ln>
                    <a:solidFill>
                      <a:prstClr val="black"/>
                    </a:solidFill>
                    <a:effectLst/>
                    <a:uLnTx/>
                    <a:uFillTx/>
                    <a:latin typeface="微軟正黑體" panose="020B0604030504040204" pitchFamily="34" charset="-120"/>
                    <a:ea typeface="微软雅黑"/>
                    <a:cs typeface="Times New Roman" panose="02020603050405020304" pitchFamily="18" charset="0"/>
                    <a:sym typeface="Times New Roman" panose="02020603050405020304" pitchFamily="18" charset="0"/>
                  </a:rPr>
                  <a:t>產學共榮</a:t>
                </a:r>
                <a:endParaRPr kumimoji="0" lang="en-US" altLang="zh-TW" sz="1800" b="1" i="0" u="sng" strike="noStrike" kern="100" cap="none" spc="0" normalizeH="0" baseline="0" noProof="0" dirty="0">
                  <a:ln>
                    <a:noFill/>
                  </a:ln>
                  <a:solidFill>
                    <a:prstClr val="black"/>
                  </a:solidFill>
                  <a:effectLst/>
                  <a:uLnTx/>
                  <a:uFillTx/>
                  <a:latin typeface="微軟正黑體" panose="020B0604030504040204" pitchFamily="34" charset="-120"/>
                  <a:ea typeface="微软雅黑"/>
                  <a:cs typeface="Times New Roman" panose="02020603050405020304" pitchFamily="18" charset="0"/>
                  <a:sym typeface="Times New Roman" panose="02020603050405020304" pitchFamily="18" charset="0"/>
                </a:endParaRPr>
              </a:p>
            </p:txBody>
          </p:sp>
        </p:grpSp>
        <p:grpSp>
          <p:nvGrpSpPr>
            <p:cNvPr id="10" name="Group 9"/>
            <p:cNvGrpSpPr/>
            <p:nvPr/>
          </p:nvGrpSpPr>
          <p:grpSpPr>
            <a:xfrm>
              <a:off x="4316166" y="1939440"/>
              <a:ext cx="4178215" cy="4187039"/>
              <a:chOff x="4092255" y="1838977"/>
              <a:chExt cx="3961784" cy="3970151"/>
            </a:xfrm>
          </p:grpSpPr>
          <p:sp>
            <p:nvSpPr>
              <p:cNvPr id="21" name="Freeform 11"/>
              <p:cNvSpPr>
                <a:spLocks/>
              </p:cNvSpPr>
              <p:nvPr/>
            </p:nvSpPr>
            <p:spPr bwMode="auto">
              <a:xfrm>
                <a:off x="5671529" y="3836603"/>
                <a:ext cx="2382510" cy="1972525"/>
              </a:xfrm>
              <a:custGeom>
                <a:avLst/>
                <a:gdLst/>
                <a:ahLst/>
                <a:cxnLst>
                  <a:cxn ang="0">
                    <a:pos x="74" y="156"/>
                  </a:cxn>
                  <a:cxn ang="0">
                    <a:pos x="185" y="110"/>
                  </a:cxn>
                  <a:cxn ang="0">
                    <a:pos x="232" y="0"/>
                  </a:cxn>
                  <a:cxn ang="0">
                    <a:pos x="274" y="0"/>
                  </a:cxn>
                  <a:cxn ang="0">
                    <a:pos x="274" y="1"/>
                  </a:cxn>
                  <a:cxn ang="0">
                    <a:pos x="262" y="30"/>
                  </a:cxn>
                  <a:cxn ang="0">
                    <a:pos x="274" y="58"/>
                  </a:cxn>
                  <a:cxn ang="0">
                    <a:pos x="302" y="70"/>
                  </a:cxn>
                  <a:cxn ang="0">
                    <a:pos x="331" y="58"/>
                  </a:cxn>
                  <a:cxn ang="0">
                    <a:pos x="343" y="30"/>
                  </a:cxn>
                  <a:cxn ang="0">
                    <a:pos x="331" y="1"/>
                  </a:cxn>
                  <a:cxn ang="0">
                    <a:pos x="330" y="0"/>
                  </a:cxn>
                  <a:cxn ang="0">
                    <a:pos x="388" y="0"/>
                  </a:cxn>
                  <a:cxn ang="0">
                    <a:pos x="387" y="32"/>
                  </a:cxn>
                  <a:cxn ang="0">
                    <a:pos x="449" y="66"/>
                  </a:cxn>
                  <a:cxn ang="0">
                    <a:pos x="435" y="121"/>
                  </a:cxn>
                  <a:cxn ang="0">
                    <a:pos x="362" y="125"/>
                  </a:cxn>
                  <a:cxn ang="0">
                    <a:pos x="328" y="183"/>
                  </a:cxn>
                  <a:cxn ang="0">
                    <a:pos x="365" y="243"/>
                  </a:cxn>
                  <a:cxn ang="0">
                    <a:pos x="344" y="266"/>
                  </a:cxn>
                  <a:cxn ang="0">
                    <a:pos x="321" y="287"/>
                  </a:cxn>
                  <a:cxn ang="0">
                    <a:pos x="260" y="251"/>
                  </a:cxn>
                  <a:cxn ang="0">
                    <a:pos x="202" y="285"/>
                  </a:cxn>
                  <a:cxn ang="0">
                    <a:pos x="202" y="356"/>
                  </a:cxn>
                  <a:cxn ang="0">
                    <a:pos x="144" y="371"/>
                  </a:cxn>
                  <a:cxn ang="0">
                    <a:pos x="108" y="309"/>
                  </a:cxn>
                  <a:cxn ang="0">
                    <a:pos x="76" y="311"/>
                  </a:cxn>
                  <a:cxn ang="0">
                    <a:pos x="74" y="311"/>
                  </a:cxn>
                  <a:cxn ang="0">
                    <a:pos x="74" y="248"/>
                  </a:cxn>
                  <a:cxn ang="0">
                    <a:pos x="69" y="254"/>
                  </a:cxn>
                  <a:cxn ang="0">
                    <a:pos x="40" y="266"/>
                  </a:cxn>
                  <a:cxn ang="0">
                    <a:pos x="11" y="254"/>
                  </a:cxn>
                  <a:cxn ang="0">
                    <a:pos x="0" y="226"/>
                  </a:cxn>
                  <a:cxn ang="0">
                    <a:pos x="11" y="197"/>
                  </a:cxn>
                  <a:cxn ang="0">
                    <a:pos x="40" y="185"/>
                  </a:cxn>
                  <a:cxn ang="0">
                    <a:pos x="69" y="197"/>
                  </a:cxn>
                  <a:cxn ang="0">
                    <a:pos x="74" y="203"/>
                  </a:cxn>
                  <a:cxn ang="0">
                    <a:pos x="74" y="156"/>
                  </a:cxn>
                </a:cxnLst>
                <a:rect l="0" t="0" r="r" b="b"/>
                <a:pathLst>
                  <a:path w="449" h="371">
                    <a:moveTo>
                      <a:pt x="74" y="156"/>
                    </a:moveTo>
                    <a:cubicBezTo>
                      <a:pt x="117" y="156"/>
                      <a:pt x="155" y="141"/>
                      <a:pt x="185" y="110"/>
                    </a:cubicBezTo>
                    <a:cubicBezTo>
                      <a:pt x="216" y="80"/>
                      <a:pt x="231" y="43"/>
                      <a:pt x="232" y="0"/>
                    </a:cubicBezTo>
                    <a:cubicBezTo>
                      <a:pt x="274" y="0"/>
                      <a:pt x="274" y="0"/>
                      <a:pt x="274" y="0"/>
                    </a:cubicBezTo>
                    <a:cubicBezTo>
                      <a:pt x="274" y="0"/>
                      <a:pt x="274" y="1"/>
                      <a:pt x="274" y="1"/>
                    </a:cubicBezTo>
                    <a:cubicBezTo>
                      <a:pt x="266" y="9"/>
                      <a:pt x="262" y="19"/>
                      <a:pt x="262" y="30"/>
                    </a:cubicBezTo>
                    <a:cubicBezTo>
                      <a:pt x="262" y="41"/>
                      <a:pt x="266" y="51"/>
                      <a:pt x="274" y="58"/>
                    </a:cubicBezTo>
                    <a:cubicBezTo>
                      <a:pt x="282" y="66"/>
                      <a:pt x="291" y="70"/>
                      <a:pt x="302" y="70"/>
                    </a:cubicBezTo>
                    <a:cubicBezTo>
                      <a:pt x="314" y="70"/>
                      <a:pt x="323" y="66"/>
                      <a:pt x="331" y="58"/>
                    </a:cubicBezTo>
                    <a:cubicBezTo>
                      <a:pt x="339" y="51"/>
                      <a:pt x="343" y="41"/>
                      <a:pt x="343" y="30"/>
                    </a:cubicBezTo>
                    <a:cubicBezTo>
                      <a:pt x="343" y="19"/>
                      <a:pt x="339" y="9"/>
                      <a:pt x="331" y="1"/>
                    </a:cubicBezTo>
                    <a:cubicBezTo>
                      <a:pt x="331" y="1"/>
                      <a:pt x="330" y="0"/>
                      <a:pt x="330" y="0"/>
                    </a:cubicBezTo>
                    <a:cubicBezTo>
                      <a:pt x="388" y="0"/>
                      <a:pt x="388" y="0"/>
                      <a:pt x="388" y="0"/>
                    </a:cubicBezTo>
                    <a:cubicBezTo>
                      <a:pt x="388" y="11"/>
                      <a:pt x="388" y="22"/>
                      <a:pt x="387" y="32"/>
                    </a:cubicBezTo>
                    <a:cubicBezTo>
                      <a:pt x="449" y="66"/>
                      <a:pt x="449" y="66"/>
                      <a:pt x="449" y="66"/>
                    </a:cubicBezTo>
                    <a:cubicBezTo>
                      <a:pt x="446" y="85"/>
                      <a:pt x="441" y="103"/>
                      <a:pt x="435" y="121"/>
                    </a:cubicBezTo>
                    <a:cubicBezTo>
                      <a:pt x="362" y="125"/>
                      <a:pt x="362" y="125"/>
                      <a:pt x="362" y="125"/>
                    </a:cubicBezTo>
                    <a:cubicBezTo>
                      <a:pt x="353" y="145"/>
                      <a:pt x="342" y="164"/>
                      <a:pt x="328" y="183"/>
                    </a:cubicBezTo>
                    <a:cubicBezTo>
                      <a:pt x="365" y="243"/>
                      <a:pt x="365" y="243"/>
                      <a:pt x="365" y="243"/>
                    </a:cubicBezTo>
                    <a:cubicBezTo>
                      <a:pt x="358" y="251"/>
                      <a:pt x="351" y="258"/>
                      <a:pt x="344" y="266"/>
                    </a:cubicBezTo>
                    <a:cubicBezTo>
                      <a:pt x="336" y="273"/>
                      <a:pt x="329" y="280"/>
                      <a:pt x="321" y="287"/>
                    </a:cubicBezTo>
                    <a:cubicBezTo>
                      <a:pt x="260" y="251"/>
                      <a:pt x="260" y="251"/>
                      <a:pt x="260" y="251"/>
                    </a:cubicBezTo>
                    <a:cubicBezTo>
                      <a:pt x="241" y="265"/>
                      <a:pt x="222" y="276"/>
                      <a:pt x="202" y="285"/>
                    </a:cubicBezTo>
                    <a:cubicBezTo>
                      <a:pt x="202" y="356"/>
                      <a:pt x="202" y="356"/>
                      <a:pt x="202" y="356"/>
                    </a:cubicBezTo>
                    <a:cubicBezTo>
                      <a:pt x="183" y="363"/>
                      <a:pt x="164" y="368"/>
                      <a:pt x="144" y="371"/>
                    </a:cubicBezTo>
                    <a:cubicBezTo>
                      <a:pt x="108" y="309"/>
                      <a:pt x="108" y="309"/>
                      <a:pt x="108" y="309"/>
                    </a:cubicBezTo>
                    <a:cubicBezTo>
                      <a:pt x="97" y="310"/>
                      <a:pt x="86" y="311"/>
                      <a:pt x="76" y="311"/>
                    </a:cubicBezTo>
                    <a:cubicBezTo>
                      <a:pt x="75" y="311"/>
                      <a:pt x="75" y="311"/>
                      <a:pt x="74" y="311"/>
                    </a:cubicBezTo>
                    <a:cubicBezTo>
                      <a:pt x="74" y="248"/>
                      <a:pt x="74" y="248"/>
                      <a:pt x="74" y="248"/>
                    </a:cubicBezTo>
                    <a:cubicBezTo>
                      <a:pt x="73" y="250"/>
                      <a:pt x="71" y="252"/>
                      <a:pt x="69" y="254"/>
                    </a:cubicBezTo>
                    <a:cubicBezTo>
                      <a:pt x="61" y="262"/>
                      <a:pt x="51" y="266"/>
                      <a:pt x="40" y="266"/>
                    </a:cubicBezTo>
                    <a:cubicBezTo>
                      <a:pt x="29" y="266"/>
                      <a:pt x="19" y="262"/>
                      <a:pt x="11" y="254"/>
                    </a:cubicBezTo>
                    <a:cubicBezTo>
                      <a:pt x="4" y="247"/>
                      <a:pt x="0" y="237"/>
                      <a:pt x="0" y="226"/>
                    </a:cubicBezTo>
                    <a:cubicBezTo>
                      <a:pt x="0" y="215"/>
                      <a:pt x="4" y="205"/>
                      <a:pt x="11" y="197"/>
                    </a:cubicBezTo>
                    <a:cubicBezTo>
                      <a:pt x="19" y="189"/>
                      <a:pt x="29" y="185"/>
                      <a:pt x="40" y="185"/>
                    </a:cubicBezTo>
                    <a:cubicBezTo>
                      <a:pt x="51" y="185"/>
                      <a:pt x="61" y="189"/>
                      <a:pt x="69" y="197"/>
                    </a:cubicBezTo>
                    <a:cubicBezTo>
                      <a:pt x="71" y="199"/>
                      <a:pt x="73" y="201"/>
                      <a:pt x="74" y="203"/>
                    </a:cubicBezTo>
                    <a:lnTo>
                      <a:pt x="74" y="156"/>
                    </a:lnTo>
                    <a:close/>
                  </a:path>
                </a:pathLst>
              </a:custGeom>
              <a:solidFill>
                <a:srgbClr val="4BC1DD"/>
              </a:solidFill>
              <a:ln w="19050">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6435" tIns="48219" rIns="96435" bIns="48219"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imes New Roman" panose="02020603050405020304" pitchFamily="18" charset="0"/>
                  <a:ea typeface="微软雅黑" panose="020B0503020204020204" pitchFamily="34" charset="-122"/>
                  <a:cs typeface="+mn-cs"/>
                  <a:sym typeface="Times New Roman" panose="02020603050405020304" pitchFamily="18" charset="0"/>
                </a:endParaRPr>
              </a:p>
            </p:txBody>
          </p:sp>
          <p:sp>
            <p:nvSpPr>
              <p:cNvPr id="19" name="Freeform 10"/>
              <p:cNvSpPr>
                <a:spLocks/>
              </p:cNvSpPr>
              <p:nvPr/>
            </p:nvSpPr>
            <p:spPr bwMode="auto">
              <a:xfrm>
                <a:off x="6064778" y="1838977"/>
                <a:ext cx="1982984" cy="2369958"/>
              </a:xfrm>
              <a:custGeom>
                <a:avLst/>
                <a:gdLst/>
                <a:ahLst/>
                <a:cxnLst>
                  <a:cxn ang="0">
                    <a:pos x="314" y="376"/>
                  </a:cxn>
                  <a:cxn ang="0">
                    <a:pos x="256" y="376"/>
                  </a:cxn>
                  <a:cxn ang="0">
                    <a:pos x="257" y="377"/>
                  </a:cxn>
                  <a:cxn ang="0">
                    <a:pos x="269" y="406"/>
                  </a:cxn>
                  <a:cxn ang="0">
                    <a:pos x="257" y="434"/>
                  </a:cxn>
                  <a:cxn ang="0">
                    <a:pos x="228" y="446"/>
                  </a:cxn>
                  <a:cxn ang="0">
                    <a:pos x="200" y="434"/>
                  </a:cxn>
                  <a:cxn ang="0">
                    <a:pos x="188" y="406"/>
                  </a:cxn>
                  <a:cxn ang="0">
                    <a:pos x="200" y="377"/>
                  </a:cxn>
                  <a:cxn ang="0">
                    <a:pos x="200" y="376"/>
                  </a:cxn>
                  <a:cxn ang="0">
                    <a:pos x="158" y="376"/>
                  </a:cxn>
                  <a:cxn ang="0">
                    <a:pos x="158" y="374"/>
                  </a:cxn>
                  <a:cxn ang="0">
                    <a:pos x="111" y="263"/>
                  </a:cxn>
                  <a:cxn ang="0">
                    <a:pos x="0" y="216"/>
                  </a:cxn>
                  <a:cxn ang="0">
                    <a:pos x="0" y="171"/>
                  </a:cxn>
                  <a:cxn ang="0">
                    <a:pos x="3" y="175"/>
                  </a:cxn>
                  <a:cxn ang="0">
                    <a:pos x="32" y="187"/>
                  </a:cxn>
                  <a:cxn ang="0">
                    <a:pos x="61" y="175"/>
                  </a:cxn>
                  <a:cxn ang="0">
                    <a:pos x="73" y="146"/>
                  </a:cxn>
                  <a:cxn ang="0">
                    <a:pos x="61" y="118"/>
                  </a:cxn>
                  <a:cxn ang="0">
                    <a:pos x="32" y="106"/>
                  </a:cxn>
                  <a:cxn ang="0">
                    <a:pos x="3" y="118"/>
                  </a:cxn>
                  <a:cxn ang="0">
                    <a:pos x="0" y="122"/>
                  </a:cxn>
                  <a:cxn ang="0">
                    <a:pos x="0" y="61"/>
                  </a:cxn>
                  <a:cxn ang="0">
                    <a:pos x="2" y="61"/>
                  </a:cxn>
                  <a:cxn ang="0">
                    <a:pos x="32" y="62"/>
                  </a:cxn>
                  <a:cxn ang="0">
                    <a:pos x="67" y="0"/>
                  </a:cxn>
                  <a:cxn ang="0">
                    <a:pos x="126" y="15"/>
                  </a:cxn>
                  <a:cxn ang="0">
                    <a:pos x="126" y="86"/>
                  </a:cxn>
                  <a:cxn ang="0">
                    <a:pos x="186" y="120"/>
                  </a:cxn>
                  <a:cxn ang="0">
                    <a:pos x="246" y="84"/>
                  </a:cxn>
                  <a:cxn ang="0">
                    <a:pos x="270" y="106"/>
                  </a:cxn>
                  <a:cxn ang="0">
                    <a:pos x="288" y="126"/>
                  </a:cxn>
                  <a:cxn ang="0">
                    <a:pos x="252" y="186"/>
                  </a:cxn>
                  <a:cxn ang="0">
                    <a:pos x="288" y="244"/>
                  </a:cxn>
                  <a:cxn ang="0">
                    <a:pos x="359" y="244"/>
                  </a:cxn>
                  <a:cxn ang="0">
                    <a:pos x="374" y="301"/>
                  </a:cxn>
                  <a:cxn ang="0">
                    <a:pos x="313" y="341"/>
                  </a:cxn>
                  <a:cxn ang="0">
                    <a:pos x="314" y="374"/>
                  </a:cxn>
                  <a:cxn ang="0">
                    <a:pos x="314" y="376"/>
                  </a:cxn>
                </a:cxnLst>
                <a:rect l="0" t="0" r="r" b="b"/>
                <a:pathLst>
                  <a:path w="374" h="446">
                    <a:moveTo>
                      <a:pt x="314" y="376"/>
                    </a:moveTo>
                    <a:cubicBezTo>
                      <a:pt x="256" y="376"/>
                      <a:pt x="256" y="376"/>
                      <a:pt x="256" y="376"/>
                    </a:cubicBezTo>
                    <a:cubicBezTo>
                      <a:pt x="256" y="376"/>
                      <a:pt x="257" y="377"/>
                      <a:pt x="257" y="377"/>
                    </a:cubicBezTo>
                    <a:cubicBezTo>
                      <a:pt x="265" y="385"/>
                      <a:pt x="269" y="395"/>
                      <a:pt x="269" y="406"/>
                    </a:cubicBezTo>
                    <a:cubicBezTo>
                      <a:pt x="269" y="417"/>
                      <a:pt x="265" y="427"/>
                      <a:pt x="257" y="434"/>
                    </a:cubicBezTo>
                    <a:cubicBezTo>
                      <a:pt x="249" y="442"/>
                      <a:pt x="240" y="446"/>
                      <a:pt x="228" y="446"/>
                    </a:cubicBezTo>
                    <a:cubicBezTo>
                      <a:pt x="217" y="446"/>
                      <a:pt x="208" y="442"/>
                      <a:pt x="200" y="434"/>
                    </a:cubicBezTo>
                    <a:cubicBezTo>
                      <a:pt x="192" y="427"/>
                      <a:pt x="188" y="417"/>
                      <a:pt x="188" y="406"/>
                    </a:cubicBezTo>
                    <a:cubicBezTo>
                      <a:pt x="188" y="395"/>
                      <a:pt x="192" y="385"/>
                      <a:pt x="200" y="377"/>
                    </a:cubicBezTo>
                    <a:cubicBezTo>
                      <a:pt x="200" y="377"/>
                      <a:pt x="200" y="376"/>
                      <a:pt x="200" y="376"/>
                    </a:cubicBezTo>
                    <a:cubicBezTo>
                      <a:pt x="158" y="376"/>
                      <a:pt x="158" y="376"/>
                      <a:pt x="158" y="376"/>
                    </a:cubicBezTo>
                    <a:cubicBezTo>
                      <a:pt x="158" y="376"/>
                      <a:pt x="158" y="375"/>
                      <a:pt x="158" y="374"/>
                    </a:cubicBezTo>
                    <a:cubicBezTo>
                      <a:pt x="158" y="331"/>
                      <a:pt x="142" y="293"/>
                      <a:pt x="111" y="263"/>
                    </a:cubicBezTo>
                    <a:cubicBezTo>
                      <a:pt x="81" y="232"/>
                      <a:pt x="43" y="216"/>
                      <a:pt x="0" y="216"/>
                    </a:cubicBezTo>
                    <a:cubicBezTo>
                      <a:pt x="0" y="171"/>
                      <a:pt x="0" y="171"/>
                      <a:pt x="0" y="171"/>
                    </a:cubicBezTo>
                    <a:cubicBezTo>
                      <a:pt x="1" y="173"/>
                      <a:pt x="2" y="174"/>
                      <a:pt x="3" y="175"/>
                    </a:cubicBezTo>
                    <a:cubicBezTo>
                      <a:pt x="11" y="183"/>
                      <a:pt x="21" y="187"/>
                      <a:pt x="32" y="187"/>
                    </a:cubicBezTo>
                    <a:cubicBezTo>
                      <a:pt x="43" y="187"/>
                      <a:pt x="53" y="183"/>
                      <a:pt x="61" y="175"/>
                    </a:cubicBezTo>
                    <a:cubicBezTo>
                      <a:pt x="69" y="167"/>
                      <a:pt x="73" y="158"/>
                      <a:pt x="73" y="146"/>
                    </a:cubicBezTo>
                    <a:cubicBezTo>
                      <a:pt x="73" y="135"/>
                      <a:pt x="69" y="126"/>
                      <a:pt x="61" y="118"/>
                    </a:cubicBezTo>
                    <a:cubicBezTo>
                      <a:pt x="53" y="110"/>
                      <a:pt x="43" y="106"/>
                      <a:pt x="32" y="106"/>
                    </a:cubicBezTo>
                    <a:cubicBezTo>
                      <a:pt x="21" y="106"/>
                      <a:pt x="11" y="110"/>
                      <a:pt x="3" y="118"/>
                    </a:cubicBezTo>
                    <a:cubicBezTo>
                      <a:pt x="2" y="119"/>
                      <a:pt x="1" y="120"/>
                      <a:pt x="0" y="122"/>
                    </a:cubicBezTo>
                    <a:cubicBezTo>
                      <a:pt x="0" y="61"/>
                      <a:pt x="0" y="61"/>
                      <a:pt x="0" y="61"/>
                    </a:cubicBezTo>
                    <a:cubicBezTo>
                      <a:pt x="1" y="61"/>
                      <a:pt x="1" y="61"/>
                      <a:pt x="2" y="61"/>
                    </a:cubicBezTo>
                    <a:cubicBezTo>
                      <a:pt x="12" y="61"/>
                      <a:pt x="22" y="61"/>
                      <a:pt x="32" y="62"/>
                    </a:cubicBezTo>
                    <a:cubicBezTo>
                      <a:pt x="67" y="0"/>
                      <a:pt x="67" y="0"/>
                      <a:pt x="67" y="0"/>
                    </a:cubicBezTo>
                    <a:cubicBezTo>
                      <a:pt x="87" y="4"/>
                      <a:pt x="107" y="8"/>
                      <a:pt x="126" y="15"/>
                    </a:cubicBezTo>
                    <a:cubicBezTo>
                      <a:pt x="126" y="86"/>
                      <a:pt x="126" y="86"/>
                      <a:pt x="126" y="86"/>
                    </a:cubicBezTo>
                    <a:cubicBezTo>
                      <a:pt x="147" y="95"/>
                      <a:pt x="167" y="106"/>
                      <a:pt x="186" y="120"/>
                    </a:cubicBezTo>
                    <a:cubicBezTo>
                      <a:pt x="246" y="84"/>
                      <a:pt x="246" y="84"/>
                      <a:pt x="246" y="84"/>
                    </a:cubicBezTo>
                    <a:cubicBezTo>
                      <a:pt x="254" y="91"/>
                      <a:pt x="262" y="98"/>
                      <a:pt x="270" y="106"/>
                    </a:cubicBezTo>
                    <a:cubicBezTo>
                      <a:pt x="276" y="113"/>
                      <a:pt x="282" y="119"/>
                      <a:pt x="288" y="126"/>
                    </a:cubicBezTo>
                    <a:cubicBezTo>
                      <a:pt x="252" y="186"/>
                      <a:pt x="252" y="186"/>
                      <a:pt x="252" y="186"/>
                    </a:cubicBezTo>
                    <a:cubicBezTo>
                      <a:pt x="266" y="204"/>
                      <a:pt x="278" y="224"/>
                      <a:pt x="288" y="244"/>
                    </a:cubicBezTo>
                    <a:cubicBezTo>
                      <a:pt x="359" y="244"/>
                      <a:pt x="359" y="244"/>
                      <a:pt x="359" y="244"/>
                    </a:cubicBezTo>
                    <a:cubicBezTo>
                      <a:pt x="365" y="263"/>
                      <a:pt x="370" y="282"/>
                      <a:pt x="374" y="301"/>
                    </a:cubicBezTo>
                    <a:cubicBezTo>
                      <a:pt x="313" y="341"/>
                      <a:pt x="313" y="341"/>
                      <a:pt x="313" y="341"/>
                    </a:cubicBezTo>
                    <a:cubicBezTo>
                      <a:pt x="314" y="352"/>
                      <a:pt x="314" y="363"/>
                      <a:pt x="314" y="374"/>
                    </a:cubicBezTo>
                    <a:cubicBezTo>
                      <a:pt x="314" y="375"/>
                      <a:pt x="314" y="375"/>
                      <a:pt x="314" y="376"/>
                    </a:cubicBezTo>
                    <a:close/>
                  </a:path>
                </a:pathLst>
              </a:custGeom>
              <a:solidFill>
                <a:srgbClr val="435F8E"/>
              </a:solidFill>
              <a:ln w="19050">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6435" tIns="48219" rIns="96435" bIns="48219"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imes New Roman" panose="02020603050405020304" pitchFamily="18" charset="0"/>
                  <a:ea typeface="微软雅黑" panose="020B0503020204020204" pitchFamily="34" charset="-122"/>
                  <a:cs typeface="+mn-cs"/>
                  <a:sym typeface="Times New Roman" panose="02020603050405020304" pitchFamily="18" charset="0"/>
                </a:endParaRPr>
              </a:p>
            </p:txBody>
          </p:sp>
          <p:sp>
            <p:nvSpPr>
              <p:cNvPr id="17" name="Freeform 12"/>
              <p:cNvSpPr>
                <a:spLocks/>
              </p:cNvSpPr>
              <p:nvPr/>
            </p:nvSpPr>
            <p:spPr bwMode="auto">
              <a:xfrm>
                <a:off x="4092255" y="3432894"/>
                <a:ext cx="1972526" cy="2369958"/>
              </a:xfrm>
              <a:custGeom>
                <a:avLst/>
                <a:gdLst/>
                <a:ahLst/>
                <a:cxnLst>
                  <a:cxn ang="0">
                    <a:pos x="372" y="232"/>
                  </a:cxn>
                  <a:cxn ang="0">
                    <a:pos x="372" y="279"/>
                  </a:cxn>
                  <a:cxn ang="0">
                    <a:pos x="367" y="273"/>
                  </a:cxn>
                  <a:cxn ang="0">
                    <a:pos x="338" y="261"/>
                  </a:cxn>
                  <a:cxn ang="0">
                    <a:pos x="309" y="273"/>
                  </a:cxn>
                  <a:cxn ang="0">
                    <a:pos x="298" y="302"/>
                  </a:cxn>
                  <a:cxn ang="0">
                    <a:pos x="309" y="330"/>
                  </a:cxn>
                  <a:cxn ang="0">
                    <a:pos x="338" y="342"/>
                  </a:cxn>
                  <a:cxn ang="0">
                    <a:pos x="367" y="330"/>
                  </a:cxn>
                  <a:cxn ang="0">
                    <a:pos x="372" y="324"/>
                  </a:cxn>
                  <a:cxn ang="0">
                    <a:pos x="372" y="387"/>
                  </a:cxn>
                  <a:cxn ang="0">
                    <a:pos x="340" y="385"/>
                  </a:cxn>
                  <a:cxn ang="0">
                    <a:pos x="302" y="446"/>
                  </a:cxn>
                  <a:cxn ang="0">
                    <a:pos x="242" y="430"/>
                  </a:cxn>
                  <a:cxn ang="0">
                    <a:pos x="247" y="361"/>
                  </a:cxn>
                  <a:cxn ang="0">
                    <a:pos x="184" y="323"/>
                  </a:cxn>
                  <a:cxn ang="0">
                    <a:pos x="129" y="363"/>
                  </a:cxn>
                  <a:cxn ang="0">
                    <a:pos x="106" y="342"/>
                  </a:cxn>
                  <a:cxn ang="0">
                    <a:pos x="82" y="316"/>
                  </a:cxn>
                  <a:cxn ang="0">
                    <a:pos x="118" y="254"/>
                  </a:cxn>
                  <a:cxn ang="0">
                    <a:pos x="86" y="199"/>
                  </a:cxn>
                  <a:cxn ang="0">
                    <a:pos x="15" y="199"/>
                  </a:cxn>
                  <a:cxn ang="0">
                    <a:pos x="0" y="141"/>
                  </a:cxn>
                  <a:cxn ang="0">
                    <a:pos x="62" y="104"/>
                  </a:cxn>
                  <a:cxn ang="0">
                    <a:pos x="61" y="84"/>
                  </a:cxn>
                  <a:cxn ang="0">
                    <a:pos x="61" y="76"/>
                  </a:cxn>
                  <a:cxn ang="0">
                    <a:pos x="118" y="76"/>
                  </a:cxn>
                  <a:cxn ang="0">
                    <a:pos x="109" y="69"/>
                  </a:cxn>
                  <a:cxn ang="0">
                    <a:pos x="97" y="41"/>
                  </a:cxn>
                  <a:cxn ang="0">
                    <a:pos x="109" y="12"/>
                  </a:cxn>
                  <a:cxn ang="0">
                    <a:pos x="138" y="0"/>
                  </a:cxn>
                  <a:cxn ang="0">
                    <a:pos x="167" y="12"/>
                  </a:cxn>
                  <a:cxn ang="0">
                    <a:pos x="179" y="41"/>
                  </a:cxn>
                  <a:cxn ang="0">
                    <a:pos x="167" y="69"/>
                  </a:cxn>
                  <a:cxn ang="0">
                    <a:pos x="158" y="76"/>
                  </a:cxn>
                  <a:cxn ang="0">
                    <a:pos x="214" y="76"/>
                  </a:cxn>
                  <a:cxn ang="0">
                    <a:pos x="260" y="186"/>
                  </a:cxn>
                  <a:cxn ang="0">
                    <a:pos x="372" y="232"/>
                  </a:cxn>
                  <a:cxn ang="0">
                    <a:pos x="372" y="232"/>
                  </a:cxn>
                </a:cxnLst>
                <a:rect l="0" t="0" r="r" b="b"/>
                <a:pathLst>
                  <a:path w="372" h="446">
                    <a:moveTo>
                      <a:pt x="372" y="232"/>
                    </a:moveTo>
                    <a:cubicBezTo>
                      <a:pt x="372" y="279"/>
                      <a:pt x="372" y="279"/>
                      <a:pt x="372" y="279"/>
                    </a:cubicBezTo>
                    <a:cubicBezTo>
                      <a:pt x="371" y="277"/>
                      <a:pt x="369" y="275"/>
                      <a:pt x="367" y="273"/>
                    </a:cubicBezTo>
                    <a:cubicBezTo>
                      <a:pt x="359" y="265"/>
                      <a:pt x="349" y="261"/>
                      <a:pt x="338" y="261"/>
                    </a:cubicBezTo>
                    <a:cubicBezTo>
                      <a:pt x="327" y="261"/>
                      <a:pt x="317" y="265"/>
                      <a:pt x="309" y="273"/>
                    </a:cubicBezTo>
                    <a:cubicBezTo>
                      <a:pt x="302" y="281"/>
                      <a:pt x="298" y="291"/>
                      <a:pt x="298" y="302"/>
                    </a:cubicBezTo>
                    <a:cubicBezTo>
                      <a:pt x="298" y="313"/>
                      <a:pt x="302" y="323"/>
                      <a:pt x="309" y="330"/>
                    </a:cubicBezTo>
                    <a:cubicBezTo>
                      <a:pt x="317" y="338"/>
                      <a:pt x="327" y="342"/>
                      <a:pt x="338" y="342"/>
                    </a:cubicBezTo>
                    <a:cubicBezTo>
                      <a:pt x="349" y="342"/>
                      <a:pt x="359" y="338"/>
                      <a:pt x="367" y="330"/>
                    </a:cubicBezTo>
                    <a:cubicBezTo>
                      <a:pt x="369" y="328"/>
                      <a:pt x="371" y="326"/>
                      <a:pt x="372" y="324"/>
                    </a:cubicBezTo>
                    <a:cubicBezTo>
                      <a:pt x="372" y="387"/>
                      <a:pt x="372" y="387"/>
                      <a:pt x="372" y="387"/>
                    </a:cubicBezTo>
                    <a:cubicBezTo>
                      <a:pt x="361" y="387"/>
                      <a:pt x="351" y="386"/>
                      <a:pt x="340" y="385"/>
                    </a:cubicBezTo>
                    <a:cubicBezTo>
                      <a:pt x="302" y="446"/>
                      <a:pt x="302" y="446"/>
                      <a:pt x="302" y="446"/>
                    </a:cubicBezTo>
                    <a:cubicBezTo>
                      <a:pt x="281" y="443"/>
                      <a:pt x="261" y="437"/>
                      <a:pt x="242" y="430"/>
                    </a:cubicBezTo>
                    <a:cubicBezTo>
                      <a:pt x="247" y="361"/>
                      <a:pt x="247" y="361"/>
                      <a:pt x="247" y="361"/>
                    </a:cubicBezTo>
                    <a:cubicBezTo>
                      <a:pt x="225" y="351"/>
                      <a:pt x="204" y="338"/>
                      <a:pt x="184" y="323"/>
                    </a:cubicBezTo>
                    <a:cubicBezTo>
                      <a:pt x="129" y="363"/>
                      <a:pt x="129" y="363"/>
                      <a:pt x="129" y="363"/>
                    </a:cubicBezTo>
                    <a:cubicBezTo>
                      <a:pt x="121" y="356"/>
                      <a:pt x="113" y="349"/>
                      <a:pt x="106" y="342"/>
                    </a:cubicBezTo>
                    <a:cubicBezTo>
                      <a:pt x="97" y="333"/>
                      <a:pt x="89" y="325"/>
                      <a:pt x="82" y="316"/>
                    </a:cubicBezTo>
                    <a:cubicBezTo>
                      <a:pt x="118" y="254"/>
                      <a:pt x="118" y="254"/>
                      <a:pt x="118" y="254"/>
                    </a:cubicBezTo>
                    <a:cubicBezTo>
                      <a:pt x="105" y="237"/>
                      <a:pt x="95" y="219"/>
                      <a:pt x="86" y="199"/>
                    </a:cubicBezTo>
                    <a:cubicBezTo>
                      <a:pt x="15" y="199"/>
                      <a:pt x="15" y="199"/>
                      <a:pt x="15" y="199"/>
                    </a:cubicBezTo>
                    <a:cubicBezTo>
                      <a:pt x="8" y="180"/>
                      <a:pt x="4" y="161"/>
                      <a:pt x="0" y="141"/>
                    </a:cubicBezTo>
                    <a:cubicBezTo>
                      <a:pt x="62" y="104"/>
                      <a:pt x="62" y="104"/>
                      <a:pt x="62" y="104"/>
                    </a:cubicBezTo>
                    <a:cubicBezTo>
                      <a:pt x="62" y="98"/>
                      <a:pt x="61" y="91"/>
                      <a:pt x="61" y="84"/>
                    </a:cubicBezTo>
                    <a:cubicBezTo>
                      <a:pt x="61" y="82"/>
                      <a:pt x="61" y="79"/>
                      <a:pt x="61" y="76"/>
                    </a:cubicBezTo>
                    <a:cubicBezTo>
                      <a:pt x="118" y="76"/>
                      <a:pt x="118" y="76"/>
                      <a:pt x="118" y="76"/>
                    </a:cubicBezTo>
                    <a:cubicBezTo>
                      <a:pt x="115" y="74"/>
                      <a:pt x="112" y="72"/>
                      <a:pt x="109" y="69"/>
                    </a:cubicBezTo>
                    <a:cubicBezTo>
                      <a:pt x="101" y="61"/>
                      <a:pt x="97" y="52"/>
                      <a:pt x="97" y="41"/>
                    </a:cubicBezTo>
                    <a:cubicBezTo>
                      <a:pt x="97" y="29"/>
                      <a:pt x="101" y="20"/>
                      <a:pt x="109" y="12"/>
                    </a:cubicBezTo>
                    <a:cubicBezTo>
                      <a:pt x="117" y="4"/>
                      <a:pt x="127" y="0"/>
                      <a:pt x="138" y="0"/>
                    </a:cubicBezTo>
                    <a:cubicBezTo>
                      <a:pt x="149" y="0"/>
                      <a:pt x="159" y="4"/>
                      <a:pt x="167" y="12"/>
                    </a:cubicBezTo>
                    <a:cubicBezTo>
                      <a:pt x="175" y="20"/>
                      <a:pt x="179" y="29"/>
                      <a:pt x="179" y="41"/>
                    </a:cubicBezTo>
                    <a:cubicBezTo>
                      <a:pt x="179" y="52"/>
                      <a:pt x="175" y="61"/>
                      <a:pt x="167" y="69"/>
                    </a:cubicBezTo>
                    <a:cubicBezTo>
                      <a:pt x="164" y="72"/>
                      <a:pt x="161" y="74"/>
                      <a:pt x="158" y="76"/>
                    </a:cubicBezTo>
                    <a:cubicBezTo>
                      <a:pt x="214" y="76"/>
                      <a:pt x="214" y="76"/>
                      <a:pt x="214" y="76"/>
                    </a:cubicBezTo>
                    <a:cubicBezTo>
                      <a:pt x="214" y="119"/>
                      <a:pt x="229" y="156"/>
                      <a:pt x="260" y="186"/>
                    </a:cubicBezTo>
                    <a:cubicBezTo>
                      <a:pt x="291" y="217"/>
                      <a:pt x="328" y="232"/>
                      <a:pt x="372" y="232"/>
                    </a:cubicBezTo>
                    <a:cubicBezTo>
                      <a:pt x="372" y="232"/>
                      <a:pt x="372" y="232"/>
                      <a:pt x="372" y="232"/>
                    </a:cubicBezTo>
                    <a:close/>
                  </a:path>
                </a:pathLst>
              </a:custGeom>
              <a:solidFill>
                <a:srgbClr val="435F8E"/>
              </a:solidFill>
              <a:ln w="19050">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6435" tIns="48219" rIns="96435" bIns="48219"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imes New Roman" panose="02020603050405020304" pitchFamily="18" charset="0"/>
                  <a:ea typeface="微软雅黑" panose="020B0503020204020204" pitchFamily="34" charset="-122"/>
                  <a:cs typeface="+mn-cs"/>
                  <a:sym typeface="Times New Roman" panose="02020603050405020304" pitchFamily="18" charset="0"/>
                </a:endParaRPr>
              </a:p>
            </p:txBody>
          </p:sp>
          <p:sp>
            <p:nvSpPr>
              <p:cNvPr id="15" name="Freeform 9"/>
              <p:cNvSpPr>
                <a:spLocks/>
              </p:cNvSpPr>
              <p:nvPr/>
            </p:nvSpPr>
            <p:spPr bwMode="auto">
              <a:xfrm>
                <a:off x="4092255" y="1845253"/>
                <a:ext cx="2359500" cy="1991350"/>
              </a:xfrm>
              <a:custGeom>
                <a:avLst/>
                <a:gdLst/>
                <a:ahLst/>
                <a:cxnLst>
                  <a:cxn ang="0">
                    <a:pos x="372" y="215"/>
                  </a:cxn>
                  <a:cxn ang="0">
                    <a:pos x="372" y="215"/>
                  </a:cxn>
                  <a:cxn ang="0">
                    <a:pos x="260" y="262"/>
                  </a:cxn>
                  <a:cxn ang="0">
                    <a:pos x="214" y="373"/>
                  </a:cxn>
                  <a:cxn ang="0">
                    <a:pos x="214" y="375"/>
                  </a:cxn>
                  <a:cxn ang="0">
                    <a:pos x="158" y="375"/>
                  </a:cxn>
                  <a:cxn ang="0">
                    <a:pos x="167" y="368"/>
                  </a:cxn>
                  <a:cxn ang="0">
                    <a:pos x="179" y="340"/>
                  </a:cxn>
                  <a:cxn ang="0">
                    <a:pos x="167" y="311"/>
                  </a:cxn>
                  <a:cxn ang="0">
                    <a:pos x="138" y="299"/>
                  </a:cxn>
                  <a:cxn ang="0">
                    <a:pos x="109" y="311"/>
                  </a:cxn>
                  <a:cxn ang="0">
                    <a:pos x="97" y="340"/>
                  </a:cxn>
                  <a:cxn ang="0">
                    <a:pos x="109" y="368"/>
                  </a:cxn>
                  <a:cxn ang="0">
                    <a:pos x="118" y="375"/>
                  </a:cxn>
                  <a:cxn ang="0">
                    <a:pos x="61" y="375"/>
                  </a:cxn>
                  <a:cxn ang="0">
                    <a:pos x="61" y="373"/>
                  </a:cxn>
                  <a:cxn ang="0">
                    <a:pos x="61" y="367"/>
                  </a:cxn>
                  <a:cxn ang="0">
                    <a:pos x="62" y="342"/>
                  </a:cxn>
                  <a:cxn ang="0">
                    <a:pos x="0" y="307"/>
                  </a:cxn>
                  <a:cxn ang="0">
                    <a:pos x="17" y="243"/>
                  </a:cxn>
                  <a:cxn ang="0">
                    <a:pos x="86" y="247"/>
                  </a:cxn>
                  <a:cxn ang="0">
                    <a:pos x="119" y="191"/>
                  </a:cxn>
                  <a:cxn ang="0">
                    <a:pos x="85" y="127"/>
                  </a:cxn>
                  <a:cxn ang="0">
                    <a:pos x="106" y="105"/>
                  </a:cxn>
                  <a:cxn ang="0">
                    <a:pos x="128" y="84"/>
                  </a:cxn>
                  <a:cxn ang="0">
                    <a:pos x="188" y="120"/>
                  </a:cxn>
                  <a:cxn ang="0">
                    <a:pos x="243" y="88"/>
                  </a:cxn>
                  <a:cxn ang="0">
                    <a:pos x="243" y="16"/>
                  </a:cxn>
                  <a:cxn ang="0">
                    <a:pos x="303" y="0"/>
                  </a:cxn>
                  <a:cxn ang="0">
                    <a:pos x="339" y="62"/>
                  </a:cxn>
                  <a:cxn ang="0">
                    <a:pos x="372" y="60"/>
                  </a:cxn>
                  <a:cxn ang="0">
                    <a:pos x="372" y="121"/>
                  </a:cxn>
                  <a:cxn ang="0">
                    <a:pos x="375" y="117"/>
                  </a:cxn>
                  <a:cxn ang="0">
                    <a:pos x="404" y="105"/>
                  </a:cxn>
                  <a:cxn ang="0">
                    <a:pos x="433" y="117"/>
                  </a:cxn>
                  <a:cxn ang="0">
                    <a:pos x="445" y="145"/>
                  </a:cxn>
                  <a:cxn ang="0">
                    <a:pos x="433" y="174"/>
                  </a:cxn>
                  <a:cxn ang="0">
                    <a:pos x="404" y="186"/>
                  </a:cxn>
                  <a:cxn ang="0">
                    <a:pos x="375" y="174"/>
                  </a:cxn>
                  <a:cxn ang="0">
                    <a:pos x="372" y="170"/>
                  </a:cxn>
                  <a:cxn ang="0">
                    <a:pos x="372" y="215"/>
                  </a:cxn>
                </a:cxnLst>
                <a:rect l="0" t="0" r="r" b="b"/>
                <a:pathLst>
                  <a:path w="445" h="375">
                    <a:moveTo>
                      <a:pt x="372" y="215"/>
                    </a:moveTo>
                    <a:cubicBezTo>
                      <a:pt x="372" y="215"/>
                      <a:pt x="372" y="215"/>
                      <a:pt x="372" y="215"/>
                    </a:cubicBezTo>
                    <a:cubicBezTo>
                      <a:pt x="328" y="215"/>
                      <a:pt x="291" y="231"/>
                      <a:pt x="260" y="262"/>
                    </a:cubicBezTo>
                    <a:cubicBezTo>
                      <a:pt x="229" y="292"/>
                      <a:pt x="214" y="330"/>
                      <a:pt x="214" y="373"/>
                    </a:cubicBezTo>
                    <a:cubicBezTo>
                      <a:pt x="214" y="374"/>
                      <a:pt x="214" y="375"/>
                      <a:pt x="214" y="375"/>
                    </a:cubicBezTo>
                    <a:cubicBezTo>
                      <a:pt x="158" y="375"/>
                      <a:pt x="158" y="375"/>
                      <a:pt x="158" y="375"/>
                    </a:cubicBezTo>
                    <a:cubicBezTo>
                      <a:pt x="161" y="373"/>
                      <a:pt x="164" y="371"/>
                      <a:pt x="167" y="368"/>
                    </a:cubicBezTo>
                    <a:cubicBezTo>
                      <a:pt x="175" y="360"/>
                      <a:pt x="179" y="351"/>
                      <a:pt x="179" y="340"/>
                    </a:cubicBezTo>
                    <a:cubicBezTo>
                      <a:pt x="179" y="328"/>
                      <a:pt x="175" y="319"/>
                      <a:pt x="167" y="311"/>
                    </a:cubicBezTo>
                    <a:cubicBezTo>
                      <a:pt x="159" y="303"/>
                      <a:pt x="149" y="299"/>
                      <a:pt x="138" y="299"/>
                    </a:cubicBezTo>
                    <a:cubicBezTo>
                      <a:pt x="127" y="299"/>
                      <a:pt x="117" y="303"/>
                      <a:pt x="109" y="311"/>
                    </a:cubicBezTo>
                    <a:cubicBezTo>
                      <a:pt x="101" y="319"/>
                      <a:pt x="97" y="328"/>
                      <a:pt x="97" y="340"/>
                    </a:cubicBezTo>
                    <a:cubicBezTo>
                      <a:pt x="97" y="351"/>
                      <a:pt x="101" y="360"/>
                      <a:pt x="109" y="368"/>
                    </a:cubicBezTo>
                    <a:cubicBezTo>
                      <a:pt x="112" y="371"/>
                      <a:pt x="115" y="373"/>
                      <a:pt x="118" y="375"/>
                    </a:cubicBezTo>
                    <a:cubicBezTo>
                      <a:pt x="61" y="375"/>
                      <a:pt x="61" y="375"/>
                      <a:pt x="61" y="375"/>
                    </a:cubicBezTo>
                    <a:cubicBezTo>
                      <a:pt x="61" y="374"/>
                      <a:pt x="61" y="374"/>
                      <a:pt x="61" y="373"/>
                    </a:cubicBezTo>
                    <a:cubicBezTo>
                      <a:pt x="61" y="371"/>
                      <a:pt x="61" y="369"/>
                      <a:pt x="61" y="367"/>
                    </a:cubicBezTo>
                    <a:cubicBezTo>
                      <a:pt x="61" y="359"/>
                      <a:pt x="62" y="350"/>
                      <a:pt x="62" y="342"/>
                    </a:cubicBezTo>
                    <a:cubicBezTo>
                      <a:pt x="0" y="307"/>
                      <a:pt x="0" y="307"/>
                      <a:pt x="0" y="307"/>
                    </a:cubicBezTo>
                    <a:cubicBezTo>
                      <a:pt x="4" y="285"/>
                      <a:pt x="9" y="263"/>
                      <a:pt x="17" y="243"/>
                    </a:cubicBezTo>
                    <a:cubicBezTo>
                      <a:pt x="86" y="247"/>
                      <a:pt x="86" y="247"/>
                      <a:pt x="86" y="247"/>
                    </a:cubicBezTo>
                    <a:cubicBezTo>
                      <a:pt x="95" y="227"/>
                      <a:pt x="106" y="209"/>
                      <a:pt x="119" y="191"/>
                    </a:cubicBezTo>
                    <a:cubicBezTo>
                      <a:pt x="85" y="127"/>
                      <a:pt x="85" y="127"/>
                      <a:pt x="85" y="127"/>
                    </a:cubicBezTo>
                    <a:cubicBezTo>
                      <a:pt x="92" y="120"/>
                      <a:pt x="99" y="112"/>
                      <a:pt x="106" y="105"/>
                    </a:cubicBezTo>
                    <a:cubicBezTo>
                      <a:pt x="113" y="98"/>
                      <a:pt x="120" y="91"/>
                      <a:pt x="128" y="84"/>
                    </a:cubicBezTo>
                    <a:cubicBezTo>
                      <a:pt x="188" y="120"/>
                      <a:pt x="188" y="120"/>
                      <a:pt x="188" y="120"/>
                    </a:cubicBezTo>
                    <a:cubicBezTo>
                      <a:pt x="206" y="107"/>
                      <a:pt x="224" y="96"/>
                      <a:pt x="243" y="88"/>
                    </a:cubicBezTo>
                    <a:cubicBezTo>
                      <a:pt x="243" y="16"/>
                      <a:pt x="243" y="16"/>
                      <a:pt x="243" y="16"/>
                    </a:cubicBezTo>
                    <a:cubicBezTo>
                      <a:pt x="262" y="9"/>
                      <a:pt x="283" y="4"/>
                      <a:pt x="303" y="0"/>
                    </a:cubicBezTo>
                    <a:cubicBezTo>
                      <a:pt x="339" y="62"/>
                      <a:pt x="339" y="62"/>
                      <a:pt x="339" y="62"/>
                    </a:cubicBezTo>
                    <a:cubicBezTo>
                      <a:pt x="350" y="61"/>
                      <a:pt x="361" y="60"/>
                      <a:pt x="372" y="60"/>
                    </a:cubicBezTo>
                    <a:cubicBezTo>
                      <a:pt x="372" y="121"/>
                      <a:pt x="372" y="121"/>
                      <a:pt x="372" y="121"/>
                    </a:cubicBezTo>
                    <a:cubicBezTo>
                      <a:pt x="373" y="119"/>
                      <a:pt x="374" y="118"/>
                      <a:pt x="375" y="117"/>
                    </a:cubicBezTo>
                    <a:cubicBezTo>
                      <a:pt x="383" y="109"/>
                      <a:pt x="393" y="105"/>
                      <a:pt x="404" y="105"/>
                    </a:cubicBezTo>
                    <a:cubicBezTo>
                      <a:pt x="415" y="105"/>
                      <a:pt x="425" y="109"/>
                      <a:pt x="433" y="117"/>
                    </a:cubicBezTo>
                    <a:cubicBezTo>
                      <a:pt x="441" y="125"/>
                      <a:pt x="445" y="134"/>
                      <a:pt x="445" y="145"/>
                    </a:cubicBezTo>
                    <a:cubicBezTo>
                      <a:pt x="445" y="157"/>
                      <a:pt x="441" y="166"/>
                      <a:pt x="433" y="174"/>
                    </a:cubicBezTo>
                    <a:cubicBezTo>
                      <a:pt x="425" y="182"/>
                      <a:pt x="415" y="186"/>
                      <a:pt x="404" y="186"/>
                    </a:cubicBezTo>
                    <a:cubicBezTo>
                      <a:pt x="393" y="186"/>
                      <a:pt x="383" y="182"/>
                      <a:pt x="375" y="174"/>
                    </a:cubicBezTo>
                    <a:cubicBezTo>
                      <a:pt x="374" y="173"/>
                      <a:pt x="373" y="172"/>
                      <a:pt x="372" y="170"/>
                    </a:cubicBezTo>
                    <a:lnTo>
                      <a:pt x="372" y="215"/>
                    </a:lnTo>
                    <a:close/>
                  </a:path>
                </a:pathLst>
              </a:custGeom>
              <a:solidFill>
                <a:srgbClr val="4BC1DD"/>
              </a:solidFill>
              <a:ln w="19050">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6435" tIns="48219" rIns="96435" bIns="48219"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imes New Roman" panose="02020603050405020304" pitchFamily="18" charset="0"/>
                  <a:ea typeface="微软雅黑" panose="020B0503020204020204" pitchFamily="34" charset="-122"/>
                  <a:cs typeface="+mn-cs"/>
                  <a:sym typeface="Times New Roman" panose="02020603050405020304" pitchFamily="18" charset="0"/>
                </a:endParaRPr>
              </a:p>
            </p:txBody>
          </p:sp>
        </p:grpSp>
      </p:grpSp>
      <p:grpSp>
        <p:nvGrpSpPr>
          <p:cNvPr id="71" name="群組 70"/>
          <p:cNvGrpSpPr/>
          <p:nvPr/>
        </p:nvGrpSpPr>
        <p:grpSpPr>
          <a:xfrm>
            <a:off x="5039031" y="2200829"/>
            <a:ext cx="2157131" cy="2484171"/>
            <a:chOff x="3515028" y="2200827"/>
            <a:chExt cx="2157130" cy="2484170"/>
          </a:xfrm>
        </p:grpSpPr>
        <p:grpSp>
          <p:nvGrpSpPr>
            <p:cNvPr id="31" name="群組 30"/>
            <p:cNvGrpSpPr/>
            <p:nvPr/>
          </p:nvGrpSpPr>
          <p:grpSpPr>
            <a:xfrm>
              <a:off x="5142851" y="2537341"/>
              <a:ext cx="527051" cy="547688"/>
              <a:chOff x="5235575" y="3167063"/>
              <a:chExt cx="527051" cy="547688"/>
            </a:xfrm>
            <a:solidFill>
              <a:schemeClr val="bg1"/>
            </a:solidFill>
          </p:grpSpPr>
          <p:sp>
            <p:nvSpPr>
              <p:cNvPr id="32" name="Freeform 61"/>
              <p:cNvSpPr>
                <a:spLocks/>
              </p:cNvSpPr>
              <p:nvPr/>
            </p:nvSpPr>
            <p:spPr bwMode="auto">
              <a:xfrm>
                <a:off x="5235575" y="3167063"/>
                <a:ext cx="188913" cy="344488"/>
              </a:xfrm>
              <a:custGeom>
                <a:avLst/>
                <a:gdLst>
                  <a:gd name="T0" fmla="*/ 66 w 66"/>
                  <a:gd name="T1" fmla="*/ 38 h 121"/>
                  <a:gd name="T2" fmla="*/ 16 w 66"/>
                  <a:gd name="T3" fmla="*/ 0 h 121"/>
                  <a:gd name="T4" fmla="*/ 0 w 66"/>
                  <a:gd name="T5" fmla="*/ 0 h 121"/>
                  <a:gd name="T6" fmla="*/ 0 w 66"/>
                  <a:gd name="T7" fmla="*/ 121 h 121"/>
                  <a:gd name="T8" fmla="*/ 12 w 66"/>
                  <a:gd name="T9" fmla="*/ 111 h 121"/>
                  <a:gd name="T10" fmla="*/ 15 w 66"/>
                  <a:gd name="T11" fmla="*/ 110 h 121"/>
                  <a:gd name="T12" fmla="*/ 65 w 66"/>
                  <a:gd name="T13" fmla="*/ 47 h 121"/>
                  <a:gd name="T14" fmla="*/ 66 w 66"/>
                  <a:gd name="T15" fmla="*/ 38 h 1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121">
                    <a:moveTo>
                      <a:pt x="66" y="38"/>
                    </a:moveTo>
                    <a:cubicBezTo>
                      <a:pt x="16" y="0"/>
                      <a:pt x="16" y="0"/>
                      <a:pt x="16" y="0"/>
                    </a:cubicBezTo>
                    <a:cubicBezTo>
                      <a:pt x="0" y="0"/>
                      <a:pt x="0" y="0"/>
                      <a:pt x="0" y="0"/>
                    </a:cubicBezTo>
                    <a:cubicBezTo>
                      <a:pt x="0" y="121"/>
                      <a:pt x="0" y="121"/>
                      <a:pt x="0" y="121"/>
                    </a:cubicBezTo>
                    <a:cubicBezTo>
                      <a:pt x="12" y="111"/>
                      <a:pt x="12" y="111"/>
                      <a:pt x="12" y="111"/>
                    </a:cubicBezTo>
                    <a:cubicBezTo>
                      <a:pt x="12" y="110"/>
                      <a:pt x="14" y="110"/>
                      <a:pt x="15" y="110"/>
                    </a:cubicBezTo>
                    <a:cubicBezTo>
                      <a:pt x="65" y="47"/>
                      <a:pt x="65" y="47"/>
                      <a:pt x="65" y="47"/>
                    </a:cubicBezTo>
                    <a:lnTo>
                      <a:pt x="66"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 name="Freeform 62"/>
              <p:cNvSpPr>
                <a:spLocks/>
              </p:cNvSpPr>
              <p:nvPr/>
            </p:nvSpPr>
            <p:spPr bwMode="auto">
              <a:xfrm>
                <a:off x="5332413" y="3579813"/>
                <a:ext cx="39688" cy="39688"/>
              </a:xfrm>
              <a:custGeom>
                <a:avLst/>
                <a:gdLst>
                  <a:gd name="T0" fmla="*/ 7 w 14"/>
                  <a:gd name="T1" fmla="*/ 0 h 14"/>
                  <a:gd name="T2" fmla="*/ 2 w 14"/>
                  <a:gd name="T3" fmla="*/ 2 h 14"/>
                  <a:gd name="T4" fmla="*/ 3 w 14"/>
                  <a:gd name="T5" fmla="*/ 12 h 14"/>
                  <a:gd name="T6" fmla="*/ 11 w 14"/>
                  <a:gd name="T7" fmla="*/ 11 h 14"/>
                  <a:gd name="T8" fmla="*/ 11 w 14"/>
                  <a:gd name="T9" fmla="*/ 1 h 14"/>
                  <a:gd name="T10" fmla="*/ 7 w 14"/>
                  <a:gd name="T11" fmla="*/ 0 h 14"/>
                </a:gdLst>
                <a:ahLst/>
                <a:cxnLst>
                  <a:cxn ang="0">
                    <a:pos x="T0" y="T1"/>
                  </a:cxn>
                  <a:cxn ang="0">
                    <a:pos x="T2" y="T3"/>
                  </a:cxn>
                  <a:cxn ang="0">
                    <a:pos x="T4" y="T5"/>
                  </a:cxn>
                  <a:cxn ang="0">
                    <a:pos x="T6" y="T7"/>
                  </a:cxn>
                  <a:cxn ang="0">
                    <a:pos x="T8" y="T9"/>
                  </a:cxn>
                  <a:cxn ang="0">
                    <a:pos x="T10" y="T11"/>
                  </a:cxn>
                </a:cxnLst>
                <a:rect l="0" t="0" r="r" b="b"/>
                <a:pathLst>
                  <a:path w="14" h="14">
                    <a:moveTo>
                      <a:pt x="7" y="0"/>
                    </a:moveTo>
                    <a:cubicBezTo>
                      <a:pt x="5" y="0"/>
                      <a:pt x="3" y="1"/>
                      <a:pt x="2" y="2"/>
                    </a:cubicBezTo>
                    <a:cubicBezTo>
                      <a:pt x="0" y="5"/>
                      <a:pt x="0" y="10"/>
                      <a:pt x="3" y="12"/>
                    </a:cubicBezTo>
                    <a:cubicBezTo>
                      <a:pt x="5" y="14"/>
                      <a:pt x="9" y="13"/>
                      <a:pt x="11" y="11"/>
                    </a:cubicBezTo>
                    <a:cubicBezTo>
                      <a:pt x="14" y="8"/>
                      <a:pt x="13" y="4"/>
                      <a:pt x="11" y="1"/>
                    </a:cubicBezTo>
                    <a:cubicBezTo>
                      <a:pt x="9" y="1"/>
                      <a:pt x="8" y="0"/>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 name="Freeform 63"/>
              <p:cNvSpPr>
                <a:spLocks/>
              </p:cNvSpPr>
              <p:nvPr/>
            </p:nvSpPr>
            <p:spPr bwMode="auto">
              <a:xfrm>
                <a:off x="5286375" y="3543301"/>
                <a:ext cx="41275" cy="39688"/>
              </a:xfrm>
              <a:custGeom>
                <a:avLst/>
                <a:gdLst>
                  <a:gd name="T0" fmla="*/ 7 w 14"/>
                  <a:gd name="T1" fmla="*/ 0 h 14"/>
                  <a:gd name="T2" fmla="*/ 2 w 14"/>
                  <a:gd name="T3" fmla="*/ 2 h 14"/>
                  <a:gd name="T4" fmla="*/ 3 w 14"/>
                  <a:gd name="T5" fmla="*/ 12 h 14"/>
                  <a:gd name="T6" fmla="*/ 11 w 14"/>
                  <a:gd name="T7" fmla="*/ 10 h 14"/>
                  <a:gd name="T8" fmla="*/ 10 w 14"/>
                  <a:gd name="T9" fmla="*/ 1 h 14"/>
                  <a:gd name="T10" fmla="*/ 7 w 14"/>
                  <a:gd name="T11" fmla="*/ 0 h 14"/>
                </a:gdLst>
                <a:ahLst/>
                <a:cxnLst>
                  <a:cxn ang="0">
                    <a:pos x="T0" y="T1"/>
                  </a:cxn>
                  <a:cxn ang="0">
                    <a:pos x="T2" y="T3"/>
                  </a:cxn>
                  <a:cxn ang="0">
                    <a:pos x="T4" y="T5"/>
                  </a:cxn>
                  <a:cxn ang="0">
                    <a:pos x="T6" y="T7"/>
                  </a:cxn>
                  <a:cxn ang="0">
                    <a:pos x="T8" y="T9"/>
                  </a:cxn>
                  <a:cxn ang="0">
                    <a:pos x="T10" y="T11"/>
                  </a:cxn>
                </a:cxnLst>
                <a:rect l="0" t="0" r="r" b="b"/>
                <a:pathLst>
                  <a:path w="14" h="14">
                    <a:moveTo>
                      <a:pt x="7" y="0"/>
                    </a:moveTo>
                    <a:cubicBezTo>
                      <a:pt x="5" y="0"/>
                      <a:pt x="3" y="1"/>
                      <a:pt x="2" y="2"/>
                    </a:cubicBezTo>
                    <a:cubicBezTo>
                      <a:pt x="0" y="5"/>
                      <a:pt x="0" y="9"/>
                      <a:pt x="3" y="12"/>
                    </a:cubicBezTo>
                    <a:cubicBezTo>
                      <a:pt x="5" y="14"/>
                      <a:pt x="9" y="13"/>
                      <a:pt x="11" y="10"/>
                    </a:cubicBezTo>
                    <a:cubicBezTo>
                      <a:pt x="14" y="8"/>
                      <a:pt x="13" y="3"/>
                      <a:pt x="10" y="1"/>
                    </a:cubicBezTo>
                    <a:cubicBezTo>
                      <a:pt x="9" y="0"/>
                      <a:pt x="8" y="0"/>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5" name="Freeform 64"/>
              <p:cNvSpPr>
                <a:spLocks/>
              </p:cNvSpPr>
              <p:nvPr/>
            </p:nvSpPr>
            <p:spPr bwMode="auto">
              <a:xfrm>
                <a:off x="5605463" y="3167063"/>
                <a:ext cx="157163" cy="293688"/>
              </a:xfrm>
              <a:custGeom>
                <a:avLst/>
                <a:gdLst>
                  <a:gd name="T0" fmla="*/ 54 w 99"/>
                  <a:gd name="T1" fmla="*/ 0 h 185"/>
                  <a:gd name="T2" fmla="*/ 0 w 99"/>
                  <a:gd name="T3" fmla="*/ 61 h 185"/>
                  <a:gd name="T4" fmla="*/ 99 w 99"/>
                  <a:gd name="T5" fmla="*/ 185 h 185"/>
                  <a:gd name="T6" fmla="*/ 99 w 99"/>
                  <a:gd name="T7" fmla="*/ 0 h 185"/>
                  <a:gd name="T8" fmla="*/ 54 w 99"/>
                  <a:gd name="T9" fmla="*/ 0 h 185"/>
                </a:gdLst>
                <a:ahLst/>
                <a:cxnLst>
                  <a:cxn ang="0">
                    <a:pos x="T0" y="T1"/>
                  </a:cxn>
                  <a:cxn ang="0">
                    <a:pos x="T2" y="T3"/>
                  </a:cxn>
                  <a:cxn ang="0">
                    <a:pos x="T4" y="T5"/>
                  </a:cxn>
                  <a:cxn ang="0">
                    <a:pos x="T6" y="T7"/>
                  </a:cxn>
                  <a:cxn ang="0">
                    <a:pos x="T8" y="T9"/>
                  </a:cxn>
                </a:cxnLst>
                <a:rect l="0" t="0" r="r" b="b"/>
                <a:pathLst>
                  <a:path w="99" h="185">
                    <a:moveTo>
                      <a:pt x="54" y="0"/>
                    </a:moveTo>
                    <a:lnTo>
                      <a:pt x="0" y="61"/>
                    </a:lnTo>
                    <a:lnTo>
                      <a:pt x="99" y="185"/>
                    </a:lnTo>
                    <a:lnTo>
                      <a:pt x="99" y="0"/>
                    </a:lnTo>
                    <a:lnTo>
                      <a:pt x="5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6" name="Freeform 65"/>
              <p:cNvSpPr>
                <a:spLocks/>
              </p:cNvSpPr>
              <p:nvPr/>
            </p:nvSpPr>
            <p:spPr bwMode="auto">
              <a:xfrm>
                <a:off x="5378450" y="3617913"/>
                <a:ext cx="39688" cy="39688"/>
              </a:xfrm>
              <a:custGeom>
                <a:avLst/>
                <a:gdLst>
                  <a:gd name="T0" fmla="*/ 7 w 14"/>
                  <a:gd name="T1" fmla="*/ 0 h 14"/>
                  <a:gd name="T2" fmla="*/ 2 w 14"/>
                  <a:gd name="T3" fmla="*/ 3 h 14"/>
                  <a:gd name="T4" fmla="*/ 3 w 14"/>
                  <a:gd name="T5" fmla="*/ 12 h 14"/>
                  <a:gd name="T6" fmla="*/ 12 w 14"/>
                  <a:gd name="T7" fmla="*/ 11 h 14"/>
                  <a:gd name="T8" fmla="*/ 11 w 14"/>
                  <a:gd name="T9" fmla="*/ 2 h 14"/>
                  <a:gd name="T10" fmla="*/ 7 w 14"/>
                  <a:gd name="T11" fmla="*/ 0 h 14"/>
                </a:gdLst>
                <a:ahLst/>
                <a:cxnLst>
                  <a:cxn ang="0">
                    <a:pos x="T0" y="T1"/>
                  </a:cxn>
                  <a:cxn ang="0">
                    <a:pos x="T2" y="T3"/>
                  </a:cxn>
                  <a:cxn ang="0">
                    <a:pos x="T4" y="T5"/>
                  </a:cxn>
                  <a:cxn ang="0">
                    <a:pos x="T6" y="T7"/>
                  </a:cxn>
                  <a:cxn ang="0">
                    <a:pos x="T8" y="T9"/>
                  </a:cxn>
                  <a:cxn ang="0">
                    <a:pos x="T10" y="T11"/>
                  </a:cxn>
                </a:cxnLst>
                <a:rect l="0" t="0" r="r" b="b"/>
                <a:pathLst>
                  <a:path w="14" h="14">
                    <a:moveTo>
                      <a:pt x="7" y="0"/>
                    </a:moveTo>
                    <a:cubicBezTo>
                      <a:pt x="5" y="0"/>
                      <a:pt x="3" y="1"/>
                      <a:pt x="2" y="3"/>
                    </a:cubicBezTo>
                    <a:cubicBezTo>
                      <a:pt x="0" y="6"/>
                      <a:pt x="0" y="10"/>
                      <a:pt x="3" y="12"/>
                    </a:cubicBezTo>
                    <a:cubicBezTo>
                      <a:pt x="5" y="14"/>
                      <a:pt x="9" y="14"/>
                      <a:pt x="12" y="11"/>
                    </a:cubicBezTo>
                    <a:cubicBezTo>
                      <a:pt x="14" y="8"/>
                      <a:pt x="13" y="4"/>
                      <a:pt x="11" y="2"/>
                    </a:cubicBezTo>
                    <a:cubicBezTo>
                      <a:pt x="9" y="1"/>
                      <a:pt x="8" y="0"/>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7" name="Freeform 66"/>
              <p:cNvSpPr>
                <a:spLocks/>
              </p:cNvSpPr>
              <p:nvPr/>
            </p:nvSpPr>
            <p:spPr bwMode="auto">
              <a:xfrm>
                <a:off x="5414963" y="3286126"/>
                <a:ext cx="315913" cy="214313"/>
              </a:xfrm>
              <a:custGeom>
                <a:avLst/>
                <a:gdLst>
                  <a:gd name="T0" fmla="*/ 3 w 111"/>
                  <a:gd name="T1" fmla="*/ 41 h 75"/>
                  <a:gd name="T2" fmla="*/ 2 w 111"/>
                  <a:gd name="T3" fmla="*/ 51 h 75"/>
                  <a:gd name="T4" fmla="*/ 14 w 111"/>
                  <a:gd name="T5" fmla="*/ 51 h 75"/>
                  <a:gd name="T6" fmla="*/ 38 w 111"/>
                  <a:gd name="T7" fmla="*/ 33 h 75"/>
                  <a:gd name="T8" fmla="*/ 38 w 111"/>
                  <a:gd name="T9" fmla="*/ 33 h 75"/>
                  <a:gd name="T10" fmla="*/ 39 w 111"/>
                  <a:gd name="T11" fmla="*/ 33 h 75"/>
                  <a:gd name="T12" fmla="*/ 40 w 111"/>
                  <a:gd name="T13" fmla="*/ 33 h 75"/>
                  <a:gd name="T14" fmla="*/ 41 w 111"/>
                  <a:gd name="T15" fmla="*/ 33 h 75"/>
                  <a:gd name="T16" fmla="*/ 42 w 111"/>
                  <a:gd name="T17" fmla="*/ 34 h 75"/>
                  <a:gd name="T18" fmla="*/ 42 w 111"/>
                  <a:gd name="T19" fmla="*/ 34 h 75"/>
                  <a:gd name="T20" fmla="*/ 71 w 111"/>
                  <a:gd name="T21" fmla="*/ 58 h 75"/>
                  <a:gd name="T22" fmla="*/ 71 w 111"/>
                  <a:gd name="T23" fmla="*/ 58 h 75"/>
                  <a:gd name="T24" fmla="*/ 91 w 111"/>
                  <a:gd name="T25" fmla="*/ 75 h 75"/>
                  <a:gd name="T26" fmla="*/ 111 w 111"/>
                  <a:gd name="T27" fmla="*/ 60 h 75"/>
                  <a:gd name="T28" fmla="*/ 62 w 111"/>
                  <a:gd name="T29" fmla="*/ 0 h 75"/>
                  <a:gd name="T30" fmla="*/ 3 w 111"/>
                  <a:gd name="T31" fmla="*/ 4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1" h="75">
                    <a:moveTo>
                      <a:pt x="3" y="41"/>
                    </a:moveTo>
                    <a:cubicBezTo>
                      <a:pt x="3" y="43"/>
                      <a:pt x="0" y="49"/>
                      <a:pt x="2" y="51"/>
                    </a:cubicBezTo>
                    <a:cubicBezTo>
                      <a:pt x="7" y="55"/>
                      <a:pt x="11" y="54"/>
                      <a:pt x="14" y="51"/>
                    </a:cubicBezTo>
                    <a:cubicBezTo>
                      <a:pt x="18" y="47"/>
                      <a:pt x="31" y="34"/>
                      <a:pt x="38" y="33"/>
                    </a:cubicBezTo>
                    <a:cubicBezTo>
                      <a:pt x="38" y="33"/>
                      <a:pt x="38" y="33"/>
                      <a:pt x="38" y="33"/>
                    </a:cubicBezTo>
                    <a:cubicBezTo>
                      <a:pt x="39" y="33"/>
                      <a:pt x="39" y="33"/>
                      <a:pt x="39" y="33"/>
                    </a:cubicBezTo>
                    <a:cubicBezTo>
                      <a:pt x="40" y="33"/>
                      <a:pt x="40" y="33"/>
                      <a:pt x="40" y="33"/>
                    </a:cubicBezTo>
                    <a:cubicBezTo>
                      <a:pt x="40" y="33"/>
                      <a:pt x="40" y="33"/>
                      <a:pt x="41" y="33"/>
                    </a:cubicBezTo>
                    <a:cubicBezTo>
                      <a:pt x="41" y="33"/>
                      <a:pt x="41" y="33"/>
                      <a:pt x="42" y="34"/>
                    </a:cubicBezTo>
                    <a:cubicBezTo>
                      <a:pt x="42" y="34"/>
                      <a:pt x="42" y="34"/>
                      <a:pt x="42" y="34"/>
                    </a:cubicBezTo>
                    <a:cubicBezTo>
                      <a:pt x="71" y="58"/>
                      <a:pt x="71" y="58"/>
                      <a:pt x="71" y="58"/>
                    </a:cubicBezTo>
                    <a:cubicBezTo>
                      <a:pt x="71" y="58"/>
                      <a:pt x="71" y="58"/>
                      <a:pt x="71" y="58"/>
                    </a:cubicBezTo>
                    <a:cubicBezTo>
                      <a:pt x="91" y="75"/>
                      <a:pt x="91" y="75"/>
                      <a:pt x="91" y="75"/>
                    </a:cubicBezTo>
                    <a:cubicBezTo>
                      <a:pt x="111" y="60"/>
                      <a:pt x="111" y="60"/>
                      <a:pt x="111" y="60"/>
                    </a:cubicBezTo>
                    <a:cubicBezTo>
                      <a:pt x="62" y="0"/>
                      <a:pt x="62" y="0"/>
                      <a:pt x="62" y="0"/>
                    </a:cubicBezTo>
                    <a:cubicBezTo>
                      <a:pt x="52" y="3"/>
                      <a:pt x="16" y="19"/>
                      <a:pt x="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8" name="Freeform 67"/>
              <p:cNvSpPr>
                <a:spLocks/>
              </p:cNvSpPr>
              <p:nvPr/>
            </p:nvSpPr>
            <p:spPr bwMode="auto">
              <a:xfrm>
                <a:off x="5299075" y="3311526"/>
                <a:ext cx="387350" cy="379413"/>
              </a:xfrm>
              <a:custGeom>
                <a:avLst/>
                <a:gdLst>
                  <a:gd name="T0" fmla="*/ 79 w 136"/>
                  <a:gd name="T1" fmla="*/ 32 h 133"/>
                  <a:gd name="T2" fmla="*/ 61 w 136"/>
                  <a:gd name="T3" fmla="*/ 48 h 133"/>
                  <a:gd name="T4" fmla="*/ 38 w 136"/>
                  <a:gd name="T5" fmla="*/ 48 h 133"/>
                  <a:gd name="T6" fmla="*/ 37 w 136"/>
                  <a:gd name="T7" fmla="*/ 28 h 133"/>
                  <a:gd name="T8" fmla="*/ 67 w 136"/>
                  <a:gd name="T9" fmla="*/ 0 h 133"/>
                  <a:gd name="T10" fmla="*/ 48 w 136"/>
                  <a:gd name="T11" fmla="*/ 3 h 133"/>
                  <a:gd name="T12" fmla="*/ 0 w 136"/>
                  <a:gd name="T13" fmla="*/ 63 h 133"/>
                  <a:gd name="T14" fmla="*/ 84 w 136"/>
                  <a:gd name="T15" fmla="*/ 132 h 133"/>
                  <a:gd name="T16" fmla="*/ 86 w 136"/>
                  <a:gd name="T17" fmla="*/ 133 h 133"/>
                  <a:gd name="T18" fmla="*/ 87 w 136"/>
                  <a:gd name="T19" fmla="*/ 133 h 133"/>
                  <a:gd name="T20" fmla="*/ 91 w 136"/>
                  <a:gd name="T21" fmla="*/ 131 h 133"/>
                  <a:gd name="T22" fmla="*/ 93 w 136"/>
                  <a:gd name="T23" fmla="*/ 126 h 133"/>
                  <a:gd name="T24" fmla="*/ 91 w 136"/>
                  <a:gd name="T25" fmla="*/ 122 h 133"/>
                  <a:gd name="T26" fmla="*/ 64 w 136"/>
                  <a:gd name="T27" fmla="*/ 99 h 133"/>
                  <a:gd name="T28" fmla="*/ 63 w 136"/>
                  <a:gd name="T29" fmla="*/ 94 h 133"/>
                  <a:gd name="T30" fmla="*/ 69 w 136"/>
                  <a:gd name="T31" fmla="*/ 93 h 133"/>
                  <a:gd name="T32" fmla="*/ 74 w 136"/>
                  <a:gd name="T33" fmla="*/ 97 h 133"/>
                  <a:gd name="T34" fmla="*/ 74 w 136"/>
                  <a:gd name="T35" fmla="*/ 97 h 133"/>
                  <a:gd name="T36" fmla="*/ 96 w 136"/>
                  <a:gd name="T37" fmla="*/ 116 h 133"/>
                  <a:gd name="T38" fmla="*/ 96 w 136"/>
                  <a:gd name="T39" fmla="*/ 116 h 133"/>
                  <a:gd name="T40" fmla="*/ 101 w 136"/>
                  <a:gd name="T41" fmla="*/ 120 h 133"/>
                  <a:gd name="T42" fmla="*/ 105 w 136"/>
                  <a:gd name="T43" fmla="*/ 121 h 133"/>
                  <a:gd name="T44" fmla="*/ 109 w 136"/>
                  <a:gd name="T45" fmla="*/ 118 h 133"/>
                  <a:gd name="T46" fmla="*/ 109 w 136"/>
                  <a:gd name="T47" fmla="*/ 110 h 133"/>
                  <a:gd name="T48" fmla="*/ 81 w 136"/>
                  <a:gd name="T49" fmla="*/ 87 h 133"/>
                  <a:gd name="T50" fmla="*/ 81 w 136"/>
                  <a:gd name="T51" fmla="*/ 81 h 133"/>
                  <a:gd name="T52" fmla="*/ 86 w 136"/>
                  <a:gd name="T53" fmla="*/ 81 h 133"/>
                  <a:gd name="T54" fmla="*/ 89 w 136"/>
                  <a:gd name="T55" fmla="*/ 83 h 133"/>
                  <a:gd name="T56" fmla="*/ 116 w 136"/>
                  <a:gd name="T57" fmla="*/ 106 h 133"/>
                  <a:gd name="T58" fmla="*/ 116 w 136"/>
                  <a:gd name="T59" fmla="*/ 106 h 133"/>
                  <a:gd name="T60" fmla="*/ 117 w 136"/>
                  <a:gd name="T61" fmla="*/ 106 h 133"/>
                  <a:gd name="T62" fmla="*/ 117 w 136"/>
                  <a:gd name="T63" fmla="*/ 106 h 133"/>
                  <a:gd name="T64" fmla="*/ 118 w 136"/>
                  <a:gd name="T65" fmla="*/ 107 h 133"/>
                  <a:gd name="T66" fmla="*/ 118 w 136"/>
                  <a:gd name="T67" fmla="*/ 107 h 133"/>
                  <a:gd name="T68" fmla="*/ 120 w 136"/>
                  <a:gd name="T69" fmla="*/ 107 h 133"/>
                  <a:gd name="T70" fmla="*/ 124 w 136"/>
                  <a:gd name="T71" fmla="*/ 104 h 133"/>
                  <a:gd name="T72" fmla="*/ 124 w 136"/>
                  <a:gd name="T73" fmla="*/ 96 h 133"/>
                  <a:gd name="T74" fmla="*/ 96 w 136"/>
                  <a:gd name="T75" fmla="*/ 73 h 133"/>
                  <a:gd name="T76" fmla="*/ 96 w 136"/>
                  <a:gd name="T77" fmla="*/ 73 h 133"/>
                  <a:gd name="T78" fmla="*/ 94 w 136"/>
                  <a:gd name="T79" fmla="*/ 71 h 133"/>
                  <a:gd name="T80" fmla="*/ 93 w 136"/>
                  <a:gd name="T81" fmla="*/ 65 h 133"/>
                  <a:gd name="T82" fmla="*/ 99 w 136"/>
                  <a:gd name="T83" fmla="*/ 65 h 133"/>
                  <a:gd name="T84" fmla="*/ 127 w 136"/>
                  <a:gd name="T85" fmla="*/ 88 h 133"/>
                  <a:gd name="T86" fmla="*/ 127 w 136"/>
                  <a:gd name="T87" fmla="*/ 88 h 133"/>
                  <a:gd name="T88" fmla="*/ 129 w 136"/>
                  <a:gd name="T89" fmla="*/ 89 h 133"/>
                  <a:gd name="T90" fmla="*/ 130 w 136"/>
                  <a:gd name="T91" fmla="*/ 89 h 133"/>
                  <a:gd name="T92" fmla="*/ 134 w 136"/>
                  <a:gd name="T93" fmla="*/ 86 h 133"/>
                  <a:gd name="T94" fmla="*/ 134 w 136"/>
                  <a:gd name="T95" fmla="*/ 78 h 133"/>
                  <a:gd name="T96" fmla="*/ 79 w 136"/>
                  <a:gd name="T97" fmla="*/ 3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6" h="133">
                    <a:moveTo>
                      <a:pt x="79" y="32"/>
                    </a:moveTo>
                    <a:cubicBezTo>
                      <a:pt x="76" y="34"/>
                      <a:pt x="68" y="41"/>
                      <a:pt x="61" y="48"/>
                    </a:cubicBezTo>
                    <a:cubicBezTo>
                      <a:pt x="55" y="54"/>
                      <a:pt x="45" y="54"/>
                      <a:pt x="38" y="48"/>
                    </a:cubicBezTo>
                    <a:cubicBezTo>
                      <a:pt x="32" y="43"/>
                      <a:pt x="35" y="33"/>
                      <a:pt x="37" y="28"/>
                    </a:cubicBezTo>
                    <a:cubicBezTo>
                      <a:pt x="44" y="17"/>
                      <a:pt x="55" y="7"/>
                      <a:pt x="67" y="0"/>
                    </a:cubicBezTo>
                    <a:cubicBezTo>
                      <a:pt x="48" y="3"/>
                      <a:pt x="48" y="3"/>
                      <a:pt x="48" y="3"/>
                    </a:cubicBezTo>
                    <a:cubicBezTo>
                      <a:pt x="0" y="63"/>
                      <a:pt x="0" y="63"/>
                      <a:pt x="0" y="63"/>
                    </a:cubicBezTo>
                    <a:cubicBezTo>
                      <a:pt x="84" y="132"/>
                      <a:pt x="84" y="132"/>
                      <a:pt x="84" y="132"/>
                    </a:cubicBezTo>
                    <a:cubicBezTo>
                      <a:pt x="85" y="133"/>
                      <a:pt x="86" y="133"/>
                      <a:pt x="86" y="133"/>
                    </a:cubicBezTo>
                    <a:cubicBezTo>
                      <a:pt x="87" y="133"/>
                      <a:pt x="87" y="133"/>
                      <a:pt x="87" y="133"/>
                    </a:cubicBezTo>
                    <a:cubicBezTo>
                      <a:pt x="89" y="133"/>
                      <a:pt x="90" y="132"/>
                      <a:pt x="91" y="131"/>
                    </a:cubicBezTo>
                    <a:cubicBezTo>
                      <a:pt x="92" y="129"/>
                      <a:pt x="93" y="128"/>
                      <a:pt x="93" y="126"/>
                    </a:cubicBezTo>
                    <a:cubicBezTo>
                      <a:pt x="93" y="125"/>
                      <a:pt x="92" y="123"/>
                      <a:pt x="91" y="122"/>
                    </a:cubicBezTo>
                    <a:cubicBezTo>
                      <a:pt x="64" y="99"/>
                      <a:pt x="64" y="99"/>
                      <a:pt x="64" y="99"/>
                    </a:cubicBezTo>
                    <a:cubicBezTo>
                      <a:pt x="62" y="98"/>
                      <a:pt x="62" y="95"/>
                      <a:pt x="63" y="94"/>
                    </a:cubicBezTo>
                    <a:cubicBezTo>
                      <a:pt x="64" y="92"/>
                      <a:pt x="67" y="92"/>
                      <a:pt x="69" y="93"/>
                    </a:cubicBezTo>
                    <a:cubicBezTo>
                      <a:pt x="74" y="97"/>
                      <a:pt x="74" y="97"/>
                      <a:pt x="74" y="97"/>
                    </a:cubicBezTo>
                    <a:cubicBezTo>
                      <a:pt x="74" y="97"/>
                      <a:pt x="74" y="97"/>
                      <a:pt x="74" y="97"/>
                    </a:cubicBezTo>
                    <a:cubicBezTo>
                      <a:pt x="96" y="116"/>
                      <a:pt x="96" y="116"/>
                      <a:pt x="96" y="116"/>
                    </a:cubicBezTo>
                    <a:cubicBezTo>
                      <a:pt x="96" y="116"/>
                      <a:pt x="96" y="116"/>
                      <a:pt x="96" y="116"/>
                    </a:cubicBezTo>
                    <a:cubicBezTo>
                      <a:pt x="101" y="120"/>
                      <a:pt x="101" y="120"/>
                      <a:pt x="101" y="120"/>
                    </a:cubicBezTo>
                    <a:cubicBezTo>
                      <a:pt x="102" y="121"/>
                      <a:pt x="104" y="121"/>
                      <a:pt x="105" y="121"/>
                    </a:cubicBezTo>
                    <a:cubicBezTo>
                      <a:pt x="106" y="121"/>
                      <a:pt x="108" y="120"/>
                      <a:pt x="109" y="118"/>
                    </a:cubicBezTo>
                    <a:cubicBezTo>
                      <a:pt x="111" y="116"/>
                      <a:pt x="111" y="112"/>
                      <a:pt x="109" y="110"/>
                    </a:cubicBezTo>
                    <a:cubicBezTo>
                      <a:pt x="81" y="87"/>
                      <a:pt x="81" y="87"/>
                      <a:pt x="81" y="87"/>
                    </a:cubicBezTo>
                    <a:cubicBezTo>
                      <a:pt x="79" y="86"/>
                      <a:pt x="79" y="83"/>
                      <a:pt x="81" y="81"/>
                    </a:cubicBezTo>
                    <a:cubicBezTo>
                      <a:pt x="82" y="80"/>
                      <a:pt x="85" y="79"/>
                      <a:pt x="86" y="81"/>
                    </a:cubicBezTo>
                    <a:cubicBezTo>
                      <a:pt x="89" y="83"/>
                      <a:pt x="89" y="83"/>
                      <a:pt x="89" y="83"/>
                    </a:cubicBezTo>
                    <a:cubicBezTo>
                      <a:pt x="116" y="106"/>
                      <a:pt x="116" y="106"/>
                      <a:pt x="116" y="106"/>
                    </a:cubicBezTo>
                    <a:cubicBezTo>
                      <a:pt x="116" y="106"/>
                      <a:pt x="116" y="106"/>
                      <a:pt x="116" y="106"/>
                    </a:cubicBezTo>
                    <a:cubicBezTo>
                      <a:pt x="116" y="106"/>
                      <a:pt x="117" y="106"/>
                      <a:pt x="117" y="106"/>
                    </a:cubicBezTo>
                    <a:cubicBezTo>
                      <a:pt x="117" y="106"/>
                      <a:pt x="117" y="106"/>
                      <a:pt x="117" y="106"/>
                    </a:cubicBezTo>
                    <a:cubicBezTo>
                      <a:pt x="117" y="107"/>
                      <a:pt x="117" y="107"/>
                      <a:pt x="118" y="107"/>
                    </a:cubicBezTo>
                    <a:cubicBezTo>
                      <a:pt x="118" y="107"/>
                      <a:pt x="118" y="107"/>
                      <a:pt x="118" y="107"/>
                    </a:cubicBezTo>
                    <a:cubicBezTo>
                      <a:pt x="119" y="107"/>
                      <a:pt x="119" y="107"/>
                      <a:pt x="120" y="107"/>
                    </a:cubicBezTo>
                    <a:cubicBezTo>
                      <a:pt x="121" y="107"/>
                      <a:pt x="123" y="106"/>
                      <a:pt x="124" y="104"/>
                    </a:cubicBezTo>
                    <a:cubicBezTo>
                      <a:pt x="126" y="102"/>
                      <a:pt x="126" y="98"/>
                      <a:pt x="124" y="96"/>
                    </a:cubicBezTo>
                    <a:cubicBezTo>
                      <a:pt x="96" y="73"/>
                      <a:pt x="96" y="73"/>
                      <a:pt x="96" y="73"/>
                    </a:cubicBezTo>
                    <a:cubicBezTo>
                      <a:pt x="96" y="73"/>
                      <a:pt x="96" y="73"/>
                      <a:pt x="96" y="73"/>
                    </a:cubicBezTo>
                    <a:cubicBezTo>
                      <a:pt x="94" y="71"/>
                      <a:pt x="94" y="71"/>
                      <a:pt x="94" y="71"/>
                    </a:cubicBezTo>
                    <a:cubicBezTo>
                      <a:pt x="92" y="70"/>
                      <a:pt x="92" y="67"/>
                      <a:pt x="93" y="65"/>
                    </a:cubicBezTo>
                    <a:cubicBezTo>
                      <a:pt x="95" y="64"/>
                      <a:pt x="97" y="63"/>
                      <a:pt x="99" y="65"/>
                    </a:cubicBezTo>
                    <a:cubicBezTo>
                      <a:pt x="127" y="88"/>
                      <a:pt x="127" y="88"/>
                      <a:pt x="127" y="88"/>
                    </a:cubicBezTo>
                    <a:cubicBezTo>
                      <a:pt x="127" y="88"/>
                      <a:pt x="127" y="88"/>
                      <a:pt x="127" y="88"/>
                    </a:cubicBezTo>
                    <a:cubicBezTo>
                      <a:pt x="128" y="89"/>
                      <a:pt x="128" y="89"/>
                      <a:pt x="129" y="89"/>
                    </a:cubicBezTo>
                    <a:cubicBezTo>
                      <a:pt x="130" y="89"/>
                      <a:pt x="130" y="89"/>
                      <a:pt x="130" y="89"/>
                    </a:cubicBezTo>
                    <a:cubicBezTo>
                      <a:pt x="132" y="89"/>
                      <a:pt x="133" y="88"/>
                      <a:pt x="134" y="86"/>
                    </a:cubicBezTo>
                    <a:cubicBezTo>
                      <a:pt x="136" y="84"/>
                      <a:pt x="136" y="80"/>
                      <a:pt x="134" y="78"/>
                    </a:cubicBezTo>
                    <a:lnTo>
                      <a:pt x="79"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9" name="Freeform 68"/>
              <p:cNvSpPr>
                <a:spLocks/>
              </p:cNvSpPr>
              <p:nvPr/>
            </p:nvSpPr>
            <p:spPr bwMode="auto">
              <a:xfrm>
                <a:off x="5424488" y="3654426"/>
                <a:ext cx="39688" cy="39688"/>
              </a:xfrm>
              <a:custGeom>
                <a:avLst/>
                <a:gdLst>
                  <a:gd name="T0" fmla="*/ 7 w 14"/>
                  <a:gd name="T1" fmla="*/ 0 h 14"/>
                  <a:gd name="T2" fmla="*/ 2 w 14"/>
                  <a:gd name="T3" fmla="*/ 3 h 14"/>
                  <a:gd name="T4" fmla="*/ 3 w 14"/>
                  <a:gd name="T5" fmla="*/ 12 h 14"/>
                  <a:gd name="T6" fmla="*/ 12 w 14"/>
                  <a:gd name="T7" fmla="*/ 11 h 14"/>
                  <a:gd name="T8" fmla="*/ 11 w 14"/>
                  <a:gd name="T9" fmla="*/ 2 h 14"/>
                  <a:gd name="T10" fmla="*/ 7 w 14"/>
                  <a:gd name="T11" fmla="*/ 0 h 14"/>
                </a:gdLst>
                <a:ahLst/>
                <a:cxnLst>
                  <a:cxn ang="0">
                    <a:pos x="T0" y="T1"/>
                  </a:cxn>
                  <a:cxn ang="0">
                    <a:pos x="T2" y="T3"/>
                  </a:cxn>
                  <a:cxn ang="0">
                    <a:pos x="T4" y="T5"/>
                  </a:cxn>
                  <a:cxn ang="0">
                    <a:pos x="T6" y="T7"/>
                  </a:cxn>
                  <a:cxn ang="0">
                    <a:pos x="T8" y="T9"/>
                  </a:cxn>
                  <a:cxn ang="0">
                    <a:pos x="T10" y="T11"/>
                  </a:cxn>
                </a:cxnLst>
                <a:rect l="0" t="0" r="r" b="b"/>
                <a:pathLst>
                  <a:path w="14" h="14">
                    <a:moveTo>
                      <a:pt x="7" y="0"/>
                    </a:moveTo>
                    <a:cubicBezTo>
                      <a:pt x="5" y="0"/>
                      <a:pt x="3" y="1"/>
                      <a:pt x="2" y="3"/>
                    </a:cubicBezTo>
                    <a:cubicBezTo>
                      <a:pt x="0" y="6"/>
                      <a:pt x="0" y="10"/>
                      <a:pt x="3" y="12"/>
                    </a:cubicBezTo>
                    <a:cubicBezTo>
                      <a:pt x="6" y="14"/>
                      <a:pt x="9" y="14"/>
                      <a:pt x="12" y="11"/>
                    </a:cubicBezTo>
                    <a:cubicBezTo>
                      <a:pt x="14" y="8"/>
                      <a:pt x="13" y="4"/>
                      <a:pt x="11" y="2"/>
                    </a:cubicBezTo>
                    <a:cubicBezTo>
                      <a:pt x="10" y="1"/>
                      <a:pt x="8" y="0"/>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0" name="Freeform 69"/>
              <p:cNvSpPr>
                <a:spLocks/>
              </p:cNvSpPr>
              <p:nvPr/>
            </p:nvSpPr>
            <p:spPr bwMode="auto">
              <a:xfrm>
                <a:off x="5546725" y="371475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grpSp>
        <p:grpSp>
          <p:nvGrpSpPr>
            <p:cNvPr id="41" name="群組 40"/>
            <p:cNvGrpSpPr>
              <a:grpSpLocks noChangeAspect="1"/>
            </p:cNvGrpSpPr>
            <p:nvPr/>
          </p:nvGrpSpPr>
          <p:grpSpPr>
            <a:xfrm>
              <a:off x="5083137" y="4027184"/>
              <a:ext cx="589021" cy="657813"/>
              <a:chOff x="6231283" y="611836"/>
              <a:chExt cx="874245" cy="906877"/>
            </a:xfrm>
            <a:solidFill>
              <a:schemeClr val="bg1"/>
            </a:solidFill>
          </p:grpSpPr>
          <p:sp>
            <p:nvSpPr>
              <p:cNvPr id="42" name="Freeform 219"/>
              <p:cNvSpPr>
                <a:spLocks/>
              </p:cNvSpPr>
              <p:nvPr/>
            </p:nvSpPr>
            <p:spPr bwMode="auto">
              <a:xfrm>
                <a:off x="6764260" y="774992"/>
                <a:ext cx="341268" cy="489469"/>
              </a:xfrm>
              <a:custGeom>
                <a:avLst/>
                <a:gdLst>
                  <a:gd name="T0" fmla="*/ 106 w 106"/>
                  <a:gd name="T1" fmla="*/ 30 h 152"/>
                  <a:gd name="T2" fmla="*/ 94 w 106"/>
                  <a:gd name="T3" fmla="*/ 152 h 152"/>
                  <a:gd name="T4" fmla="*/ 86 w 106"/>
                  <a:gd name="T5" fmla="*/ 152 h 152"/>
                  <a:gd name="T6" fmla="*/ 79 w 106"/>
                  <a:gd name="T7" fmla="*/ 152 h 152"/>
                  <a:gd name="T8" fmla="*/ 79 w 106"/>
                  <a:gd name="T9" fmla="*/ 79 h 152"/>
                  <a:gd name="T10" fmla="*/ 74 w 106"/>
                  <a:gd name="T11" fmla="*/ 74 h 152"/>
                  <a:gd name="T12" fmla="*/ 69 w 106"/>
                  <a:gd name="T13" fmla="*/ 79 h 152"/>
                  <a:gd name="T14" fmla="*/ 69 w 106"/>
                  <a:gd name="T15" fmla="*/ 152 h 152"/>
                  <a:gd name="T16" fmla="*/ 62 w 106"/>
                  <a:gd name="T17" fmla="*/ 152 h 152"/>
                  <a:gd name="T18" fmla="*/ 54 w 106"/>
                  <a:gd name="T19" fmla="*/ 152 h 152"/>
                  <a:gd name="T20" fmla="*/ 43 w 106"/>
                  <a:gd name="T21" fmla="*/ 41 h 152"/>
                  <a:gd name="T22" fmla="*/ 40 w 106"/>
                  <a:gd name="T23" fmla="*/ 44 h 152"/>
                  <a:gd name="T24" fmla="*/ 34 w 106"/>
                  <a:gd name="T25" fmla="*/ 47 h 152"/>
                  <a:gd name="T26" fmla="*/ 22 w 106"/>
                  <a:gd name="T27" fmla="*/ 44 h 152"/>
                  <a:gd name="T28" fmla="*/ 3 w 106"/>
                  <a:gd name="T29" fmla="*/ 19 h 152"/>
                  <a:gd name="T30" fmla="*/ 5 w 106"/>
                  <a:gd name="T31" fmla="*/ 5 h 152"/>
                  <a:gd name="T32" fmla="*/ 19 w 106"/>
                  <a:gd name="T33" fmla="*/ 7 h 152"/>
                  <a:gd name="T34" fmla="*/ 32 w 106"/>
                  <a:gd name="T35" fmla="*/ 23 h 152"/>
                  <a:gd name="T36" fmla="*/ 47 w 106"/>
                  <a:gd name="T37" fmla="*/ 8 h 152"/>
                  <a:gd name="T38" fmla="*/ 49 w 106"/>
                  <a:gd name="T39" fmla="*/ 6 h 152"/>
                  <a:gd name="T40" fmla="*/ 59 w 106"/>
                  <a:gd name="T41" fmla="*/ 0 h 152"/>
                  <a:gd name="T42" fmla="*/ 74 w 106"/>
                  <a:gd name="T43" fmla="*/ 5 h 152"/>
                  <a:gd name="T44" fmla="*/ 89 w 106"/>
                  <a:gd name="T45" fmla="*/ 0 h 152"/>
                  <a:gd name="T46" fmla="*/ 106 w 106"/>
                  <a:gd name="T47" fmla="*/ 3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6" h="152">
                    <a:moveTo>
                      <a:pt x="106" y="30"/>
                    </a:moveTo>
                    <a:cubicBezTo>
                      <a:pt x="94" y="152"/>
                      <a:pt x="94" y="152"/>
                      <a:pt x="94" y="152"/>
                    </a:cubicBezTo>
                    <a:cubicBezTo>
                      <a:pt x="86" y="152"/>
                      <a:pt x="86" y="152"/>
                      <a:pt x="86" y="152"/>
                    </a:cubicBezTo>
                    <a:cubicBezTo>
                      <a:pt x="79" y="152"/>
                      <a:pt x="79" y="152"/>
                      <a:pt x="79" y="152"/>
                    </a:cubicBezTo>
                    <a:cubicBezTo>
                      <a:pt x="79" y="79"/>
                      <a:pt x="79" y="79"/>
                      <a:pt x="79" y="79"/>
                    </a:cubicBezTo>
                    <a:cubicBezTo>
                      <a:pt x="79" y="77"/>
                      <a:pt x="77" y="74"/>
                      <a:pt x="74" y="74"/>
                    </a:cubicBezTo>
                    <a:cubicBezTo>
                      <a:pt x="71" y="74"/>
                      <a:pt x="69" y="77"/>
                      <a:pt x="69" y="79"/>
                    </a:cubicBezTo>
                    <a:cubicBezTo>
                      <a:pt x="69" y="152"/>
                      <a:pt x="69" y="152"/>
                      <a:pt x="69" y="152"/>
                    </a:cubicBezTo>
                    <a:cubicBezTo>
                      <a:pt x="62" y="152"/>
                      <a:pt x="62" y="152"/>
                      <a:pt x="62" y="152"/>
                    </a:cubicBezTo>
                    <a:cubicBezTo>
                      <a:pt x="54" y="152"/>
                      <a:pt x="54" y="152"/>
                      <a:pt x="54" y="152"/>
                    </a:cubicBezTo>
                    <a:cubicBezTo>
                      <a:pt x="43" y="41"/>
                      <a:pt x="43" y="41"/>
                      <a:pt x="43" y="41"/>
                    </a:cubicBezTo>
                    <a:cubicBezTo>
                      <a:pt x="40" y="44"/>
                      <a:pt x="40" y="44"/>
                      <a:pt x="40" y="44"/>
                    </a:cubicBezTo>
                    <a:cubicBezTo>
                      <a:pt x="38" y="46"/>
                      <a:pt x="36" y="47"/>
                      <a:pt x="34" y="47"/>
                    </a:cubicBezTo>
                    <a:cubicBezTo>
                      <a:pt x="30" y="49"/>
                      <a:pt x="25" y="48"/>
                      <a:pt x="22" y="44"/>
                    </a:cubicBezTo>
                    <a:cubicBezTo>
                      <a:pt x="3" y="19"/>
                      <a:pt x="3" y="19"/>
                      <a:pt x="3" y="19"/>
                    </a:cubicBezTo>
                    <a:cubicBezTo>
                      <a:pt x="0" y="15"/>
                      <a:pt x="0" y="8"/>
                      <a:pt x="5" y="5"/>
                    </a:cubicBezTo>
                    <a:cubicBezTo>
                      <a:pt x="9" y="1"/>
                      <a:pt x="16" y="2"/>
                      <a:pt x="19" y="7"/>
                    </a:cubicBezTo>
                    <a:cubicBezTo>
                      <a:pt x="32" y="23"/>
                      <a:pt x="32" y="23"/>
                      <a:pt x="32" y="23"/>
                    </a:cubicBezTo>
                    <a:cubicBezTo>
                      <a:pt x="47" y="8"/>
                      <a:pt x="47" y="8"/>
                      <a:pt x="47" y="8"/>
                    </a:cubicBezTo>
                    <a:cubicBezTo>
                      <a:pt x="48" y="7"/>
                      <a:pt x="49" y="7"/>
                      <a:pt x="49" y="6"/>
                    </a:cubicBezTo>
                    <a:cubicBezTo>
                      <a:pt x="52" y="3"/>
                      <a:pt x="56" y="2"/>
                      <a:pt x="59" y="0"/>
                    </a:cubicBezTo>
                    <a:cubicBezTo>
                      <a:pt x="63" y="3"/>
                      <a:pt x="68" y="5"/>
                      <a:pt x="74" y="5"/>
                    </a:cubicBezTo>
                    <a:cubicBezTo>
                      <a:pt x="79" y="5"/>
                      <a:pt x="84" y="3"/>
                      <a:pt x="89" y="0"/>
                    </a:cubicBezTo>
                    <a:cubicBezTo>
                      <a:pt x="97" y="3"/>
                      <a:pt x="106" y="11"/>
                      <a:pt x="106"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rebuchet MS" panose="020B0603020202020204"/>
                  <a:ea typeface="微软雅黑"/>
                  <a:cs typeface="+mn-cs"/>
                </a:endParaRPr>
              </a:p>
            </p:txBody>
          </p:sp>
          <p:sp>
            <p:nvSpPr>
              <p:cNvPr id="43" name="Oval 220"/>
              <p:cNvSpPr>
                <a:spLocks noChangeArrowheads="1"/>
              </p:cNvSpPr>
              <p:nvPr/>
            </p:nvSpPr>
            <p:spPr bwMode="auto">
              <a:xfrm>
                <a:off x="6938294" y="636310"/>
                <a:ext cx="137323" cy="13868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rebuchet MS" panose="020B0603020202020204"/>
                  <a:ea typeface="微软雅黑"/>
                  <a:cs typeface="+mn-cs"/>
                </a:endParaRPr>
              </a:p>
            </p:txBody>
          </p:sp>
          <p:sp>
            <p:nvSpPr>
              <p:cNvPr id="44" name="Freeform 221"/>
              <p:cNvSpPr>
                <a:spLocks/>
              </p:cNvSpPr>
              <p:nvPr/>
            </p:nvSpPr>
            <p:spPr bwMode="auto">
              <a:xfrm>
                <a:off x="6712594" y="1254944"/>
                <a:ext cx="209384" cy="263769"/>
              </a:xfrm>
              <a:custGeom>
                <a:avLst/>
                <a:gdLst>
                  <a:gd name="T0" fmla="*/ 65 w 65"/>
                  <a:gd name="T1" fmla="*/ 30 h 82"/>
                  <a:gd name="T2" fmla="*/ 60 w 65"/>
                  <a:gd name="T3" fmla="*/ 82 h 82"/>
                  <a:gd name="T4" fmla="*/ 38 w 65"/>
                  <a:gd name="T5" fmla="*/ 82 h 82"/>
                  <a:gd name="T6" fmla="*/ 38 w 65"/>
                  <a:gd name="T7" fmla="*/ 79 h 82"/>
                  <a:gd name="T8" fmla="*/ 33 w 65"/>
                  <a:gd name="T9" fmla="*/ 74 h 82"/>
                  <a:gd name="T10" fmla="*/ 28 w 65"/>
                  <a:gd name="T11" fmla="*/ 79 h 82"/>
                  <a:gd name="T12" fmla="*/ 28 w 65"/>
                  <a:gd name="T13" fmla="*/ 82 h 82"/>
                  <a:gd name="T14" fmla="*/ 6 w 65"/>
                  <a:gd name="T15" fmla="*/ 82 h 82"/>
                  <a:gd name="T16" fmla="*/ 0 w 65"/>
                  <a:gd name="T17" fmla="*/ 30 h 82"/>
                  <a:gd name="T18" fmla="*/ 17 w 65"/>
                  <a:gd name="T19" fmla="*/ 0 h 82"/>
                  <a:gd name="T20" fmla="*/ 33 w 65"/>
                  <a:gd name="T21" fmla="*/ 5 h 82"/>
                  <a:gd name="T22" fmla="*/ 48 w 65"/>
                  <a:gd name="T23" fmla="*/ 0 h 82"/>
                  <a:gd name="T24" fmla="*/ 65 w 65"/>
                  <a:gd name="T25" fmla="*/ 3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82">
                    <a:moveTo>
                      <a:pt x="65" y="30"/>
                    </a:moveTo>
                    <a:cubicBezTo>
                      <a:pt x="60" y="82"/>
                      <a:pt x="60" y="82"/>
                      <a:pt x="60" y="82"/>
                    </a:cubicBezTo>
                    <a:cubicBezTo>
                      <a:pt x="38" y="82"/>
                      <a:pt x="38" y="82"/>
                      <a:pt x="38" y="82"/>
                    </a:cubicBezTo>
                    <a:cubicBezTo>
                      <a:pt x="38" y="79"/>
                      <a:pt x="38" y="79"/>
                      <a:pt x="38" y="79"/>
                    </a:cubicBezTo>
                    <a:cubicBezTo>
                      <a:pt x="38" y="76"/>
                      <a:pt x="35" y="74"/>
                      <a:pt x="33" y="74"/>
                    </a:cubicBezTo>
                    <a:cubicBezTo>
                      <a:pt x="30" y="74"/>
                      <a:pt x="28" y="76"/>
                      <a:pt x="28" y="79"/>
                    </a:cubicBezTo>
                    <a:cubicBezTo>
                      <a:pt x="28" y="82"/>
                      <a:pt x="28" y="82"/>
                      <a:pt x="28" y="82"/>
                    </a:cubicBezTo>
                    <a:cubicBezTo>
                      <a:pt x="6" y="82"/>
                      <a:pt x="6" y="82"/>
                      <a:pt x="6" y="82"/>
                    </a:cubicBezTo>
                    <a:cubicBezTo>
                      <a:pt x="0" y="30"/>
                      <a:pt x="0" y="30"/>
                      <a:pt x="0" y="30"/>
                    </a:cubicBezTo>
                    <a:cubicBezTo>
                      <a:pt x="0" y="11"/>
                      <a:pt x="9" y="3"/>
                      <a:pt x="17" y="0"/>
                    </a:cubicBezTo>
                    <a:cubicBezTo>
                      <a:pt x="22" y="3"/>
                      <a:pt x="27" y="5"/>
                      <a:pt x="33" y="5"/>
                    </a:cubicBezTo>
                    <a:cubicBezTo>
                      <a:pt x="38" y="5"/>
                      <a:pt x="44" y="3"/>
                      <a:pt x="48" y="0"/>
                    </a:cubicBezTo>
                    <a:cubicBezTo>
                      <a:pt x="56" y="3"/>
                      <a:pt x="65" y="11"/>
                      <a:pt x="65"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rebuchet MS" panose="020B0603020202020204"/>
                  <a:ea typeface="微软雅黑"/>
                  <a:cs typeface="+mn-cs"/>
                </a:endParaRPr>
              </a:p>
            </p:txBody>
          </p:sp>
          <p:sp>
            <p:nvSpPr>
              <p:cNvPr id="45" name="Oval 222"/>
              <p:cNvSpPr>
                <a:spLocks noChangeArrowheads="1"/>
              </p:cNvSpPr>
              <p:nvPr/>
            </p:nvSpPr>
            <p:spPr bwMode="auto">
              <a:xfrm>
                <a:off x="6747945" y="1116261"/>
                <a:ext cx="138683" cy="13868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rebuchet MS" panose="020B0603020202020204"/>
                  <a:ea typeface="微软雅黑"/>
                  <a:cs typeface="+mn-cs"/>
                </a:endParaRPr>
              </a:p>
            </p:txBody>
          </p:sp>
          <p:sp>
            <p:nvSpPr>
              <p:cNvPr id="46" name="Freeform 223"/>
              <p:cNvSpPr>
                <a:spLocks/>
              </p:cNvSpPr>
              <p:nvPr/>
            </p:nvSpPr>
            <p:spPr bwMode="auto">
              <a:xfrm>
                <a:off x="6375405" y="611836"/>
                <a:ext cx="482671" cy="369821"/>
              </a:xfrm>
              <a:custGeom>
                <a:avLst/>
                <a:gdLst>
                  <a:gd name="T0" fmla="*/ 355 w 355"/>
                  <a:gd name="T1" fmla="*/ 260 h 272"/>
                  <a:gd name="T2" fmla="*/ 355 w 355"/>
                  <a:gd name="T3" fmla="*/ 272 h 272"/>
                  <a:gd name="T4" fmla="*/ 0 w 355"/>
                  <a:gd name="T5" fmla="*/ 272 h 272"/>
                  <a:gd name="T6" fmla="*/ 0 w 355"/>
                  <a:gd name="T7" fmla="*/ 0 h 272"/>
                  <a:gd name="T8" fmla="*/ 355 w 355"/>
                  <a:gd name="T9" fmla="*/ 0 h 272"/>
                  <a:gd name="T10" fmla="*/ 355 w 355"/>
                  <a:gd name="T11" fmla="*/ 125 h 272"/>
                  <a:gd name="T12" fmla="*/ 336 w 355"/>
                  <a:gd name="T13" fmla="*/ 118 h 272"/>
                  <a:gd name="T14" fmla="*/ 336 w 355"/>
                  <a:gd name="T15" fmla="*/ 18 h 272"/>
                  <a:gd name="T16" fmla="*/ 21 w 355"/>
                  <a:gd name="T17" fmla="*/ 18 h 272"/>
                  <a:gd name="T18" fmla="*/ 21 w 355"/>
                  <a:gd name="T19" fmla="*/ 250 h 272"/>
                  <a:gd name="T20" fmla="*/ 317 w 355"/>
                  <a:gd name="T21" fmla="*/ 250 h 272"/>
                  <a:gd name="T22" fmla="*/ 355 w 355"/>
                  <a:gd name="T23" fmla="*/ 26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272">
                    <a:moveTo>
                      <a:pt x="355" y="260"/>
                    </a:moveTo>
                    <a:lnTo>
                      <a:pt x="355" y="272"/>
                    </a:lnTo>
                    <a:lnTo>
                      <a:pt x="0" y="272"/>
                    </a:lnTo>
                    <a:lnTo>
                      <a:pt x="0" y="0"/>
                    </a:lnTo>
                    <a:lnTo>
                      <a:pt x="355" y="0"/>
                    </a:lnTo>
                    <a:lnTo>
                      <a:pt x="355" y="125"/>
                    </a:lnTo>
                    <a:lnTo>
                      <a:pt x="336" y="118"/>
                    </a:lnTo>
                    <a:lnTo>
                      <a:pt x="336" y="18"/>
                    </a:lnTo>
                    <a:lnTo>
                      <a:pt x="21" y="18"/>
                    </a:lnTo>
                    <a:lnTo>
                      <a:pt x="21" y="250"/>
                    </a:lnTo>
                    <a:lnTo>
                      <a:pt x="317" y="250"/>
                    </a:lnTo>
                    <a:lnTo>
                      <a:pt x="355" y="2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rebuchet MS" panose="020B0603020202020204"/>
                  <a:ea typeface="微软雅黑"/>
                  <a:cs typeface="+mn-cs"/>
                </a:endParaRPr>
              </a:p>
            </p:txBody>
          </p:sp>
          <p:sp>
            <p:nvSpPr>
              <p:cNvPr id="47" name="Oval 224"/>
              <p:cNvSpPr>
                <a:spLocks noChangeArrowheads="1"/>
              </p:cNvSpPr>
              <p:nvPr/>
            </p:nvSpPr>
            <p:spPr bwMode="auto">
              <a:xfrm>
                <a:off x="6629656" y="1000692"/>
                <a:ext cx="137323" cy="13868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rebuchet MS" panose="020B0603020202020204"/>
                  <a:ea typeface="微软雅黑"/>
                  <a:cs typeface="+mn-cs"/>
                </a:endParaRPr>
              </a:p>
            </p:txBody>
          </p:sp>
          <p:sp>
            <p:nvSpPr>
              <p:cNvPr id="48" name="Freeform 225"/>
              <p:cNvSpPr>
                <a:spLocks/>
              </p:cNvSpPr>
              <p:nvPr/>
            </p:nvSpPr>
            <p:spPr bwMode="auto">
              <a:xfrm>
                <a:off x="6636455" y="723326"/>
                <a:ext cx="99253" cy="141402"/>
              </a:xfrm>
              <a:custGeom>
                <a:avLst/>
                <a:gdLst>
                  <a:gd name="T0" fmla="*/ 31 w 31"/>
                  <a:gd name="T1" fmla="*/ 38 h 44"/>
                  <a:gd name="T2" fmla="*/ 31 w 31"/>
                  <a:gd name="T3" fmla="*/ 44 h 44"/>
                  <a:gd name="T4" fmla="*/ 0 w 31"/>
                  <a:gd name="T5" fmla="*/ 44 h 44"/>
                  <a:gd name="T6" fmla="*/ 0 w 31"/>
                  <a:gd name="T7" fmla="*/ 38 h 44"/>
                  <a:gd name="T8" fmla="*/ 5 w 31"/>
                  <a:gd name="T9" fmla="*/ 28 h 44"/>
                  <a:gd name="T10" fmla="*/ 16 w 31"/>
                  <a:gd name="T11" fmla="*/ 24 h 44"/>
                  <a:gd name="T12" fmla="*/ 24 w 31"/>
                  <a:gd name="T13" fmla="*/ 15 h 44"/>
                  <a:gd name="T14" fmla="*/ 15 w 31"/>
                  <a:gd name="T15" fmla="*/ 6 h 44"/>
                  <a:gd name="T16" fmla="*/ 7 w 31"/>
                  <a:gd name="T17" fmla="*/ 13 h 44"/>
                  <a:gd name="T18" fmla="*/ 0 w 31"/>
                  <a:gd name="T19" fmla="*/ 13 h 44"/>
                  <a:gd name="T20" fmla="*/ 15 w 31"/>
                  <a:gd name="T21" fmla="*/ 0 h 44"/>
                  <a:gd name="T22" fmla="*/ 31 w 31"/>
                  <a:gd name="T23" fmla="*/ 15 h 44"/>
                  <a:gd name="T24" fmla="*/ 15 w 31"/>
                  <a:gd name="T25" fmla="*/ 31 h 44"/>
                  <a:gd name="T26" fmla="*/ 7 w 31"/>
                  <a:gd name="T27" fmla="*/ 38 h 44"/>
                  <a:gd name="T28" fmla="*/ 31 w 31"/>
                  <a:gd name="T29" fmla="*/ 38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44">
                    <a:moveTo>
                      <a:pt x="31" y="38"/>
                    </a:moveTo>
                    <a:cubicBezTo>
                      <a:pt x="31" y="44"/>
                      <a:pt x="31" y="44"/>
                      <a:pt x="31" y="44"/>
                    </a:cubicBezTo>
                    <a:cubicBezTo>
                      <a:pt x="0" y="44"/>
                      <a:pt x="0" y="44"/>
                      <a:pt x="0" y="44"/>
                    </a:cubicBezTo>
                    <a:cubicBezTo>
                      <a:pt x="0" y="38"/>
                      <a:pt x="0" y="38"/>
                      <a:pt x="0" y="38"/>
                    </a:cubicBezTo>
                    <a:cubicBezTo>
                      <a:pt x="1" y="34"/>
                      <a:pt x="3" y="31"/>
                      <a:pt x="5" y="28"/>
                    </a:cubicBezTo>
                    <a:cubicBezTo>
                      <a:pt x="8" y="26"/>
                      <a:pt x="12" y="24"/>
                      <a:pt x="16" y="24"/>
                    </a:cubicBezTo>
                    <a:cubicBezTo>
                      <a:pt x="20" y="24"/>
                      <a:pt x="24" y="20"/>
                      <a:pt x="24" y="15"/>
                    </a:cubicBezTo>
                    <a:cubicBezTo>
                      <a:pt x="24" y="10"/>
                      <a:pt x="20" y="6"/>
                      <a:pt x="15" y="6"/>
                    </a:cubicBezTo>
                    <a:cubicBezTo>
                      <a:pt x="11" y="6"/>
                      <a:pt x="8" y="9"/>
                      <a:pt x="7" y="13"/>
                    </a:cubicBezTo>
                    <a:cubicBezTo>
                      <a:pt x="0" y="13"/>
                      <a:pt x="0" y="13"/>
                      <a:pt x="0" y="13"/>
                    </a:cubicBezTo>
                    <a:cubicBezTo>
                      <a:pt x="1" y="5"/>
                      <a:pt x="8" y="0"/>
                      <a:pt x="15" y="0"/>
                    </a:cubicBezTo>
                    <a:cubicBezTo>
                      <a:pt x="24" y="0"/>
                      <a:pt x="31" y="7"/>
                      <a:pt x="31" y="15"/>
                    </a:cubicBezTo>
                    <a:cubicBezTo>
                      <a:pt x="31" y="24"/>
                      <a:pt x="24" y="31"/>
                      <a:pt x="15" y="31"/>
                    </a:cubicBezTo>
                    <a:cubicBezTo>
                      <a:pt x="11" y="31"/>
                      <a:pt x="8" y="34"/>
                      <a:pt x="7" y="38"/>
                    </a:cubicBezTo>
                    <a:lnTo>
                      <a:pt x="31"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rebuchet MS" panose="020B0603020202020204"/>
                  <a:ea typeface="微软雅黑"/>
                  <a:cs typeface="+mn-cs"/>
                </a:endParaRPr>
              </a:p>
            </p:txBody>
          </p:sp>
          <p:sp>
            <p:nvSpPr>
              <p:cNvPr id="49" name="Freeform 226"/>
              <p:cNvSpPr>
                <a:spLocks/>
              </p:cNvSpPr>
              <p:nvPr/>
            </p:nvSpPr>
            <p:spPr bwMode="auto">
              <a:xfrm>
                <a:off x="6474658" y="1254944"/>
                <a:ext cx="209384" cy="263769"/>
              </a:xfrm>
              <a:custGeom>
                <a:avLst/>
                <a:gdLst>
                  <a:gd name="T0" fmla="*/ 65 w 65"/>
                  <a:gd name="T1" fmla="*/ 30 h 82"/>
                  <a:gd name="T2" fmla="*/ 60 w 65"/>
                  <a:gd name="T3" fmla="*/ 82 h 82"/>
                  <a:gd name="T4" fmla="*/ 37 w 65"/>
                  <a:gd name="T5" fmla="*/ 82 h 82"/>
                  <a:gd name="T6" fmla="*/ 37 w 65"/>
                  <a:gd name="T7" fmla="*/ 79 h 82"/>
                  <a:gd name="T8" fmla="*/ 32 w 65"/>
                  <a:gd name="T9" fmla="*/ 74 h 82"/>
                  <a:gd name="T10" fmla="*/ 27 w 65"/>
                  <a:gd name="T11" fmla="*/ 79 h 82"/>
                  <a:gd name="T12" fmla="*/ 27 w 65"/>
                  <a:gd name="T13" fmla="*/ 82 h 82"/>
                  <a:gd name="T14" fmla="*/ 5 w 65"/>
                  <a:gd name="T15" fmla="*/ 82 h 82"/>
                  <a:gd name="T16" fmla="*/ 0 w 65"/>
                  <a:gd name="T17" fmla="*/ 30 h 82"/>
                  <a:gd name="T18" fmla="*/ 17 w 65"/>
                  <a:gd name="T19" fmla="*/ 0 h 82"/>
                  <a:gd name="T20" fmla="*/ 32 w 65"/>
                  <a:gd name="T21" fmla="*/ 5 h 82"/>
                  <a:gd name="T22" fmla="*/ 48 w 65"/>
                  <a:gd name="T23" fmla="*/ 0 h 82"/>
                  <a:gd name="T24" fmla="*/ 65 w 65"/>
                  <a:gd name="T25" fmla="*/ 3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82">
                    <a:moveTo>
                      <a:pt x="65" y="30"/>
                    </a:moveTo>
                    <a:cubicBezTo>
                      <a:pt x="60" y="82"/>
                      <a:pt x="60" y="82"/>
                      <a:pt x="60" y="82"/>
                    </a:cubicBezTo>
                    <a:cubicBezTo>
                      <a:pt x="37" y="82"/>
                      <a:pt x="37" y="82"/>
                      <a:pt x="37" y="82"/>
                    </a:cubicBezTo>
                    <a:cubicBezTo>
                      <a:pt x="37" y="79"/>
                      <a:pt x="37" y="79"/>
                      <a:pt x="37" y="79"/>
                    </a:cubicBezTo>
                    <a:cubicBezTo>
                      <a:pt x="37" y="76"/>
                      <a:pt x="35" y="74"/>
                      <a:pt x="32" y="74"/>
                    </a:cubicBezTo>
                    <a:cubicBezTo>
                      <a:pt x="30" y="74"/>
                      <a:pt x="27" y="76"/>
                      <a:pt x="27" y="79"/>
                    </a:cubicBezTo>
                    <a:cubicBezTo>
                      <a:pt x="27" y="82"/>
                      <a:pt x="27" y="82"/>
                      <a:pt x="27" y="82"/>
                    </a:cubicBezTo>
                    <a:cubicBezTo>
                      <a:pt x="5" y="82"/>
                      <a:pt x="5" y="82"/>
                      <a:pt x="5" y="82"/>
                    </a:cubicBezTo>
                    <a:cubicBezTo>
                      <a:pt x="0" y="30"/>
                      <a:pt x="0" y="30"/>
                      <a:pt x="0" y="30"/>
                    </a:cubicBezTo>
                    <a:cubicBezTo>
                      <a:pt x="0" y="11"/>
                      <a:pt x="9" y="3"/>
                      <a:pt x="17" y="0"/>
                    </a:cubicBezTo>
                    <a:cubicBezTo>
                      <a:pt x="21" y="3"/>
                      <a:pt x="27" y="5"/>
                      <a:pt x="32" y="5"/>
                    </a:cubicBezTo>
                    <a:cubicBezTo>
                      <a:pt x="38" y="5"/>
                      <a:pt x="43" y="3"/>
                      <a:pt x="48" y="0"/>
                    </a:cubicBezTo>
                    <a:cubicBezTo>
                      <a:pt x="56" y="3"/>
                      <a:pt x="65" y="11"/>
                      <a:pt x="65"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rebuchet MS" panose="020B0603020202020204"/>
                  <a:ea typeface="微软雅黑"/>
                  <a:cs typeface="+mn-cs"/>
                </a:endParaRPr>
              </a:p>
            </p:txBody>
          </p:sp>
          <p:sp>
            <p:nvSpPr>
              <p:cNvPr id="50" name="Oval 227"/>
              <p:cNvSpPr>
                <a:spLocks noChangeArrowheads="1"/>
              </p:cNvSpPr>
              <p:nvPr/>
            </p:nvSpPr>
            <p:spPr bwMode="auto">
              <a:xfrm>
                <a:off x="6510008" y="1116261"/>
                <a:ext cx="138683" cy="13868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rebuchet MS" panose="020B0603020202020204"/>
                  <a:ea typeface="微软雅黑"/>
                  <a:cs typeface="+mn-cs"/>
                </a:endParaRPr>
              </a:p>
            </p:txBody>
          </p:sp>
          <p:sp>
            <p:nvSpPr>
              <p:cNvPr id="51" name="Freeform 228"/>
              <p:cNvSpPr>
                <a:spLocks/>
              </p:cNvSpPr>
              <p:nvPr/>
            </p:nvSpPr>
            <p:spPr bwMode="auto">
              <a:xfrm>
                <a:off x="6526324" y="732844"/>
                <a:ext cx="93815" cy="116929"/>
              </a:xfrm>
              <a:custGeom>
                <a:avLst/>
                <a:gdLst>
                  <a:gd name="T0" fmla="*/ 69 w 69"/>
                  <a:gd name="T1" fmla="*/ 38 h 86"/>
                  <a:gd name="T2" fmla="*/ 69 w 69"/>
                  <a:gd name="T3" fmla="*/ 50 h 86"/>
                  <a:gd name="T4" fmla="*/ 40 w 69"/>
                  <a:gd name="T5" fmla="*/ 50 h 86"/>
                  <a:gd name="T6" fmla="*/ 40 w 69"/>
                  <a:gd name="T7" fmla="*/ 86 h 86"/>
                  <a:gd name="T8" fmla="*/ 29 w 69"/>
                  <a:gd name="T9" fmla="*/ 86 h 86"/>
                  <a:gd name="T10" fmla="*/ 29 w 69"/>
                  <a:gd name="T11" fmla="*/ 50 h 86"/>
                  <a:gd name="T12" fmla="*/ 0 w 69"/>
                  <a:gd name="T13" fmla="*/ 50 h 86"/>
                  <a:gd name="T14" fmla="*/ 0 w 69"/>
                  <a:gd name="T15" fmla="*/ 38 h 86"/>
                  <a:gd name="T16" fmla="*/ 29 w 69"/>
                  <a:gd name="T17" fmla="*/ 38 h 86"/>
                  <a:gd name="T18" fmla="*/ 29 w 69"/>
                  <a:gd name="T19" fmla="*/ 0 h 86"/>
                  <a:gd name="T20" fmla="*/ 40 w 69"/>
                  <a:gd name="T21" fmla="*/ 0 h 86"/>
                  <a:gd name="T22" fmla="*/ 40 w 69"/>
                  <a:gd name="T23" fmla="*/ 38 h 86"/>
                  <a:gd name="T24" fmla="*/ 69 w 69"/>
                  <a:gd name="T25" fmla="*/ 3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86">
                    <a:moveTo>
                      <a:pt x="69" y="38"/>
                    </a:moveTo>
                    <a:lnTo>
                      <a:pt x="69" y="50"/>
                    </a:lnTo>
                    <a:lnTo>
                      <a:pt x="40" y="50"/>
                    </a:lnTo>
                    <a:lnTo>
                      <a:pt x="40" y="86"/>
                    </a:lnTo>
                    <a:lnTo>
                      <a:pt x="29" y="86"/>
                    </a:lnTo>
                    <a:lnTo>
                      <a:pt x="29" y="50"/>
                    </a:lnTo>
                    <a:lnTo>
                      <a:pt x="0" y="50"/>
                    </a:lnTo>
                    <a:lnTo>
                      <a:pt x="0" y="38"/>
                    </a:lnTo>
                    <a:lnTo>
                      <a:pt x="29" y="38"/>
                    </a:lnTo>
                    <a:lnTo>
                      <a:pt x="29" y="0"/>
                    </a:lnTo>
                    <a:lnTo>
                      <a:pt x="40" y="0"/>
                    </a:lnTo>
                    <a:lnTo>
                      <a:pt x="40" y="38"/>
                    </a:lnTo>
                    <a:lnTo>
                      <a:pt x="69"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rebuchet MS" panose="020B0603020202020204"/>
                  <a:ea typeface="微软雅黑"/>
                  <a:cs typeface="+mn-cs"/>
                </a:endParaRPr>
              </a:p>
            </p:txBody>
          </p:sp>
          <p:sp>
            <p:nvSpPr>
              <p:cNvPr id="52" name="Oval 229"/>
              <p:cNvSpPr>
                <a:spLocks noChangeArrowheads="1"/>
              </p:cNvSpPr>
              <p:nvPr/>
            </p:nvSpPr>
            <p:spPr bwMode="auto">
              <a:xfrm>
                <a:off x="6389001" y="1000692"/>
                <a:ext cx="137323" cy="13868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rebuchet MS" panose="020B0603020202020204"/>
                  <a:ea typeface="微软雅黑"/>
                  <a:cs typeface="+mn-cs"/>
                </a:endParaRPr>
              </a:p>
            </p:txBody>
          </p:sp>
          <p:sp>
            <p:nvSpPr>
              <p:cNvPr id="53" name="Rectangle 230"/>
              <p:cNvSpPr>
                <a:spLocks noChangeArrowheads="1"/>
              </p:cNvSpPr>
              <p:nvPr/>
            </p:nvSpPr>
            <p:spPr bwMode="auto">
              <a:xfrm>
                <a:off x="6478737" y="723326"/>
                <a:ext cx="21754" cy="14548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rebuchet MS" panose="020B0603020202020204"/>
                  <a:ea typeface="微软雅黑"/>
                  <a:cs typeface="+mn-cs"/>
                </a:endParaRPr>
              </a:p>
            </p:txBody>
          </p:sp>
          <p:sp>
            <p:nvSpPr>
              <p:cNvPr id="54" name="Freeform 231"/>
              <p:cNvSpPr>
                <a:spLocks/>
              </p:cNvSpPr>
              <p:nvPr/>
            </p:nvSpPr>
            <p:spPr bwMode="auto">
              <a:xfrm>
                <a:off x="6231283" y="1254944"/>
                <a:ext cx="208024" cy="263769"/>
              </a:xfrm>
              <a:custGeom>
                <a:avLst/>
                <a:gdLst>
                  <a:gd name="T0" fmla="*/ 65 w 65"/>
                  <a:gd name="T1" fmla="*/ 30 h 82"/>
                  <a:gd name="T2" fmla="*/ 60 w 65"/>
                  <a:gd name="T3" fmla="*/ 82 h 82"/>
                  <a:gd name="T4" fmla="*/ 38 w 65"/>
                  <a:gd name="T5" fmla="*/ 82 h 82"/>
                  <a:gd name="T6" fmla="*/ 38 w 65"/>
                  <a:gd name="T7" fmla="*/ 79 h 82"/>
                  <a:gd name="T8" fmla="*/ 33 w 65"/>
                  <a:gd name="T9" fmla="*/ 74 h 82"/>
                  <a:gd name="T10" fmla="*/ 28 w 65"/>
                  <a:gd name="T11" fmla="*/ 79 h 82"/>
                  <a:gd name="T12" fmla="*/ 28 w 65"/>
                  <a:gd name="T13" fmla="*/ 82 h 82"/>
                  <a:gd name="T14" fmla="*/ 6 w 65"/>
                  <a:gd name="T15" fmla="*/ 82 h 82"/>
                  <a:gd name="T16" fmla="*/ 0 w 65"/>
                  <a:gd name="T17" fmla="*/ 30 h 82"/>
                  <a:gd name="T18" fmla="*/ 18 w 65"/>
                  <a:gd name="T19" fmla="*/ 0 h 82"/>
                  <a:gd name="T20" fmla="*/ 33 w 65"/>
                  <a:gd name="T21" fmla="*/ 5 h 82"/>
                  <a:gd name="T22" fmla="*/ 48 w 65"/>
                  <a:gd name="T23" fmla="*/ 0 h 82"/>
                  <a:gd name="T24" fmla="*/ 65 w 65"/>
                  <a:gd name="T25" fmla="*/ 3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82">
                    <a:moveTo>
                      <a:pt x="65" y="30"/>
                    </a:moveTo>
                    <a:cubicBezTo>
                      <a:pt x="60" y="82"/>
                      <a:pt x="60" y="82"/>
                      <a:pt x="60" y="82"/>
                    </a:cubicBezTo>
                    <a:cubicBezTo>
                      <a:pt x="38" y="82"/>
                      <a:pt x="38" y="82"/>
                      <a:pt x="38" y="82"/>
                    </a:cubicBezTo>
                    <a:cubicBezTo>
                      <a:pt x="38" y="79"/>
                      <a:pt x="38" y="79"/>
                      <a:pt x="38" y="79"/>
                    </a:cubicBezTo>
                    <a:cubicBezTo>
                      <a:pt x="38" y="76"/>
                      <a:pt x="36" y="74"/>
                      <a:pt x="33" y="74"/>
                    </a:cubicBezTo>
                    <a:cubicBezTo>
                      <a:pt x="30" y="74"/>
                      <a:pt x="28" y="76"/>
                      <a:pt x="28" y="79"/>
                    </a:cubicBezTo>
                    <a:cubicBezTo>
                      <a:pt x="28" y="82"/>
                      <a:pt x="28" y="82"/>
                      <a:pt x="28" y="82"/>
                    </a:cubicBezTo>
                    <a:cubicBezTo>
                      <a:pt x="6" y="82"/>
                      <a:pt x="6" y="82"/>
                      <a:pt x="6" y="82"/>
                    </a:cubicBezTo>
                    <a:cubicBezTo>
                      <a:pt x="0" y="30"/>
                      <a:pt x="0" y="30"/>
                      <a:pt x="0" y="30"/>
                    </a:cubicBezTo>
                    <a:cubicBezTo>
                      <a:pt x="0" y="11"/>
                      <a:pt x="9" y="3"/>
                      <a:pt x="18" y="0"/>
                    </a:cubicBezTo>
                    <a:cubicBezTo>
                      <a:pt x="22" y="3"/>
                      <a:pt x="27" y="5"/>
                      <a:pt x="33" y="5"/>
                    </a:cubicBezTo>
                    <a:cubicBezTo>
                      <a:pt x="39" y="5"/>
                      <a:pt x="44" y="3"/>
                      <a:pt x="48" y="0"/>
                    </a:cubicBezTo>
                    <a:cubicBezTo>
                      <a:pt x="57" y="3"/>
                      <a:pt x="65" y="11"/>
                      <a:pt x="65"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rebuchet MS" panose="020B0603020202020204"/>
                  <a:ea typeface="微软雅黑"/>
                  <a:cs typeface="+mn-cs"/>
                </a:endParaRPr>
              </a:p>
            </p:txBody>
          </p:sp>
          <p:sp>
            <p:nvSpPr>
              <p:cNvPr id="55" name="Oval 232"/>
              <p:cNvSpPr>
                <a:spLocks noChangeArrowheads="1"/>
              </p:cNvSpPr>
              <p:nvPr/>
            </p:nvSpPr>
            <p:spPr bwMode="auto">
              <a:xfrm>
                <a:off x="6266634" y="1116261"/>
                <a:ext cx="141402" cy="13868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rebuchet MS" panose="020B0603020202020204"/>
                  <a:ea typeface="微软雅黑"/>
                  <a:cs typeface="+mn-cs"/>
                </a:endParaRPr>
              </a:p>
            </p:txBody>
          </p:sp>
        </p:grpSp>
        <p:grpSp>
          <p:nvGrpSpPr>
            <p:cNvPr id="56" name="群組 55"/>
            <p:cNvGrpSpPr>
              <a:grpSpLocks noChangeAspect="1"/>
            </p:cNvGrpSpPr>
            <p:nvPr/>
          </p:nvGrpSpPr>
          <p:grpSpPr>
            <a:xfrm>
              <a:off x="3515028" y="2200827"/>
              <a:ext cx="642618" cy="682067"/>
              <a:chOff x="7498859" y="3055631"/>
              <a:chExt cx="773260" cy="820729"/>
            </a:xfrm>
            <a:solidFill>
              <a:schemeClr val="bg1"/>
            </a:solidFill>
          </p:grpSpPr>
          <p:sp>
            <p:nvSpPr>
              <p:cNvPr id="57" name="Freeform 185"/>
              <p:cNvSpPr>
                <a:spLocks noEditPoints="1"/>
              </p:cNvSpPr>
              <p:nvPr/>
            </p:nvSpPr>
            <p:spPr bwMode="auto">
              <a:xfrm>
                <a:off x="8139703" y="3309220"/>
                <a:ext cx="132416" cy="266081"/>
              </a:xfrm>
              <a:custGeom>
                <a:avLst/>
                <a:gdLst>
                  <a:gd name="T0" fmla="*/ 45 w 45"/>
                  <a:gd name="T1" fmla="*/ 14 h 90"/>
                  <a:gd name="T2" fmla="*/ 45 w 45"/>
                  <a:gd name="T3" fmla="*/ 62 h 90"/>
                  <a:gd name="T4" fmla="*/ 30 w 45"/>
                  <a:gd name="T5" fmla="*/ 77 h 90"/>
                  <a:gd name="T6" fmla="*/ 29 w 45"/>
                  <a:gd name="T7" fmla="*/ 77 h 90"/>
                  <a:gd name="T8" fmla="*/ 29 w 45"/>
                  <a:gd name="T9" fmla="*/ 84 h 90"/>
                  <a:gd name="T10" fmla="*/ 18 w 45"/>
                  <a:gd name="T11" fmla="*/ 90 h 90"/>
                  <a:gd name="T12" fmla="*/ 18 w 45"/>
                  <a:gd name="T13" fmla="*/ 77 h 90"/>
                  <a:gd name="T14" fmla="*/ 15 w 45"/>
                  <a:gd name="T15" fmla="*/ 77 h 90"/>
                  <a:gd name="T16" fmla="*/ 0 w 45"/>
                  <a:gd name="T17" fmla="*/ 62 h 90"/>
                  <a:gd name="T18" fmla="*/ 0 w 45"/>
                  <a:gd name="T19" fmla="*/ 48 h 90"/>
                  <a:gd name="T20" fmla="*/ 5 w 45"/>
                  <a:gd name="T21" fmla="*/ 48 h 90"/>
                  <a:gd name="T22" fmla="*/ 14 w 45"/>
                  <a:gd name="T23" fmla="*/ 56 h 90"/>
                  <a:gd name="T24" fmla="*/ 23 w 45"/>
                  <a:gd name="T25" fmla="*/ 47 h 90"/>
                  <a:gd name="T26" fmla="*/ 23 w 45"/>
                  <a:gd name="T27" fmla="*/ 27 h 90"/>
                  <a:gd name="T28" fmla="*/ 14 w 45"/>
                  <a:gd name="T29" fmla="*/ 18 h 90"/>
                  <a:gd name="T30" fmla="*/ 5 w 45"/>
                  <a:gd name="T31" fmla="*/ 27 h 90"/>
                  <a:gd name="T32" fmla="*/ 5 w 45"/>
                  <a:gd name="T33" fmla="*/ 27 h 90"/>
                  <a:gd name="T34" fmla="*/ 0 w 45"/>
                  <a:gd name="T35" fmla="*/ 27 h 90"/>
                  <a:gd name="T36" fmla="*/ 0 w 45"/>
                  <a:gd name="T37" fmla="*/ 14 h 90"/>
                  <a:gd name="T38" fmla="*/ 15 w 45"/>
                  <a:gd name="T39" fmla="*/ 0 h 90"/>
                  <a:gd name="T40" fmla="*/ 30 w 45"/>
                  <a:gd name="T41" fmla="*/ 0 h 90"/>
                  <a:gd name="T42" fmla="*/ 45 w 45"/>
                  <a:gd name="T43" fmla="*/ 14 h 90"/>
                  <a:gd name="T44" fmla="*/ 36 w 45"/>
                  <a:gd name="T45" fmla="*/ 18 h 90"/>
                  <a:gd name="T46" fmla="*/ 40 w 45"/>
                  <a:gd name="T47" fmla="*/ 9 h 90"/>
                  <a:gd name="T48" fmla="*/ 27 w 45"/>
                  <a:gd name="T49" fmla="*/ 17 h 90"/>
                  <a:gd name="T50" fmla="*/ 36 w 45"/>
                  <a:gd name="T51" fmla="*/ 18 h 90"/>
                  <a:gd name="T52" fmla="*/ 26 w 45"/>
                  <a:gd name="T53" fmla="*/ 14 h 90"/>
                  <a:gd name="T54" fmla="*/ 38 w 45"/>
                  <a:gd name="T55" fmla="*/ 6 h 90"/>
                  <a:gd name="T56" fmla="*/ 29 w 45"/>
                  <a:gd name="T57" fmla="*/ 5 h 90"/>
                  <a:gd name="T58" fmla="*/ 26 w 45"/>
                  <a:gd name="T59" fmla="*/ 1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5" h="90">
                    <a:moveTo>
                      <a:pt x="45" y="14"/>
                    </a:moveTo>
                    <a:cubicBezTo>
                      <a:pt x="45" y="62"/>
                      <a:pt x="45" y="62"/>
                      <a:pt x="45" y="62"/>
                    </a:cubicBezTo>
                    <a:cubicBezTo>
                      <a:pt x="45" y="70"/>
                      <a:pt x="38" y="77"/>
                      <a:pt x="30" y="77"/>
                    </a:cubicBezTo>
                    <a:cubicBezTo>
                      <a:pt x="29" y="77"/>
                      <a:pt x="29" y="77"/>
                      <a:pt x="29" y="77"/>
                    </a:cubicBezTo>
                    <a:cubicBezTo>
                      <a:pt x="29" y="84"/>
                      <a:pt x="29" y="84"/>
                      <a:pt x="29" y="84"/>
                    </a:cubicBezTo>
                    <a:cubicBezTo>
                      <a:pt x="18" y="90"/>
                      <a:pt x="18" y="90"/>
                      <a:pt x="18" y="90"/>
                    </a:cubicBezTo>
                    <a:cubicBezTo>
                      <a:pt x="18" y="77"/>
                      <a:pt x="18" y="77"/>
                      <a:pt x="18" y="77"/>
                    </a:cubicBezTo>
                    <a:cubicBezTo>
                      <a:pt x="15" y="77"/>
                      <a:pt x="15" y="77"/>
                      <a:pt x="15" y="77"/>
                    </a:cubicBezTo>
                    <a:cubicBezTo>
                      <a:pt x="7" y="77"/>
                      <a:pt x="0" y="70"/>
                      <a:pt x="0" y="62"/>
                    </a:cubicBezTo>
                    <a:cubicBezTo>
                      <a:pt x="0" y="48"/>
                      <a:pt x="0" y="48"/>
                      <a:pt x="0" y="48"/>
                    </a:cubicBezTo>
                    <a:cubicBezTo>
                      <a:pt x="5" y="48"/>
                      <a:pt x="5" y="48"/>
                      <a:pt x="5" y="48"/>
                    </a:cubicBezTo>
                    <a:cubicBezTo>
                      <a:pt x="6" y="53"/>
                      <a:pt x="10" y="56"/>
                      <a:pt x="14" y="56"/>
                    </a:cubicBezTo>
                    <a:cubicBezTo>
                      <a:pt x="19" y="56"/>
                      <a:pt x="23" y="52"/>
                      <a:pt x="23" y="47"/>
                    </a:cubicBezTo>
                    <a:cubicBezTo>
                      <a:pt x="23" y="27"/>
                      <a:pt x="23" y="27"/>
                      <a:pt x="23" y="27"/>
                    </a:cubicBezTo>
                    <a:cubicBezTo>
                      <a:pt x="23" y="22"/>
                      <a:pt x="19" y="18"/>
                      <a:pt x="14" y="18"/>
                    </a:cubicBezTo>
                    <a:cubicBezTo>
                      <a:pt x="9" y="18"/>
                      <a:pt x="5" y="22"/>
                      <a:pt x="5" y="27"/>
                    </a:cubicBezTo>
                    <a:cubicBezTo>
                      <a:pt x="5" y="27"/>
                      <a:pt x="5" y="27"/>
                      <a:pt x="5" y="27"/>
                    </a:cubicBezTo>
                    <a:cubicBezTo>
                      <a:pt x="0" y="27"/>
                      <a:pt x="0" y="27"/>
                      <a:pt x="0" y="27"/>
                    </a:cubicBezTo>
                    <a:cubicBezTo>
                      <a:pt x="0" y="14"/>
                      <a:pt x="0" y="14"/>
                      <a:pt x="0" y="14"/>
                    </a:cubicBezTo>
                    <a:cubicBezTo>
                      <a:pt x="0" y="6"/>
                      <a:pt x="7" y="0"/>
                      <a:pt x="15" y="0"/>
                    </a:cubicBezTo>
                    <a:cubicBezTo>
                      <a:pt x="30" y="0"/>
                      <a:pt x="30" y="0"/>
                      <a:pt x="30" y="0"/>
                    </a:cubicBezTo>
                    <a:cubicBezTo>
                      <a:pt x="38" y="0"/>
                      <a:pt x="45" y="6"/>
                      <a:pt x="45" y="14"/>
                    </a:cubicBezTo>
                    <a:close/>
                    <a:moveTo>
                      <a:pt x="36" y="18"/>
                    </a:moveTo>
                    <a:cubicBezTo>
                      <a:pt x="39" y="16"/>
                      <a:pt x="41" y="12"/>
                      <a:pt x="40" y="9"/>
                    </a:cubicBezTo>
                    <a:cubicBezTo>
                      <a:pt x="27" y="17"/>
                      <a:pt x="27" y="17"/>
                      <a:pt x="27" y="17"/>
                    </a:cubicBezTo>
                    <a:cubicBezTo>
                      <a:pt x="30" y="19"/>
                      <a:pt x="33" y="20"/>
                      <a:pt x="36" y="18"/>
                    </a:cubicBezTo>
                    <a:close/>
                    <a:moveTo>
                      <a:pt x="26" y="14"/>
                    </a:moveTo>
                    <a:cubicBezTo>
                      <a:pt x="38" y="6"/>
                      <a:pt x="38" y="6"/>
                      <a:pt x="38" y="6"/>
                    </a:cubicBezTo>
                    <a:cubicBezTo>
                      <a:pt x="36" y="4"/>
                      <a:pt x="32" y="3"/>
                      <a:pt x="29" y="5"/>
                    </a:cubicBezTo>
                    <a:cubicBezTo>
                      <a:pt x="26" y="7"/>
                      <a:pt x="25" y="10"/>
                      <a:pt x="2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rebuchet MS" panose="020B0603020202020204"/>
                  <a:ea typeface="微软雅黑"/>
                  <a:cs typeface="+mn-cs"/>
                </a:endParaRPr>
              </a:p>
            </p:txBody>
          </p:sp>
          <p:sp>
            <p:nvSpPr>
              <p:cNvPr id="58" name="Rectangle 186"/>
              <p:cNvSpPr>
                <a:spLocks noChangeArrowheads="1"/>
              </p:cNvSpPr>
              <p:nvPr/>
            </p:nvSpPr>
            <p:spPr bwMode="auto">
              <a:xfrm>
                <a:off x="8180927" y="3259252"/>
                <a:ext cx="58713" cy="3497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rebuchet MS" panose="020B0603020202020204"/>
                  <a:ea typeface="微软雅黑"/>
                  <a:cs typeface="+mn-cs"/>
                </a:endParaRPr>
              </a:p>
            </p:txBody>
          </p:sp>
          <p:sp>
            <p:nvSpPr>
              <p:cNvPr id="59" name="Freeform 187"/>
              <p:cNvSpPr>
                <a:spLocks/>
              </p:cNvSpPr>
              <p:nvPr/>
            </p:nvSpPr>
            <p:spPr bwMode="auto">
              <a:xfrm>
                <a:off x="8192169" y="3770177"/>
                <a:ext cx="32479" cy="101186"/>
              </a:xfrm>
              <a:custGeom>
                <a:avLst/>
                <a:gdLst>
                  <a:gd name="T0" fmla="*/ 11 w 11"/>
                  <a:gd name="T1" fmla="*/ 0 h 34"/>
                  <a:gd name="T2" fmla="*/ 11 w 11"/>
                  <a:gd name="T3" fmla="*/ 28 h 34"/>
                  <a:gd name="T4" fmla="*/ 6 w 11"/>
                  <a:gd name="T5" fmla="*/ 34 h 34"/>
                  <a:gd name="T6" fmla="*/ 0 w 11"/>
                  <a:gd name="T7" fmla="*/ 28 h 34"/>
                  <a:gd name="T8" fmla="*/ 0 w 11"/>
                  <a:gd name="T9" fmla="*/ 5 h 34"/>
                  <a:gd name="T10" fmla="*/ 11 w 11"/>
                  <a:gd name="T11" fmla="*/ 0 h 34"/>
                </a:gdLst>
                <a:ahLst/>
                <a:cxnLst>
                  <a:cxn ang="0">
                    <a:pos x="T0" y="T1"/>
                  </a:cxn>
                  <a:cxn ang="0">
                    <a:pos x="T2" y="T3"/>
                  </a:cxn>
                  <a:cxn ang="0">
                    <a:pos x="T4" y="T5"/>
                  </a:cxn>
                  <a:cxn ang="0">
                    <a:pos x="T6" y="T7"/>
                  </a:cxn>
                  <a:cxn ang="0">
                    <a:pos x="T8" y="T9"/>
                  </a:cxn>
                  <a:cxn ang="0">
                    <a:pos x="T10" y="T11"/>
                  </a:cxn>
                </a:cxnLst>
                <a:rect l="0" t="0" r="r" b="b"/>
                <a:pathLst>
                  <a:path w="11" h="34">
                    <a:moveTo>
                      <a:pt x="11" y="0"/>
                    </a:moveTo>
                    <a:cubicBezTo>
                      <a:pt x="11" y="28"/>
                      <a:pt x="11" y="28"/>
                      <a:pt x="11" y="28"/>
                    </a:cubicBezTo>
                    <a:cubicBezTo>
                      <a:pt x="11" y="31"/>
                      <a:pt x="9" y="34"/>
                      <a:pt x="6" y="34"/>
                    </a:cubicBezTo>
                    <a:cubicBezTo>
                      <a:pt x="2" y="34"/>
                      <a:pt x="0" y="31"/>
                      <a:pt x="0" y="28"/>
                    </a:cubicBezTo>
                    <a:cubicBezTo>
                      <a:pt x="0" y="5"/>
                      <a:pt x="0" y="5"/>
                      <a:pt x="0" y="5"/>
                    </a:cubicBezTo>
                    <a:lnTo>
                      <a:pt x="1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rebuchet MS" panose="020B0603020202020204"/>
                  <a:ea typeface="微软雅黑"/>
                  <a:cs typeface="+mn-cs"/>
                </a:endParaRPr>
              </a:p>
            </p:txBody>
          </p:sp>
          <p:sp>
            <p:nvSpPr>
              <p:cNvPr id="60" name="Freeform 188"/>
              <p:cNvSpPr>
                <a:spLocks/>
              </p:cNvSpPr>
              <p:nvPr/>
            </p:nvSpPr>
            <p:spPr bwMode="auto">
              <a:xfrm>
                <a:off x="8192169" y="3705219"/>
                <a:ext cx="32479" cy="62460"/>
              </a:xfrm>
              <a:custGeom>
                <a:avLst/>
                <a:gdLst>
                  <a:gd name="T0" fmla="*/ 26 w 26"/>
                  <a:gd name="T1" fmla="*/ 0 h 50"/>
                  <a:gd name="T2" fmla="*/ 26 w 26"/>
                  <a:gd name="T3" fmla="*/ 36 h 50"/>
                  <a:gd name="T4" fmla="*/ 0 w 26"/>
                  <a:gd name="T5" fmla="*/ 50 h 50"/>
                  <a:gd name="T6" fmla="*/ 0 w 26"/>
                  <a:gd name="T7" fmla="*/ 12 h 50"/>
                  <a:gd name="T8" fmla="*/ 26 w 26"/>
                  <a:gd name="T9" fmla="*/ 0 h 50"/>
                </a:gdLst>
                <a:ahLst/>
                <a:cxnLst>
                  <a:cxn ang="0">
                    <a:pos x="T0" y="T1"/>
                  </a:cxn>
                  <a:cxn ang="0">
                    <a:pos x="T2" y="T3"/>
                  </a:cxn>
                  <a:cxn ang="0">
                    <a:pos x="T4" y="T5"/>
                  </a:cxn>
                  <a:cxn ang="0">
                    <a:pos x="T6" y="T7"/>
                  </a:cxn>
                  <a:cxn ang="0">
                    <a:pos x="T8" y="T9"/>
                  </a:cxn>
                </a:cxnLst>
                <a:rect l="0" t="0" r="r" b="b"/>
                <a:pathLst>
                  <a:path w="26" h="50">
                    <a:moveTo>
                      <a:pt x="26" y="0"/>
                    </a:moveTo>
                    <a:lnTo>
                      <a:pt x="26" y="36"/>
                    </a:lnTo>
                    <a:lnTo>
                      <a:pt x="0" y="50"/>
                    </a:lnTo>
                    <a:lnTo>
                      <a:pt x="0" y="12"/>
                    </a:lnTo>
                    <a:lnTo>
                      <a:pt x="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rebuchet MS" panose="020B0603020202020204"/>
                  <a:ea typeface="微软雅黑"/>
                  <a:cs typeface="+mn-cs"/>
                </a:endParaRPr>
              </a:p>
            </p:txBody>
          </p:sp>
          <p:sp>
            <p:nvSpPr>
              <p:cNvPr id="61" name="Freeform 189"/>
              <p:cNvSpPr>
                <a:spLocks/>
              </p:cNvSpPr>
              <p:nvPr/>
            </p:nvSpPr>
            <p:spPr bwMode="auto">
              <a:xfrm>
                <a:off x="8192169" y="3640260"/>
                <a:ext cx="32479" cy="62460"/>
              </a:xfrm>
              <a:custGeom>
                <a:avLst/>
                <a:gdLst>
                  <a:gd name="T0" fmla="*/ 26 w 26"/>
                  <a:gd name="T1" fmla="*/ 0 h 50"/>
                  <a:gd name="T2" fmla="*/ 26 w 26"/>
                  <a:gd name="T3" fmla="*/ 38 h 50"/>
                  <a:gd name="T4" fmla="*/ 0 w 26"/>
                  <a:gd name="T5" fmla="*/ 50 h 50"/>
                  <a:gd name="T6" fmla="*/ 0 w 26"/>
                  <a:gd name="T7" fmla="*/ 14 h 50"/>
                  <a:gd name="T8" fmla="*/ 26 w 26"/>
                  <a:gd name="T9" fmla="*/ 0 h 50"/>
                </a:gdLst>
                <a:ahLst/>
                <a:cxnLst>
                  <a:cxn ang="0">
                    <a:pos x="T0" y="T1"/>
                  </a:cxn>
                  <a:cxn ang="0">
                    <a:pos x="T2" y="T3"/>
                  </a:cxn>
                  <a:cxn ang="0">
                    <a:pos x="T4" y="T5"/>
                  </a:cxn>
                  <a:cxn ang="0">
                    <a:pos x="T6" y="T7"/>
                  </a:cxn>
                  <a:cxn ang="0">
                    <a:pos x="T8" y="T9"/>
                  </a:cxn>
                </a:cxnLst>
                <a:rect l="0" t="0" r="r" b="b"/>
                <a:pathLst>
                  <a:path w="26" h="50">
                    <a:moveTo>
                      <a:pt x="26" y="0"/>
                    </a:moveTo>
                    <a:lnTo>
                      <a:pt x="26" y="38"/>
                    </a:lnTo>
                    <a:lnTo>
                      <a:pt x="0" y="50"/>
                    </a:lnTo>
                    <a:lnTo>
                      <a:pt x="0" y="14"/>
                    </a:lnTo>
                    <a:lnTo>
                      <a:pt x="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rebuchet MS" panose="020B0603020202020204"/>
                  <a:ea typeface="微软雅黑"/>
                  <a:cs typeface="+mn-cs"/>
                </a:endParaRPr>
              </a:p>
            </p:txBody>
          </p:sp>
          <p:sp>
            <p:nvSpPr>
              <p:cNvPr id="62" name="Freeform 190"/>
              <p:cNvSpPr>
                <a:spLocks/>
              </p:cNvSpPr>
              <p:nvPr/>
            </p:nvSpPr>
            <p:spPr bwMode="auto">
              <a:xfrm>
                <a:off x="8192169" y="3575301"/>
                <a:ext cx="32479" cy="62460"/>
              </a:xfrm>
              <a:custGeom>
                <a:avLst/>
                <a:gdLst>
                  <a:gd name="T0" fmla="*/ 26 w 26"/>
                  <a:gd name="T1" fmla="*/ 0 h 50"/>
                  <a:gd name="T2" fmla="*/ 26 w 26"/>
                  <a:gd name="T3" fmla="*/ 38 h 50"/>
                  <a:gd name="T4" fmla="*/ 0 w 26"/>
                  <a:gd name="T5" fmla="*/ 50 h 50"/>
                  <a:gd name="T6" fmla="*/ 0 w 26"/>
                  <a:gd name="T7" fmla="*/ 14 h 50"/>
                  <a:gd name="T8" fmla="*/ 26 w 26"/>
                  <a:gd name="T9" fmla="*/ 0 h 50"/>
                </a:gdLst>
                <a:ahLst/>
                <a:cxnLst>
                  <a:cxn ang="0">
                    <a:pos x="T0" y="T1"/>
                  </a:cxn>
                  <a:cxn ang="0">
                    <a:pos x="T2" y="T3"/>
                  </a:cxn>
                  <a:cxn ang="0">
                    <a:pos x="T4" y="T5"/>
                  </a:cxn>
                  <a:cxn ang="0">
                    <a:pos x="T6" y="T7"/>
                  </a:cxn>
                  <a:cxn ang="0">
                    <a:pos x="T8" y="T9"/>
                  </a:cxn>
                </a:cxnLst>
                <a:rect l="0" t="0" r="r" b="b"/>
                <a:pathLst>
                  <a:path w="26" h="50">
                    <a:moveTo>
                      <a:pt x="26" y="0"/>
                    </a:moveTo>
                    <a:lnTo>
                      <a:pt x="26" y="38"/>
                    </a:lnTo>
                    <a:lnTo>
                      <a:pt x="0" y="50"/>
                    </a:lnTo>
                    <a:lnTo>
                      <a:pt x="0" y="14"/>
                    </a:lnTo>
                    <a:lnTo>
                      <a:pt x="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rebuchet MS" panose="020B0603020202020204"/>
                  <a:ea typeface="微软雅黑"/>
                  <a:cs typeface="+mn-cs"/>
                </a:endParaRPr>
              </a:p>
            </p:txBody>
          </p:sp>
          <p:sp>
            <p:nvSpPr>
              <p:cNvPr id="63" name="Freeform 191"/>
              <p:cNvSpPr>
                <a:spLocks/>
              </p:cNvSpPr>
              <p:nvPr/>
            </p:nvSpPr>
            <p:spPr bwMode="auto">
              <a:xfrm>
                <a:off x="7812410" y="3294229"/>
                <a:ext cx="324794" cy="174889"/>
              </a:xfrm>
              <a:custGeom>
                <a:avLst/>
                <a:gdLst>
                  <a:gd name="T0" fmla="*/ 95 w 110"/>
                  <a:gd name="T1" fmla="*/ 29 h 59"/>
                  <a:gd name="T2" fmla="*/ 110 w 110"/>
                  <a:gd name="T3" fmla="*/ 44 h 59"/>
                  <a:gd name="T4" fmla="*/ 95 w 110"/>
                  <a:gd name="T5" fmla="*/ 59 h 59"/>
                  <a:gd name="T6" fmla="*/ 43 w 110"/>
                  <a:gd name="T7" fmla="*/ 59 h 59"/>
                  <a:gd name="T8" fmla="*/ 32 w 110"/>
                  <a:gd name="T9" fmla="*/ 54 h 59"/>
                  <a:gd name="T10" fmla="*/ 29 w 110"/>
                  <a:gd name="T11" fmla="*/ 51 h 59"/>
                  <a:gd name="T12" fmla="*/ 6 w 110"/>
                  <a:gd name="T13" fmla="*/ 27 h 59"/>
                  <a:gd name="T14" fmla="*/ 6 w 110"/>
                  <a:gd name="T15" fmla="*/ 5 h 59"/>
                  <a:gd name="T16" fmla="*/ 28 w 110"/>
                  <a:gd name="T17" fmla="*/ 6 h 59"/>
                  <a:gd name="T18" fmla="*/ 49 w 110"/>
                  <a:gd name="T19" fmla="*/ 29 h 59"/>
                  <a:gd name="T20" fmla="*/ 95 w 110"/>
                  <a:gd name="T21" fmla="*/ 2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0" h="59">
                    <a:moveTo>
                      <a:pt x="95" y="29"/>
                    </a:moveTo>
                    <a:cubicBezTo>
                      <a:pt x="104" y="29"/>
                      <a:pt x="110" y="35"/>
                      <a:pt x="110" y="44"/>
                    </a:cubicBezTo>
                    <a:cubicBezTo>
                      <a:pt x="110" y="52"/>
                      <a:pt x="104" y="59"/>
                      <a:pt x="95" y="59"/>
                    </a:cubicBezTo>
                    <a:cubicBezTo>
                      <a:pt x="43" y="59"/>
                      <a:pt x="43" y="59"/>
                      <a:pt x="43" y="59"/>
                    </a:cubicBezTo>
                    <a:cubicBezTo>
                      <a:pt x="39" y="59"/>
                      <a:pt x="35" y="57"/>
                      <a:pt x="32" y="54"/>
                    </a:cubicBezTo>
                    <a:cubicBezTo>
                      <a:pt x="31" y="53"/>
                      <a:pt x="30" y="52"/>
                      <a:pt x="29" y="51"/>
                    </a:cubicBezTo>
                    <a:cubicBezTo>
                      <a:pt x="6" y="27"/>
                      <a:pt x="6" y="27"/>
                      <a:pt x="6" y="27"/>
                    </a:cubicBezTo>
                    <a:cubicBezTo>
                      <a:pt x="0" y="20"/>
                      <a:pt x="0" y="11"/>
                      <a:pt x="6" y="5"/>
                    </a:cubicBezTo>
                    <a:cubicBezTo>
                      <a:pt x="13" y="0"/>
                      <a:pt x="22" y="0"/>
                      <a:pt x="28" y="6"/>
                    </a:cubicBezTo>
                    <a:cubicBezTo>
                      <a:pt x="49" y="29"/>
                      <a:pt x="49" y="29"/>
                      <a:pt x="49" y="29"/>
                    </a:cubicBezTo>
                    <a:lnTo>
                      <a:pt x="95"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rebuchet MS" panose="020B0603020202020204"/>
                  <a:ea typeface="微软雅黑"/>
                  <a:cs typeface="+mn-cs"/>
                </a:endParaRPr>
              </a:p>
            </p:txBody>
          </p:sp>
          <p:sp>
            <p:nvSpPr>
              <p:cNvPr id="64" name="Freeform 192"/>
              <p:cNvSpPr>
                <a:spLocks noEditPoints="1"/>
              </p:cNvSpPr>
              <p:nvPr/>
            </p:nvSpPr>
            <p:spPr bwMode="auto">
              <a:xfrm>
                <a:off x="7578809" y="3194293"/>
                <a:ext cx="510926" cy="682067"/>
              </a:xfrm>
              <a:custGeom>
                <a:avLst/>
                <a:gdLst>
                  <a:gd name="T0" fmla="*/ 149 w 173"/>
                  <a:gd name="T1" fmla="*/ 125 h 231"/>
                  <a:gd name="T2" fmla="*/ 164 w 173"/>
                  <a:gd name="T3" fmla="*/ 159 h 231"/>
                  <a:gd name="T4" fmla="*/ 146 w 173"/>
                  <a:gd name="T5" fmla="*/ 231 h 231"/>
                  <a:gd name="T6" fmla="*/ 125 w 173"/>
                  <a:gd name="T7" fmla="*/ 231 h 231"/>
                  <a:gd name="T8" fmla="*/ 135 w 173"/>
                  <a:gd name="T9" fmla="*/ 160 h 231"/>
                  <a:gd name="T10" fmla="*/ 48 w 173"/>
                  <a:gd name="T11" fmla="*/ 160 h 231"/>
                  <a:gd name="T12" fmla="*/ 17 w 173"/>
                  <a:gd name="T13" fmla="*/ 98 h 231"/>
                  <a:gd name="T14" fmla="*/ 34 w 173"/>
                  <a:gd name="T15" fmla="*/ 40 h 231"/>
                  <a:gd name="T16" fmla="*/ 94 w 173"/>
                  <a:gd name="T17" fmla="*/ 14 h 231"/>
                  <a:gd name="T18" fmla="*/ 112 w 173"/>
                  <a:gd name="T19" fmla="*/ 34 h 231"/>
                  <a:gd name="T20" fmla="*/ 81 w 173"/>
                  <a:gd name="T21" fmla="*/ 34 h 231"/>
                  <a:gd name="T22" fmla="*/ 79 w 173"/>
                  <a:gd name="T23" fmla="*/ 67 h 231"/>
                  <a:gd name="T24" fmla="*/ 101 w 173"/>
                  <a:gd name="T25" fmla="*/ 90 h 231"/>
                  <a:gd name="T26" fmla="*/ 90 w 173"/>
                  <a:gd name="T27" fmla="*/ 125 h 231"/>
                  <a:gd name="T28" fmla="*/ 149 w 173"/>
                  <a:gd name="T29" fmla="*/ 125 h 231"/>
                  <a:gd name="T30" fmla="*/ 85 w 173"/>
                  <a:gd name="T31" fmla="*/ 112 h 231"/>
                  <a:gd name="T32" fmla="*/ 88 w 173"/>
                  <a:gd name="T33" fmla="*/ 101 h 231"/>
                  <a:gd name="T34" fmla="*/ 63 w 173"/>
                  <a:gd name="T35" fmla="*/ 93 h 231"/>
                  <a:gd name="T36" fmla="*/ 63 w 173"/>
                  <a:gd name="T37" fmla="*/ 105 h 231"/>
                  <a:gd name="T38" fmla="*/ 85 w 173"/>
                  <a:gd name="T39" fmla="*/ 11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3" h="231">
                    <a:moveTo>
                      <a:pt x="149" y="125"/>
                    </a:moveTo>
                    <a:cubicBezTo>
                      <a:pt x="149" y="125"/>
                      <a:pt x="173" y="122"/>
                      <a:pt x="164" y="159"/>
                    </a:cubicBezTo>
                    <a:cubicBezTo>
                      <a:pt x="155" y="195"/>
                      <a:pt x="146" y="231"/>
                      <a:pt x="146" y="231"/>
                    </a:cubicBezTo>
                    <a:cubicBezTo>
                      <a:pt x="125" y="231"/>
                      <a:pt x="125" y="231"/>
                      <a:pt x="125" y="231"/>
                    </a:cubicBezTo>
                    <a:cubicBezTo>
                      <a:pt x="135" y="160"/>
                      <a:pt x="135" y="160"/>
                      <a:pt x="135" y="160"/>
                    </a:cubicBezTo>
                    <a:cubicBezTo>
                      <a:pt x="48" y="160"/>
                      <a:pt x="48" y="160"/>
                      <a:pt x="48" y="160"/>
                    </a:cubicBezTo>
                    <a:cubicBezTo>
                      <a:pt x="48" y="160"/>
                      <a:pt x="0" y="155"/>
                      <a:pt x="17" y="98"/>
                    </a:cubicBezTo>
                    <a:cubicBezTo>
                      <a:pt x="17" y="98"/>
                      <a:pt x="34" y="40"/>
                      <a:pt x="34" y="40"/>
                    </a:cubicBezTo>
                    <a:cubicBezTo>
                      <a:pt x="42" y="14"/>
                      <a:pt x="70" y="0"/>
                      <a:pt x="94" y="14"/>
                    </a:cubicBezTo>
                    <a:cubicBezTo>
                      <a:pt x="102" y="18"/>
                      <a:pt x="109" y="26"/>
                      <a:pt x="112" y="34"/>
                    </a:cubicBezTo>
                    <a:cubicBezTo>
                      <a:pt x="103" y="26"/>
                      <a:pt x="89" y="26"/>
                      <a:pt x="81" y="34"/>
                    </a:cubicBezTo>
                    <a:cubicBezTo>
                      <a:pt x="71" y="43"/>
                      <a:pt x="71" y="58"/>
                      <a:pt x="79" y="67"/>
                    </a:cubicBezTo>
                    <a:cubicBezTo>
                      <a:pt x="101" y="90"/>
                      <a:pt x="101" y="90"/>
                      <a:pt x="101" y="90"/>
                    </a:cubicBezTo>
                    <a:cubicBezTo>
                      <a:pt x="90" y="125"/>
                      <a:pt x="90" y="125"/>
                      <a:pt x="90" y="125"/>
                    </a:cubicBezTo>
                    <a:lnTo>
                      <a:pt x="149" y="125"/>
                    </a:lnTo>
                    <a:close/>
                    <a:moveTo>
                      <a:pt x="85" y="112"/>
                    </a:moveTo>
                    <a:cubicBezTo>
                      <a:pt x="88" y="101"/>
                      <a:pt x="88" y="101"/>
                      <a:pt x="88" y="101"/>
                    </a:cubicBezTo>
                    <a:cubicBezTo>
                      <a:pt x="63" y="93"/>
                      <a:pt x="63" y="93"/>
                      <a:pt x="63" y="93"/>
                    </a:cubicBezTo>
                    <a:cubicBezTo>
                      <a:pt x="63" y="105"/>
                      <a:pt x="63" y="105"/>
                      <a:pt x="63" y="105"/>
                    </a:cubicBezTo>
                    <a:lnTo>
                      <a:pt x="85"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rebuchet MS" panose="020B0603020202020204"/>
                  <a:ea typeface="微软雅黑"/>
                  <a:cs typeface="+mn-cs"/>
                </a:endParaRPr>
              </a:p>
            </p:txBody>
          </p:sp>
          <p:sp>
            <p:nvSpPr>
              <p:cNvPr id="65" name="Oval 193"/>
              <p:cNvSpPr>
                <a:spLocks noChangeArrowheads="1"/>
              </p:cNvSpPr>
              <p:nvPr/>
            </p:nvSpPr>
            <p:spPr bwMode="auto">
              <a:xfrm>
                <a:off x="7844890" y="3055631"/>
                <a:ext cx="197375" cy="19487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rebuchet MS" panose="020B0603020202020204"/>
                  <a:ea typeface="微软雅黑"/>
                  <a:cs typeface="+mn-cs"/>
                </a:endParaRPr>
              </a:p>
            </p:txBody>
          </p:sp>
          <p:sp>
            <p:nvSpPr>
              <p:cNvPr id="66" name="Freeform 194"/>
              <p:cNvSpPr>
                <a:spLocks/>
              </p:cNvSpPr>
              <p:nvPr/>
            </p:nvSpPr>
            <p:spPr bwMode="auto">
              <a:xfrm>
                <a:off x="7498859" y="3678985"/>
                <a:ext cx="298561" cy="188630"/>
              </a:xfrm>
              <a:custGeom>
                <a:avLst/>
                <a:gdLst>
                  <a:gd name="T0" fmla="*/ 101 w 101"/>
                  <a:gd name="T1" fmla="*/ 2 h 64"/>
                  <a:gd name="T2" fmla="*/ 97 w 101"/>
                  <a:gd name="T3" fmla="*/ 51 h 64"/>
                  <a:gd name="T4" fmla="*/ 84 w 101"/>
                  <a:gd name="T5" fmla="*/ 64 h 64"/>
                  <a:gd name="T6" fmla="*/ 84 w 101"/>
                  <a:gd name="T7" fmla="*/ 64 h 64"/>
                  <a:gd name="T8" fmla="*/ 84 w 101"/>
                  <a:gd name="T9" fmla="*/ 64 h 64"/>
                  <a:gd name="T10" fmla="*/ 0 w 101"/>
                  <a:gd name="T11" fmla="*/ 64 h 64"/>
                  <a:gd name="T12" fmla="*/ 0 w 101"/>
                  <a:gd name="T13" fmla="*/ 44 h 64"/>
                  <a:gd name="T14" fmla="*/ 71 w 101"/>
                  <a:gd name="T15" fmla="*/ 37 h 64"/>
                  <a:gd name="T16" fmla="*/ 65 w 101"/>
                  <a:gd name="T17" fmla="*/ 0 h 64"/>
                  <a:gd name="T18" fmla="*/ 71 w 101"/>
                  <a:gd name="T19" fmla="*/ 2 h 64"/>
                  <a:gd name="T20" fmla="*/ 101 w 101"/>
                  <a:gd name="T21" fmla="*/ 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64">
                    <a:moveTo>
                      <a:pt x="101" y="2"/>
                    </a:moveTo>
                    <a:cubicBezTo>
                      <a:pt x="97" y="51"/>
                      <a:pt x="97" y="51"/>
                      <a:pt x="97" y="51"/>
                    </a:cubicBezTo>
                    <a:cubicBezTo>
                      <a:pt x="97" y="58"/>
                      <a:pt x="91" y="64"/>
                      <a:pt x="84" y="64"/>
                    </a:cubicBezTo>
                    <a:cubicBezTo>
                      <a:pt x="84" y="64"/>
                      <a:pt x="84" y="64"/>
                      <a:pt x="84" y="64"/>
                    </a:cubicBezTo>
                    <a:cubicBezTo>
                      <a:pt x="84" y="64"/>
                      <a:pt x="84" y="64"/>
                      <a:pt x="84" y="64"/>
                    </a:cubicBezTo>
                    <a:cubicBezTo>
                      <a:pt x="0" y="64"/>
                      <a:pt x="0" y="64"/>
                      <a:pt x="0" y="64"/>
                    </a:cubicBezTo>
                    <a:cubicBezTo>
                      <a:pt x="0" y="44"/>
                      <a:pt x="0" y="44"/>
                      <a:pt x="0" y="44"/>
                    </a:cubicBezTo>
                    <a:cubicBezTo>
                      <a:pt x="71" y="37"/>
                      <a:pt x="71" y="37"/>
                      <a:pt x="71" y="37"/>
                    </a:cubicBezTo>
                    <a:cubicBezTo>
                      <a:pt x="65" y="0"/>
                      <a:pt x="65" y="0"/>
                      <a:pt x="65" y="0"/>
                    </a:cubicBezTo>
                    <a:cubicBezTo>
                      <a:pt x="68" y="1"/>
                      <a:pt x="71" y="2"/>
                      <a:pt x="71" y="2"/>
                    </a:cubicBezTo>
                    <a:lnTo>
                      <a:pt x="101"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rebuchet MS" panose="020B0603020202020204"/>
                  <a:ea typeface="微软雅黑"/>
                  <a:cs typeface="+mn-cs"/>
                </a:endParaRPr>
              </a:p>
            </p:txBody>
          </p:sp>
        </p:grpSp>
      </p:grpSp>
      <p:sp>
        <p:nvSpPr>
          <p:cNvPr id="74" name="矩形 73"/>
          <p:cNvSpPr/>
          <p:nvPr/>
        </p:nvSpPr>
        <p:spPr>
          <a:xfrm>
            <a:off x="3028077" y="148936"/>
            <a:ext cx="6041782" cy="1107996"/>
          </a:xfrm>
          <a:prstGeom prst="rect">
            <a:avLst/>
          </a:prstGeom>
          <a:solidFill>
            <a:schemeClr val="bg1"/>
          </a:solidFill>
        </p:spPr>
        <p:txBody>
          <a:bodyPr wrap="square">
            <a:spAutoFit/>
          </a:bodyPr>
          <a:lstStyle/>
          <a:p>
            <a:pPr marL="0" marR="0" lvl="0" indent="0" algn="ctr" defTabSz="914400" rtl="0" eaLnBrk="1" fontAlgn="auto" latinLnBrk="0" hangingPunct="1">
              <a:lnSpc>
                <a:spcPct val="150000"/>
              </a:lnSpc>
              <a:spcBef>
                <a:spcPts val="500"/>
              </a:spcBef>
              <a:spcAft>
                <a:spcPts val="0"/>
              </a:spcAft>
              <a:buClrTx/>
              <a:buSzPts val="1400"/>
              <a:buFontTx/>
              <a:buNone/>
              <a:tabLst/>
              <a:defRPr/>
            </a:pPr>
            <a:r>
              <a:rPr kumimoji="0" lang="zh-TW" altLang="en-US" sz="4400"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rPr>
              <a:t>內湖高工</a:t>
            </a:r>
            <a:r>
              <a:rPr kumimoji="0" lang="en-US" altLang="zh-TW" sz="4400"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rPr>
              <a:t>-</a:t>
            </a:r>
            <a:r>
              <a:rPr kumimoji="0" lang="zh-TW" altLang="en-US" sz="4400"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rPr>
              <a:t>精進發展主軸</a:t>
            </a:r>
            <a:endParaRPr kumimoji="0" lang="zh-TW" altLang="zh-TW" sz="4400"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endParaRPr>
          </a:p>
        </p:txBody>
      </p:sp>
      <p:grpSp>
        <p:nvGrpSpPr>
          <p:cNvPr id="81" name="群組 80"/>
          <p:cNvGrpSpPr/>
          <p:nvPr/>
        </p:nvGrpSpPr>
        <p:grpSpPr>
          <a:xfrm>
            <a:off x="4931178" y="3983598"/>
            <a:ext cx="568325" cy="538163"/>
            <a:chOff x="1501776" y="5651500"/>
            <a:chExt cx="568325" cy="538163"/>
          </a:xfrm>
          <a:solidFill>
            <a:schemeClr val="bg1"/>
          </a:solidFill>
        </p:grpSpPr>
        <p:sp>
          <p:nvSpPr>
            <p:cNvPr id="82" name="Freeform 222"/>
            <p:cNvSpPr>
              <a:spLocks/>
            </p:cNvSpPr>
            <p:nvPr/>
          </p:nvSpPr>
          <p:spPr bwMode="auto">
            <a:xfrm>
              <a:off x="1595438" y="5907088"/>
              <a:ext cx="381000" cy="65088"/>
            </a:xfrm>
            <a:custGeom>
              <a:avLst/>
              <a:gdLst>
                <a:gd name="T0" fmla="*/ 126 w 130"/>
                <a:gd name="T1" fmla="*/ 22 h 22"/>
                <a:gd name="T2" fmla="*/ 122 w 130"/>
                <a:gd name="T3" fmla="*/ 18 h 22"/>
                <a:gd name="T4" fmla="*/ 122 w 130"/>
                <a:gd name="T5" fmla="*/ 8 h 22"/>
                <a:gd name="T6" fmla="*/ 8 w 130"/>
                <a:gd name="T7" fmla="*/ 8 h 22"/>
                <a:gd name="T8" fmla="*/ 8 w 130"/>
                <a:gd name="T9" fmla="*/ 18 h 22"/>
                <a:gd name="T10" fmla="*/ 4 w 130"/>
                <a:gd name="T11" fmla="*/ 22 h 22"/>
                <a:gd name="T12" fmla="*/ 0 w 130"/>
                <a:gd name="T13" fmla="*/ 18 h 22"/>
                <a:gd name="T14" fmla="*/ 0 w 130"/>
                <a:gd name="T15" fmla="*/ 0 h 22"/>
                <a:gd name="T16" fmla="*/ 130 w 130"/>
                <a:gd name="T17" fmla="*/ 0 h 22"/>
                <a:gd name="T18" fmla="*/ 130 w 130"/>
                <a:gd name="T19" fmla="*/ 18 h 22"/>
                <a:gd name="T20" fmla="*/ 126 w 130"/>
                <a:gd name="T21"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0" h="22">
                  <a:moveTo>
                    <a:pt x="126" y="22"/>
                  </a:moveTo>
                  <a:cubicBezTo>
                    <a:pt x="124" y="22"/>
                    <a:pt x="122" y="20"/>
                    <a:pt x="122" y="18"/>
                  </a:cubicBezTo>
                  <a:cubicBezTo>
                    <a:pt x="122" y="8"/>
                    <a:pt x="122" y="8"/>
                    <a:pt x="122" y="8"/>
                  </a:cubicBezTo>
                  <a:cubicBezTo>
                    <a:pt x="8" y="8"/>
                    <a:pt x="8" y="8"/>
                    <a:pt x="8" y="8"/>
                  </a:cubicBezTo>
                  <a:cubicBezTo>
                    <a:pt x="8" y="18"/>
                    <a:pt x="8" y="18"/>
                    <a:pt x="8" y="18"/>
                  </a:cubicBezTo>
                  <a:cubicBezTo>
                    <a:pt x="8" y="20"/>
                    <a:pt x="6" y="22"/>
                    <a:pt x="4" y="22"/>
                  </a:cubicBezTo>
                  <a:cubicBezTo>
                    <a:pt x="2" y="22"/>
                    <a:pt x="0" y="20"/>
                    <a:pt x="0" y="18"/>
                  </a:cubicBezTo>
                  <a:cubicBezTo>
                    <a:pt x="0" y="0"/>
                    <a:pt x="0" y="0"/>
                    <a:pt x="0" y="0"/>
                  </a:cubicBezTo>
                  <a:cubicBezTo>
                    <a:pt x="130" y="0"/>
                    <a:pt x="130" y="0"/>
                    <a:pt x="130" y="0"/>
                  </a:cubicBezTo>
                  <a:cubicBezTo>
                    <a:pt x="130" y="18"/>
                    <a:pt x="130" y="18"/>
                    <a:pt x="130" y="18"/>
                  </a:cubicBezTo>
                  <a:cubicBezTo>
                    <a:pt x="130" y="20"/>
                    <a:pt x="129" y="22"/>
                    <a:pt x="126"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rebuchet MS" panose="020B0603020202020204"/>
                <a:ea typeface="微软雅黑"/>
                <a:cs typeface="+mn-cs"/>
              </a:endParaRPr>
            </a:p>
          </p:txBody>
        </p:sp>
        <p:sp>
          <p:nvSpPr>
            <p:cNvPr id="83" name="Freeform 223"/>
            <p:cNvSpPr>
              <a:spLocks/>
            </p:cNvSpPr>
            <p:nvPr/>
          </p:nvSpPr>
          <p:spPr bwMode="auto">
            <a:xfrm>
              <a:off x="1774826" y="5865813"/>
              <a:ext cx="22225" cy="65088"/>
            </a:xfrm>
            <a:custGeom>
              <a:avLst/>
              <a:gdLst>
                <a:gd name="T0" fmla="*/ 4 w 8"/>
                <a:gd name="T1" fmla="*/ 22 h 22"/>
                <a:gd name="T2" fmla="*/ 0 w 8"/>
                <a:gd name="T3" fmla="*/ 18 h 22"/>
                <a:gd name="T4" fmla="*/ 0 w 8"/>
                <a:gd name="T5" fmla="*/ 4 h 22"/>
                <a:gd name="T6" fmla="*/ 4 w 8"/>
                <a:gd name="T7" fmla="*/ 0 h 22"/>
                <a:gd name="T8" fmla="*/ 8 w 8"/>
                <a:gd name="T9" fmla="*/ 4 h 22"/>
                <a:gd name="T10" fmla="*/ 8 w 8"/>
                <a:gd name="T11" fmla="*/ 18 h 22"/>
                <a:gd name="T12" fmla="*/ 4 w 8"/>
                <a:gd name="T13" fmla="*/ 22 h 22"/>
              </a:gdLst>
              <a:ahLst/>
              <a:cxnLst>
                <a:cxn ang="0">
                  <a:pos x="T0" y="T1"/>
                </a:cxn>
                <a:cxn ang="0">
                  <a:pos x="T2" y="T3"/>
                </a:cxn>
                <a:cxn ang="0">
                  <a:pos x="T4" y="T5"/>
                </a:cxn>
                <a:cxn ang="0">
                  <a:pos x="T6" y="T7"/>
                </a:cxn>
                <a:cxn ang="0">
                  <a:pos x="T8" y="T9"/>
                </a:cxn>
                <a:cxn ang="0">
                  <a:pos x="T10" y="T11"/>
                </a:cxn>
                <a:cxn ang="0">
                  <a:pos x="T12" y="T13"/>
                </a:cxn>
              </a:cxnLst>
              <a:rect l="0" t="0" r="r" b="b"/>
              <a:pathLst>
                <a:path w="8" h="22">
                  <a:moveTo>
                    <a:pt x="4" y="22"/>
                  </a:moveTo>
                  <a:cubicBezTo>
                    <a:pt x="2" y="22"/>
                    <a:pt x="0" y="20"/>
                    <a:pt x="0" y="18"/>
                  </a:cubicBezTo>
                  <a:cubicBezTo>
                    <a:pt x="0" y="4"/>
                    <a:pt x="0" y="4"/>
                    <a:pt x="0" y="4"/>
                  </a:cubicBezTo>
                  <a:cubicBezTo>
                    <a:pt x="0" y="2"/>
                    <a:pt x="2" y="0"/>
                    <a:pt x="4" y="0"/>
                  </a:cubicBezTo>
                  <a:cubicBezTo>
                    <a:pt x="6" y="0"/>
                    <a:pt x="8" y="2"/>
                    <a:pt x="8" y="4"/>
                  </a:cubicBezTo>
                  <a:cubicBezTo>
                    <a:pt x="8" y="18"/>
                    <a:pt x="8" y="18"/>
                    <a:pt x="8" y="18"/>
                  </a:cubicBezTo>
                  <a:cubicBezTo>
                    <a:pt x="8" y="20"/>
                    <a:pt x="6" y="22"/>
                    <a:pt x="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rebuchet MS" panose="020B0603020202020204"/>
                <a:ea typeface="微软雅黑"/>
                <a:cs typeface="+mn-cs"/>
              </a:endParaRPr>
            </a:p>
          </p:txBody>
        </p:sp>
        <p:sp>
          <p:nvSpPr>
            <p:cNvPr id="84" name="Freeform 224"/>
            <p:cNvSpPr>
              <a:spLocks noEditPoints="1"/>
            </p:cNvSpPr>
            <p:nvPr/>
          </p:nvSpPr>
          <p:spPr bwMode="auto">
            <a:xfrm>
              <a:off x="1679576" y="5651500"/>
              <a:ext cx="212725" cy="196850"/>
            </a:xfrm>
            <a:custGeom>
              <a:avLst/>
              <a:gdLst>
                <a:gd name="T0" fmla="*/ 72 w 72"/>
                <a:gd name="T1" fmla="*/ 63 h 67"/>
                <a:gd name="T2" fmla="*/ 55 w 72"/>
                <a:gd name="T3" fmla="*/ 29 h 67"/>
                <a:gd name="T4" fmla="*/ 57 w 72"/>
                <a:gd name="T5" fmla="*/ 20 h 67"/>
                <a:gd name="T6" fmla="*/ 36 w 72"/>
                <a:gd name="T7" fmla="*/ 0 h 67"/>
                <a:gd name="T8" fmla="*/ 15 w 72"/>
                <a:gd name="T9" fmla="*/ 20 h 67"/>
                <a:gd name="T10" fmla="*/ 18 w 72"/>
                <a:gd name="T11" fmla="*/ 29 h 67"/>
                <a:gd name="T12" fmla="*/ 0 w 72"/>
                <a:gd name="T13" fmla="*/ 63 h 67"/>
                <a:gd name="T14" fmla="*/ 0 w 72"/>
                <a:gd name="T15" fmla="*/ 67 h 67"/>
                <a:gd name="T16" fmla="*/ 36 w 72"/>
                <a:gd name="T17" fmla="*/ 67 h 67"/>
                <a:gd name="T18" fmla="*/ 72 w 72"/>
                <a:gd name="T19" fmla="*/ 67 h 67"/>
                <a:gd name="T20" fmla="*/ 72 w 72"/>
                <a:gd name="T21" fmla="*/ 63 h 67"/>
                <a:gd name="T22" fmla="*/ 24 w 72"/>
                <a:gd name="T23" fmla="*/ 36 h 67"/>
                <a:gd name="T24" fmla="*/ 24 w 72"/>
                <a:gd name="T25" fmla="*/ 36 h 67"/>
                <a:gd name="T26" fmla="*/ 24 w 72"/>
                <a:gd name="T27" fmla="*/ 36 h 67"/>
                <a:gd name="T28" fmla="*/ 24 w 72"/>
                <a:gd name="T29" fmla="*/ 36 h 67"/>
                <a:gd name="T30" fmla="*/ 48 w 72"/>
                <a:gd name="T31" fmla="*/ 36 h 67"/>
                <a:gd name="T32" fmla="*/ 48 w 72"/>
                <a:gd name="T33" fmla="*/ 36 h 67"/>
                <a:gd name="T34" fmla="*/ 48 w 72"/>
                <a:gd name="T35" fmla="*/ 36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67">
                  <a:moveTo>
                    <a:pt x="72" y="63"/>
                  </a:moveTo>
                  <a:cubicBezTo>
                    <a:pt x="72" y="45"/>
                    <a:pt x="59" y="33"/>
                    <a:pt x="55" y="29"/>
                  </a:cubicBezTo>
                  <a:cubicBezTo>
                    <a:pt x="56" y="26"/>
                    <a:pt x="57" y="23"/>
                    <a:pt x="57" y="20"/>
                  </a:cubicBezTo>
                  <a:cubicBezTo>
                    <a:pt x="57" y="9"/>
                    <a:pt x="48" y="0"/>
                    <a:pt x="36" y="0"/>
                  </a:cubicBezTo>
                  <a:cubicBezTo>
                    <a:pt x="25" y="0"/>
                    <a:pt x="15" y="9"/>
                    <a:pt x="15" y="20"/>
                  </a:cubicBezTo>
                  <a:cubicBezTo>
                    <a:pt x="15" y="23"/>
                    <a:pt x="16" y="26"/>
                    <a:pt x="18" y="29"/>
                  </a:cubicBezTo>
                  <a:cubicBezTo>
                    <a:pt x="13" y="33"/>
                    <a:pt x="0" y="45"/>
                    <a:pt x="0" y="63"/>
                  </a:cubicBezTo>
                  <a:cubicBezTo>
                    <a:pt x="0" y="67"/>
                    <a:pt x="0" y="67"/>
                    <a:pt x="0" y="67"/>
                  </a:cubicBezTo>
                  <a:cubicBezTo>
                    <a:pt x="36" y="67"/>
                    <a:pt x="36" y="67"/>
                    <a:pt x="36" y="67"/>
                  </a:cubicBezTo>
                  <a:cubicBezTo>
                    <a:pt x="72" y="67"/>
                    <a:pt x="72" y="67"/>
                    <a:pt x="72" y="67"/>
                  </a:cubicBezTo>
                  <a:lnTo>
                    <a:pt x="72" y="63"/>
                  </a:lnTo>
                  <a:close/>
                  <a:moveTo>
                    <a:pt x="24" y="36"/>
                  </a:moveTo>
                  <a:cubicBezTo>
                    <a:pt x="24" y="36"/>
                    <a:pt x="24" y="36"/>
                    <a:pt x="24" y="36"/>
                  </a:cubicBezTo>
                  <a:cubicBezTo>
                    <a:pt x="24" y="36"/>
                    <a:pt x="24" y="36"/>
                    <a:pt x="24" y="36"/>
                  </a:cubicBezTo>
                  <a:cubicBezTo>
                    <a:pt x="24" y="36"/>
                    <a:pt x="24" y="36"/>
                    <a:pt x="24" y="36"/>
                  </a:cubicBezTo>
                  <a:close/>
                  <a:moveTo>
                    <a:pt x="48" y="36"/>
                  </a:moveTo>
                  <a:cubicBezTo>
                    <a:pt x="48" y="36"/>
                    <a:pt x="48" y="36"/>
                    <a:pt x="48" y="36"/>
                  </a:cubicBezTo>
                  <a:cubicBezTo>
                    <a:pt x="48" y="36"/>
                    <a:pt x="48" y="36"/>
                    <a:pt x="48"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rebuchet MS" panose="020B0603020202020204"/>
                <a:ea typeface="微软雅黑"/>
                <a:cs typeface="+mn-cs"/>
              </a:endParaRPr>
            </a:p>
          </p:txBody>
        </p:sp>
        <p:sp>
          <p:nvSpPr>
            <p:cNvPr id="85" name="Freeform 225"/>
            <p:cNvSpPr>
              <a:spLocks noEditPoints="1"/>
            </p:cNvSpPr>
            <p:nvPr/>
          </p:nvSpPr>
          <p:spPr bwMode="auto">
            <a:xfrm>
              <a:off x="1501776" y="5995988"/>
              <a:ext cx="207963" cy="193675"/>
            </a:xfrm>
            <a:custGeom>
              <a:avLst/>
              <a:gdLst>
                <a:gd name="T0" fmla="*/ 54 w 71"/>
                <a:gd name="T1" fmla="*/ 28 h 66"/>
                <a:gd name="T2" fmla="*/ 56 w 71"/>
                <a:gd name="T3" fmla="*/ 19 h 66"/>
                <a:gd name="T4" fmla="*/ 35 w 71"/>
                <a:gd name="T5" fmla="*/ 0 h 66"/>
                <a:gd name="T6" fmla="*/ 14 w 71"/>
                <a:gd name="T7" fmla="*/ 19 h 66"/>
                <a:gd name="T8" fmla="*/ 17 w 71"/>
                <a:gd name="T9" fmla="*/ 28 h 66"/>
                <a:gd name="T10" fmla="*/ 0 w 71"/>
                <a:gd name="T11" fmla="*/ 62 h 66"/>
                <a:gd name="T12" fmla="*/ 0 w 71"/>
                <a:gd name="T13" fmla="*/ 66 h 66"/>
                <a:gd name="T14" fmla="*/ 35 w 71"/>
                <a:gd name="T15" fmla="*/ 66 h 66"/>
                <a:gd name="T16" fmla="*/ 71 w 71"/>
                <a:gd name="T17" fmla="*/ 66 h 66"/>
                <a:gd name="T18" fmla="*/ 71 w 71"/>
                <a:gd name="T19" fmla="*/ 62 h 66"/>
                <a:gd name="T20" fmla="*/ 54 w 71"/>
                <a:gd name="T21" fmla="*/ 28 h 66"/>
                <a:gd name="T22" fmla="*/ 24 w 71"/>
                <a:gd name="T23" fmla="*/ 36 h 66"/>
                <a:gd name="T24" fmla="*/ 23 w 71"/>
                <a:gd name="T25" fmla="*/ 35 h 66"/>
                <a:gd name="T26" fmla="*/ 24 w 71"/>
                <a:gd name="T27" fmla="*/ 35 h 66"/>
                <a:gd name="T28" fmla="*/ 24 w 71"/>
                <a:gd name="T29" fmla="*/ 3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1" h="66">
                  <a:moveTo>
                    <a:pt x="54" y="28"/>
                  </a:moveTo>
                  <a:cubicBezTo>
                    <a:pt x="55" y="26"/>
                    <a:pt x="56" y="23"/>
                    <a:pt x="56" y="19"/>
                  </a:cubicBezTo>
                  <a:cubicBezTo>
                    <a:pt x="56" y="9"/>
                    <a:pt x="47" y="0"/>
                    <a:pt x="35" y="0"/>
                  </a:cubicBezTo>
                  <a:cubicBezTo>
                    <a:pt x="24" y="0"/>
                    <a:pt x="14" y="9"/>
                    <a:pt x="14" y="19"/>
                  </a:cubicBezTo>
                  <a:cubicBezTo>
                    <a:pt x="14" y="23"/>
                    <a:pt x="15" y="26"/>
                    <a:pt x="17" y="28"/>
                  </a:cubicBezTo>
                  <a:cubicBezTo>
                    <a:pt x="12" y="32"/>
                    <a:pt x="0" y="44"/>
                    <a:pt x="0" y="62"/>
                  </a:cubicBezTo>
                  <a:cubicBezTo>
                    <a:pt x="0" y="66"/>
                    <a:pt x="0" y="66"/>
                    <a:pt x="0" y="66"/>
                  </a:cubicBezTo>
                  <a:cubicBezTo>
                    <a:pt x="35" y="66"/>
                    <a:pt x="35" y="66"/>
                    <a:pt x="35" y="66"/>
                  </a:cubicBezTo>
                  <a:cubicBezTo>
                    <a:pt x="71" y="66"/>
                    <a:pt x="71" y="66"/>
                    <a:pt x="71" y="66"/>
                  </a:cubicBezTo>
                  <a:cubicBezTo>
                    <a:pt x="71" y="62"/>
                    <a:pt x="71" y="62"/>
                    <a:pt x="71" y="62"/>
                  </a:cubicBezTo>
                  <a:cubicBezTo>
                    <a:pt x="71" y="44"/>
                    <a:pt x="59" y="32"/>
                    <a:pt x="54" y="28"/>
                  </a:cubicBezTo>
                  <a:close/>
                  <a:moveTo>
                    <a:pt x="24" y="36"/>
                  </a:moveTo>
                  <a:cubicBezTo>
                    <a:pt x="23" y="35"/>
                    <a:pt x="23" y="35"/>
                    <a:pt x="23" y="35"/>
                  </a:cubicBezTo>
                  <a:cubicBezTo>
                    <a:pt x="24" y="35"/>
                    <a:pt x="24" y="35"/>
                    <a:pt x="24" y="35"/>
                  </a:cubicBezTo>
                  <a:cubicBezTo>
                    <a:pt x="24" y="35"/>
                    <a:pt x="24" y="36"/>
                    <a:pt x="24"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rebuchet MS" panose="020B0603020202020204"/>
                <a:ea typeface="微软雅黑"/>
                <a:cs typeface="+mn-cs"/>
              </a:endParaRPr>
            </a:p>
          </p:txBody>
        </p:sp>
        <p:sp>
          <p:nvSpPr>
            <p:cNvPr id="86" name="Freeform 226"/>
            <p:cNvSpPr>
              <a:spLocks/>
            </p:cNvSpPr>
            <p:nvPr/>
          </p:nvSpPr>
          <p:spPr bwMode="auto">
            <a:xfrm>
              <a:off x="1858963" y="5995988"/>
              <a:ext cx="211138" cy="193675"/>
            </a:xfrm>
            <a:custGeom>
              <a:avLst/>
              <a:gdLst>
                <a:gd name="T0" fmla="*/ 54 w 72"/>
                <a:gd name="T1" fmla="*/ 28 h 66"/>
                <a:gd name="T2" fmla="*/ 57 w 72"/>
                <a:gd name="T3" fmla="*/ 19 h 66"/>
                <a:gd name="T4" fmla="*/ 36 w 72"/>
                <a:gd name="T5" fmla="*/ 0 h 66"/>
                <a:gd name="T6" fmla="*/ 15 w 72"/>
                <a:gd name="T7" fmla="*/ 19 h 66"/>
                <a:gd name="T8" fmla="*/ 17 w 72"/>
                <a:gd name="T9" fmla="*/ 28 h 66"/>
                <a:gd name="T10" fmla="*/ 0 w 72"/>
                <a:gd name="T11" fmla="*/ 62 h 66"/>
                <a:gd name="T12" fmla="*/ 0 w 72"/>
                <a:gd name="T13" fmla="*/ 66 h 66"/>
                <a:gd name="T14" fmla="*/ 36 w 72"/>
                <a:gd name="T15" fmla="*/ 66 h 66"/>
                <a:gd name="T16" fmla="*/ 72 w 72"/>
                <a:gd name="T17" fmla="*/ 66 h 66"/>
                <a:gd name="T18" fmla="*/ 72 w 72"/>
                <a:gd name="T19" fmla="*/ 62 h 66"/>
                <a:gd name="T20" fmla="*/ 54 w 72"/>
                <a:gd name="T21" fmla="*/ 2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2" h="66">
                  <a:moveTo>
                    <a:pt x="54" y="28"/>
                  </a:moveTo>
                  <a:cubicBezTo>
                    <a:pt x="56" y="26"/>
                    <a:pt x="57" y="23"/>
                    <a:pt x="57" y="19"/>
                  </a:cubicBezTo>
                  <a:cubicBezTo>
                    <a:pt x="57" y="9"/>
                    <a:pt x="47" y="0"/>
                    <a:pt x="36" y="0"/>
                  </a:cubicBezTo>
                  <a:cubicBezTo>
                    <a:pt x="24" y="0"/>
                    <a:pt x="15" y="9"/>
                    <a:pt x="15" y="19"/>
                  </a:cubicBezTo>
                  <a:cubicBezTo>
                    <a:pt x="15" y="23"/>
                    <a:pt x="16" y="26"/>
                    <a:pt x="17" y="28"/>
                  </a:cubicBezTo>
                  <a:cubicBezTo>
                    <a:pt x="12" y="32"/>
                    <a:pt x="0" y="44"/>
                    <a:pt x="0" y="62"/>
                  </a:cubicBezTo>
                  <a:cubicBezTo>
                    <a:pt x="0" y="66"/>
                    <a:pt x="0" y="66"/>
                    <a:pt x="0" y="66"/>
                  </a:cubicBezTo>
                  <a:cubicBezTo>
                    <a:pt x="36" y="66"/>
                    <a:pt x="36" y="66"/>
                    <a:pt x="36" y="66"/>
                  </a:cubicBezTo>
                  <a:cubicBezTo>
                    <a:pt x="72" y="66"/>
                    <a:pt x="72" y="66"/>
                    <a:pt x="72" y="66"/>
                  </a:cubicBezTo>
                  <a:cubicBezTo>
                    <a:pt x="72" y="62"/>
                    <a:pt x="72" y="62"/>
                    <a:pt x="72" y="62"/>
                  </a:cubicBezTo>
                  <a:cubicBezTo>
                    <a:pt x="72" y="44"/>
                    <a:pt x="59" y="32"/>
                    <a:pt x="54"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rebuchet MS" panose="020B0603020202020204"/>
                <a:ea typeface="微软雅黑"/>
                <a:cs typeface="+mn-cs"/>
              </a:endParaRPr>
            </a:p>
          </p:txBody>
        </p:sp>
      </p:grpSp>
      <p:sp>
        <p:nvSpPr>
          <p:cNvPr id="2" name="橢圓 1"/>
          <p:cNvSpPr>
            <a:spLocks noChangeAspect="1"/>
          </p:cNvSpPr>
          <p:nvPr/>
        </p:nvSpPr>
        <p:spPr>
          <a:xfrm>
            <a:off x="5290190" y="2792992"/>
            <a:ext cx="1556615" cy="1556615"/>
          </a:xfrm>
          <a:prstGeom prst="ellipse">
            <a:avLst/>
          </a:prstGeom>
          <a:blipFill>
            <a:blip r:embed="rId2"/>
            <a:stretch>
              <a:fillRect/>
            </a:stretch>
          </a:blip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Trebuchet MS" panose="020B0603020202020204"/>
              <a:ea typeface="微軟正黑體" panose="020B0604030504040204" pitchFamily="34" charset="-120"/>
              <a:cs typeface="+mn-cs"/>
            </a:endParaRPr>
          </a:p>
        </p:txBody>
      </p:sp>
      <p:pic>
        <p:nvPicPr>
          <p:cNvPr id="68" name="圖片 67"/>
          <p:cNvPicPr>
            <a:picLocks noChangeAspect="1"/>
          </p:cNvPicPr>
          <p:nvPr/>
        </p:nvPicPr>
        <p:blipFill>
          <a:blip r:embed="rId3"/>
          <a:stretch>
            <a:fillRect/>
          </a:stretch>
        </p:blipFill>
        <p:spPr>
          <a:xfrm>
            <a:off x="11159717" y="5940820"/>
            <a:ext cx="815875" cy="815875"/>
          </a:xfrm>
          <a:prstGeom prst="rect">
            <a:avLst/>
          </a:prstGeom>
        </p:spPr>
      </p:pic>
    </p:spTree>
    <p:extLst>
      <p:ext uri="{BB962C8B-B14F-4D97-AF65-F5344CB8AC3E}">
        <p14:creationId xmlns:p14="http://schemas.microsoft.com/office/powerpoint/2010/main" val="35562029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814682" y="1269033"/>
            <a:ext cx="6188602" cy="4317517"/>
          </a:xfrm>
          <a:prstGeom prst="rect">
            <a:avLst/>
          </a:prstGeom>
        </p:spPr>
      </p:pic>
      <p:sp>
        <p:nvSpPr>
          <p:cNvPr id="8" name="圆角矩形 7"/>
          <p:cNvSpPr/>
          <p:nvPr/>
        </p:nvSpPr>
        <p:spPr>
          <a:xfrm>
            <a:off x="1559496" y="2546802"/>
            <a:ext cx="6179083" cy="1740994"/>
          </a:xfrm>
          <a:prstGeom prst="roundRect">
            <a:avLst>
              <a:gd name="adj" fmla="val 0"/>
            </a:avLst>
          </a:prstGeom>
          <a:solidFill>
            <a:srgbClr val="1567B1">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50230" rtl="0" eaLnBrk="1" fontAlgn="base" latinLnBrk="0" hangingPunct="1">
              <a:lnSpc>
                <a:spcPct val="100000"/>
              </a:lnSpc>
              <a:spcBef>
                <a:spcPct val="0"/>
              </a:spcBef>
              <a:spcAft>
                <a:spcPct val="0"/>
              </a:spcAft>
              <a:buClrTx/>
              <a:buSzTx/>
              <a:buFontTx/>
              <a:buNone/>
              <a:tabLst/>
              <a:defRPr/>
            </a:pPr>
            <a:endParaRPr kumimoji="0" lang="zh-CN" altLang="en-US" sz="128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9" name="组合 8"/>
          <p:cNvGrpSpPr/>
          <p:nvPr/>
        </p:nvGrpSpPr>
        <p:grpSpPr>
          <a:xfrm>
            <a:off x="2247481" y="4223742"/>
            <a:ext cx="5491098" cy="128106"/>
            <a:chOff x="1292350" y="-1299312"/>
            <a:chExt cx="7721856" cy="3007554"/>
          </a:xfrm>
        </p:grpSpPr>
        <p:sp>
          <p:nvSpPr>
            <p:cNvPr id="10" name="Rectangle 74"/>
            <p:cNvSpPr/>
            <p:nvPr/>
          </p:nvSpPr>
          <p:spPr>
            <a:xfrm>
              <a:off x="1292350" y="-1285081"/>
              <a:ext cx="1930464" cy="299332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91440" tIns="45719" rIns="91440" bIns="45719" anchor="ctr"/>
            <a:lstStyle/>
            <a:p>
              <a:pPr marL="0" marR="0" lvl="0" indent="0" algn="ctr" defTabSz="408199" rtl="0" eaLnBrk="1" fontAlgn="auto" latinLnBrk="0" hangingPunct="1">
                <a:lnSpc>
                  <a:spcPct val="120000"/>
                </a:lnSpc>
                <a:spcBef>
                  <a:spcPts val="0"/>
                </a:spcBef>
                <a:spcAft>
                  <a:spcPts val="0"/>
                </a:spcAft>
                <a:buClrTx/>
                <a:buSzTx/>
                <a:buFontTx/>
                <a:buNone/>
                <a:tabLst/>
                <a:defRPr/>
              </a:pPr>
              <a:endParaRPr kumimoji="0" lang="en-US" sz="128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1" name="Rectangle 90"/>
            <p:cNvSpPr/>
            <p:nvPr/>
          </p:nvSpPr>
          <p:spPr>
            <a:xfrm>
              <a:off x="3222814" y="-1285081"/>
              <a:ext cx="1930464" cy="2993323"/>
            </a:xfrm>
            <a:prstGeom prst="rect">
              <a:avLst/>
            </a:prstGeom>
            <a:solidFill>
              <a:schemeClr val="accent6">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45719" rIns="91440" bIns="45719" anchor="ctr"/>
            <a:lstStyle/>
            <a:p>
              <a:pPr marL="0" marR="0" lvl="0" indent="0" algn="ctr" defTabSz="408199" rtl="0" eaLnBrk="1" fontAlgn="auto" latinLnBrk="0" hangingPunct="1">
                <a:lnSpc>
                  <a:spcPct val="120000"/>
                </a:lnSpc>
                <a:spcBef>
                  <a:spcPts val="0"/>
                </a:spcBef>
                <a:spcAft>
                  <a:spcPts val="0"/>
                </a:spcAft>
                <a:buClrTx/>
                <a:buSzTx/>
                <a:buFontTx/>
                <a:buNone/>
                <a:tabLst/>
                <a:defRPr/>
              </a:pPr>
              <a:endParaRPr kumimoji="0" lang="en-US" sz="128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2" name="Rectangle 127"/>
            <p:cNvSpPr/>
            <p:nvPr/>
          </p:nvSpPr>
          <p:spPr>
            <a:xfrm>
              <a:off x="5153278" y="-1291779"/>
              <a:ext cx="1930464" cy="299232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91440" tIns="45719" rIns="91440" bIns="45719" anchor="ctr"/>
            <a:lstStyle/>
            <a:p>
              <a:pPr marL="0" marR="0" lvl="0" indent="0" algn="ctr" defTabSz="408199" rtl="0" eaLnBrk="1" fontAlgn="auto" latinLnBrk="0" hangingPunct="1">
                <a:lnSpc>
                  <a:spcPct val="120000"/>
                </a:lnSpc>
                <a:spcBef>
                  <a:spcPts val="0"/>
                </a:spcBef>
                <a:spcAft>
                  <a:spcPts val="0"/>
                </a:spcAft>
                <a:buClrTx/>
                <a:buSzTx/>
                <a:buFontTx/>
                <a:buNone/>
                <a:tabLst/>
                <a:defRPr/>
              </a:pPr>
              <a:endParaRPr kumimoji="0" lang="en-US" sz="128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3" name="Rectangle 138"/>
            <p:cNvSpPr/>
            <p:nvPr/>
          </p:nvSpPr>
          <p:spPr>
            <a:xfrm>
              <a:off x="7083742" y="-1299312"/>
              <a:ext cx="1930464" cy="2993323"/>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91440" tIns="45719" rIns="91440" bIns="45719" anchor="ctr"/>
            <a:lstStyle/>
            <a:p>
              <a:pPr marL="0" marR="0" lvl="0" indent="0" algn="ctr" defTabSz="408199" rtl="0" eaLnBrk="1" fontAlgn="auto" latinLnBrk="0" hangingPunct="1">
                <a:lnSpc>
                  <a:spcPct val="120000"/>
                </a:lnSpc>
                <a:spcBef>
                  <a:spcPts val="0"/>
                </a:spcBef>
                <a:spcAft>
                  <a:spcPts val="0"/>
                </a:spcAft>
                <a:buClrTx/>
                <a:buSzTx/>
                <a:buFontTx/>
                <a:buNone/>
                <a:tabLst/>
                <a:defRPr/>
              </a:pPr>
              <a:endParaRPr kumimoji="0" lang="en-US" sz="128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sp>
        <p:nvSpPr>
          <p:cNvPr id="5123" name="Text Box 3"/>
          <p:cNvSpPr>
            <a:spLocks noChangeArrowheads="1"/>
          </p:cNvSpPr>
          <p:nvPr/>
        </p:nvSpPr>
        <p:spPr bwMode="auto">
          <a:xfrm>
            <a:off x="1559495" y="2979665"/>
            <a:ext cx="583692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square" anchor="ctr">
            <a:spAutoFit/>
          </a:bodyPr>
          <a:lstStyle/>
          <a:p>
            <a:pPr marL="0" marR="0" lvl="0" indent="0" algn="ctr" defTabSz="650230" rtl="0" eaLnBrk="1" fontAlgn="base" latinLnBrk="0" hangingPunct="1">
              <a:lnSpc>
                <a:spcPct val="100000"/>
              </a:lnSpc>
              <a:spcBef>
                <a:spcPct val="0"/>
              </a:spcBef>
              <a:spcAft>
                <a:spcPct val="0"/>
              </a:spcAft>
              <a:buClrTx/>
              <a:buSzTx/>
              <a:buFontTx/>
              <a:buNone/>
              <a:tabLst/>
              <a:defRPr/>
            </a:pPr>
            <a:r>
              <a:rPr lang="zh-TW" altLang="en-US" sz="4800" b="1" dirty="0" smtClean="0">
                <a:solidFill>
                  <a:prstClr val="white"/>
                </a:solidFill>
                <a:latin typeface="Arial" panose="020B0604020202020204" pitchFamily="34" charset="0"/>
                <a:ea typeface="微软雅黑" panose="020B0503020204020204" pitchFamily="34" charset="-122"/>
                <a:sym typeface="Arial" panose="020B0604020202020204" pitchFamily="34" charset="0"/>
              </a:rPr>
              <a:t>木柵</a:t>
            </a:r>
            <a:r>
              <a:rPr kumimoji="0" lang="zh-TW" altLang="en-US" sz="4800" b="1" i="0" u="none" strike="noStrike" kern="1200" cap="none" spc="0" normalizeH="0" baseline="0" noProof="0" dirty="0" smtClean="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高工</a:t>
            </a:r>
            <a:endParaRPr kumimoji="0" lang="zh-CN" altLang="en-US" sz="48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7" name="Text Box 3"/>
          <p:cNvSpPr>
            <a:spLocks noChangeArrowheads="1"/>
          </p:cNvSpPr>
          <p:nvPr/>
        </p:nvSpPr>
        <p:spPr bwMode="auto">
          <a:xfrm>
            <a:off x="7085252" y="2292929"/>
            <a:ext cx="2204450" cy="2269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anchor="ctr">
            <a:spAutoFit/>
          </a:bodyPr>
          <a:lstStyle/>
          <a:p>
            <a:pPr marL="0" marR="0" lvl="0" indent="0" algn="l" defTabSz="650230" rtl="0" eaLnBrk="1" fontAlgn="base" latinLnBrk="0" hangingPunct="1">
              <a:lnSpc>
                <a:spcPct val="100000"/>
              </a:lnSpc>
              <a:spcBef>
                <a:spcPct val="0"/>
              </a:spcBef>
              <a:spcAft>
                <a:spcPct val="0"/>
              </a:spcAft>
              <a:buClrTx/>
              <a:buSzTx/>
              <a:buFontTx/>
              <a:buNone/>
              <a:tabLst/>
              <a:defRPr/>
            </a:pPr>
            <a:r>
              <a:rPr kumimoji="0" lang="en-US" sz="14149" b="0" i="0" u="none" strike="noStrike" kern="1200" cap="none" spc="0" normalizeH="0" baseline="0" noProof="0" dirty="0" smtClean="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04</a:t>
            </a:r>
            <a:endParaRPr kumimoji="0" lang="zh-CN" altLang="en-US" sz="14149"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nvGrpSpPr>
          <p:cNvPr id="6" name="群組 5"/>
          <p:cNvGrpSpPr/>
          <p:nvPr/>
        </p:nvGrpSpPr>
        <p:grpSpPr>
          <a:xfrm>
            <a:off x="9120336" y="5157192"/>
            <a:ext cx="1317584" cy="328618"/>
            <a:chOff x="8003704" y="5610978"/>
            <a:chExt cx="1317584" cy="328618"/>
          </a:xfrm>
        </p:grpSpPr>
        <p:sp>
          <p:nvSpPr>
            <p:cNvPr id="17" name="TextBox 25"/>
            <p:cNvSpPr txBox="1"/>
            <p:nvPr/>
          </p:nvSpPr>
          <p:spPr>
            <a:xfrm>
              <a:off x="8396015" y="5671512"/>
              <a:ext cx="925273" cy="207550"/>
            </a:xfrm>
            <a:prstGeom prst="rect">
              <a:avLst/>
            </a:prstGeom>
            <a:noFill/>
          </p:spPr>
          <p:txBody>
            <a:bodyPr wrap="none" rtlCol="0">
              <a:prstTxWarp prst="textPlain">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150" normalizeH="0" baseline="0" noProof="0" dirty="0">
                  <a:ln>
                    <a:noFill/>
                  </a:ln>
                  <a:solidFill>
                    <a:prstClr val="black"/>
                  </a:solidFill>
                  <a:effectLst/>
                  <a:uLnTx/>
                  <a:uFillTx/>
                  <a:latin typeface="微軟正黑體" pitchFamily="34" charset="-120"/>
                  <a:ea typeface="微軟正黑體" pitchFamily="34" charset="-120"/>
                  <a:cs typeface="+mn-cs"/>
                </a:rPr>
                <a:t> </a:t>
              </a:r>
              <a:r>
                <a:rPr kumimoji="0" lang="zh-TW" altLang="en-US" sz="1800" b="1" i="0" u="none" strike="noStrike" kern="0" cap="none" spc="-150" normalizeH="0" baseline="0" noProof="0" dirty="0">
                  <a:ln>
                    <a:noFill/>
                  </a:ln>
                  <a:solidFill>
                    <a:prstClr val="white">
                      <a:lumMod val="50000"/>
                    </a:prstClr>
                  </a:solidFill>
                  <a:effectLst/>
                  <a:uLnTx/>
                  <a:uFillTx/>
                  <a:latin typeface="微軟正黑體" pitchFamily="34" charset="-120"/>
                  <a:ea typeface="微軟正黑體" pitchFamily="34" charset="-120"/>
                  <a:cs typeface="+mn-cs"/>
                </a:rPr>
                <a:t>中山女高</a:t>
              </a:r>
              <a:endParaRPr kumimoji="0" lang="ko-KR" altLang="en-US" sz="1800" b="1" i="0" u="none" strike="noStrike" kern="0" cap="none" spc="-150" normalizeH="0" baseline="0" noProof="0" dirty="0">
                <a:ln>
                  <a:noFill/>
                </a:ln>
                <a:solidFill>
                  <a:prstClr val="white">
                    <a:lumMod val="50000"/>
                  </a:prstClr>
                </a:solidFill>
                <a:effectLst/>
                <a:uLnTx/>
                <a:uFillTx/>
                <a:latin typeface="微軟正黑體" pitchFamily="34" charset="-120"/>
                <a:ea typeface="HY헤드라인M" pitchFamily="18" charset="-127"/>
                <a:cs typeface="+mn-cs"/>
              </a:endParaRPr>
            </a:p>
          </p:txBody>
        </p:sp>
        <p:sp>
          <p:nvSpPr>
            <p:cNvPr id="18" name="矩形 17"/>
            <p:cNvSpPr/>
            <p:nvPr/>
          </p:nvSpPr>
          <p:spPr>
            <a:xfrm>
              <a:off x="8003704" y="5610978"/>
              <a:ext cx="73026" cy="328618"/>
            </a:xfrm>
            <a:prstGeom prst="rect">
              <a:avLst/>
            </a:prstGeom>
            <a:solidFill>
              <a:srgbClr val="FF0000"/>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19" name="矩形 18"/>
            <p:cNvSpPr/>
            <p:nvPr/>
          </p:nvSpPr>
          <p:spPr>
            <a:xfrm>
              <a:off x="8113242" y="5610978"/>
              <a:ext cx="73026" cy="328618"/>
            </a:xfrm>
            <a:prstGeom prst="rect">
              <a:avLst/>
            </a:prstGeom>
            <a:solidFill>
              <a:srgbClr val="FF6400"/>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20" name="矩形 19"/>
            <p:cNvSpPr/>
            <p:nvPr/>
          </p:nvSpPr>
          <p:spPr>
            <a:xfrm>
              <a:off x="8222781" y="5610978"/>
              <a:ext cx="73026" cy="328618"/>
            </a:xfrm>
            <a:prstGeom prst="rect">
              <a:avLst/>
            </a:prstGeom>
            <a:solidFill>
              <a:srgbClr val="FFC800"/>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Calibri"/>
                <a:ea typeface="맑은 고딕" panose="020B0503020000020004" pitchFamily="34" charset="-127"/>
                <a:cs typeface="+mn-cs"/>
              </a:endParaRPr>
            </a:p>
          </p:txBody>
        </p:sp>
      </p:grpSp>
      <p:pic>
        <p:nvPicPr>
          <p:cNvPr id="5" name="圖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287" y="-1"/>
            <a:ext cx="4064908" cy="2557295"/>
          </a:xfrm>
          <a:prstGeom prst="rect">
            <a:avLst/>
          </a:prstGeom>
        </p:spPr>
      </p:pic>
      <p:pic>
        <p:nvPicPr>
          <p:cNvPr id="21" name="圖片 20" descr="一張含有 文字 的圖片&#10;&#10;自動產生的描述">
            <a:extLst>
              <a:ext uri="{FF2B5EF4-FFF2-40B4-BE49-F238E27FC236}">
                <a16:creationId xmlns:a16="http://schemas.microsoft.com/office/drawing/2014/main" id="{9766149B-1A04-4F5A-8449-01024F9FCD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51908" y="3143291"/>
            <a:ext cx="1482422" cy="2955978"/>
          </a:xfrm>
          <a:prstGeom prst="rect">
            <a:avLst/>
          </a:prstGeom>
        </p:spPr>
      </p:pic>
    </p:spTree>
    <p:extLst>
      <p:ext uri="{BB962C8B-B14F-4D97-AF65-F5344CB8AC3E}">
        <p14:creationId xmlns:p14="http://schemas.microsoft.com/office/powerpoint/2010/main" val="32299372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內容版面配置區 28"/>
          <p:cNvSpPr>
            <a:spLocks noGrp="1"/>
          </p:cNvSpPr>
          <p:nvPr>
            <p:ph sz="half" idx="18"/>
          </p:nvPr>
        </p:nvSpPr>
        <p:spPr>
          <a:xfrm>
            <a:off x="306581" y="3452070"/>
            <a:ext cx="5516952" cy="2991401"/>
          </a:xfrm>
          <a:ln w="31750">
            <a:solidFill>
              <a:srgbClr val="002060"/>
            </a:solidFill>
          </a:ln>
        </p:spPr>
        <p:txBody>
          <a:bodyPr/>
          <a:lstStyle/>
          <a:p>
            <a:pPr marL="3240000" indent="-457200">
              <a:buFont typeface="Wingdings" panose="05000000000000000000" pitchFamily="2" charset="2"/>
              <a:buChar char="u"/>
            </a:pPr>
            <a:endParaRPr lang="en-US" altLang="zh-TW" dirty="0">
              <a:solidFill>
                <a:srgbClr val="FF0000"/>
              </a:solidFill>
            </a:endParaRPr>
          </a:p>
          <a:p>
            <a:pPr marL="3240000" indent="-457200">
              <a:buFont typeface="Wingdings" panose="05000000000000000000" pitchFamily="2" charset="2"/>
              <a:buChar char="u"/>
            </a:pPr>
            <a:r>
              <a:rPr lang="zh-TW" altLang="en-US" b="1" dirty="0">
                <a:solidFill>
                  <a:srgbClr val="00B050"/>
                </a:solidFill>
              </a:rPr>
              <a:t>電機科</a:t>
            </a:r>
          </a:p>
          <a:p>
            <a:pPr marL="3240000" indent="-457200">
              <a:buFont typeface="Wingdings" panose="05000000000000000000" pitchFamily="2" charset="2"/>
              <a:buChar char="u"/>
            </a:pPr>
            <a:r>
              <a:rPr lang="zh-TW" altLang="en-US" b="1" dirty="0">
                <a:solidFill>
                  <a:srgbClr val="00B050"/>
                </a:solidFill>
              </a:rPr>
              <a:t>電子科</a:t>
            </a:r>
          </a:p>
          <a:p>
            <a:pPr marL="3240000" indent="-457200">
              <a:buFont typeface="Wingdings" panose="05000000000000000000" pitchFamily="2" charset="2"/>
              <a:buChar char="u"/>
            </a:pPr>
            <a:r>
              <a:rPr lang="zh-TW" altLang="en-US" b="1" dirty="0">
                <a:solidFill>
                  <a:srgbClr val="00B050"/>
                </a:solidFill>
              </a:rPr>
              <a:t>冷凍空調科</a:t>
            </a:r>
          </a:p>
          <a:p>
            <a:endParaRPr lang="zh-TW" altLang="en-US" dirty="0"/>
          </a:p>
        </p:txBody>
      </p:sp>
      <p:sp>
        <p:nvSpPr>
          <p:cNvPr id="43" name="內容版面配置區 42"/>
          <p:cNvSpPr>
            <a:spLocks noGrp="1"/>
          </p:cNvSpPr>
          <p:nvPr>
            <p:ph sz="half" idx="20"/>
          </p:nvPr>
        </p:nvSpPr>
        <p:spPr>
          <a:xfrm>
            <a:off x="6170974" y="110360"/>
            <a:ext cx="5318047" cy="2991401"/>
          </a:xfrm>
          <a:ln w="28575">
            <a:solidFill>
              <a:srgbClr val="FF00FF"/>
            </a:solidFill>
          </a:ln>
        </p:spPr>
        <p:txBody>
          <a:bodyPr>
            <a:normAutofit lnSpcReduction="10000"/>
          </a:bodyPr>
          <a:lstStyle/>
          <a:p>
            <a:pPr marL="3468600" indent="-457200">
              <a:buFont typeface="Wingdings" panose="05000000000000000000" pitchFamily="2" charset="2"/>
              <a:buChar char="u"/>
            </a:pPr>
            <a:endParaRPr lang="en-US" altLang="zh-TW" dirty="0">
              <a:ln w="15875">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rgbClr val="FF0000"/>
              </a:solidFill>
              <a:latin typeface="標楷體" panose="03000509000000000000" pitchFamily="65" charset="-120"/>
              <a:ea typeface="標楷體" panose="03000509000000000000" pitchFamily="65" charset="-120"/>
            </a:endParaRPr>
          </a:p>
          <a:p>
            <a:pPr marL="3468600" indent="-457200">
              <a:buFont typeface="Wingdings" panose="05000000000000000000" pitchFamily="2" charset="2"/>
              <a:buChar char="u"/>
            </a:pPr>
            <a:r>
              <a:rPr lang="zh-TW" altLang="en-US" dirty="0">
                <a:ln w="15875">
                  <a:solidFill>
                    <a:srgbClr val="002060"/>
                  </a:solidFill>
                </a:ln>
                <a:solidFill>
                  <a:srgbClr val="FF0000"/>
                </a:solidFill>
                <a:latin typeface="標楷體" panose="03000509000000000000" pitchFamily="65" charset="-120"/>
                <a:ea typeface="標楷體" panose="03000509000000000000" pitchFamily="65" charset="-120"/>
              </a:rPr>
              <a:t>機械科</a:t>
            </a:r>
          </a:p>
          <a:p>
            <a:pPr marL="3468600" indent="-457200">
              <a:buFont typeface="Wingdings" panose="05000000000000000000" pitchFamily="2" charset="2"/>
              <a:buChar char="u"/>
            </a:pPr>
            <a:r>
              <a:rPr lang="zh-TW" altLang="en-US" dirty="0">
                <a:ln w="15875">
                  <a:solidFill>
                    <a:srgbClr val="002060"/>
                  </a:solidFill>
                </a:ln>
                <a:solidFill>
                  <a:srgbClr val="FF0000"/>
                </a:solidFill>
                <a:latin typeface="標楷體" panose="03000509000000000000" pitchFamily="65" charset="-120"/>
                <a:ea typeface="標楷體" panose="03000509000000000000" pitchFamily="65" charset="-120"/>
              </a:rPr>
              <a:t>模具科</a:t>
            </a:r>
          </a:p>
          <a:p>
            <a:pPr marL="3468600" indent="-457200">
              <a:buFont typeface="Wingdings" panose="05000000000000000000" pitchFamily="2" charset="2"/>
              <a:buChar char="u"/>
            </a:pPr>
            <a:r>
              <a:rPr lang="zh-TW" altLang="en-US" dirty="0">
                <a:ln w="15875">
                  <a:solidFill>
                    <a:srgbClr val="002060"/>
                  </a:solidFill>
                </a:ln>
                <a:solidFill>
                  <a:srgbClr val="FF0000"/>
                </a:solidFill>
                <a:latin typeface="標楷體" panose="03000509000000000000" pitchFamily="65" charset="-120"/>
                <a:ea typeface="標楷體" panose="03000509000000000000" pitchFamily="65" charset="-120"/>
              </a:rPr>
              <a:t>鑄造科</a:t>
            </a:r>
          </a:p>
          <a:p>
            <a:pPr marL="3468600" indent="-457200">
              <a:buFont typeface="Wingdings" panose="05000000000000000000" pitchFamily="2" charset="2"/>
              <a:buChar char="u"/>
            </a:pPr>
            <a:r>
              <a:rPr lang="zh-TW" altLang="en-US" dirty="0">
                <a:ln w="15875">
                  <a:solidFill>
                    <a:srgbClr val="002060"/>
                  </a:solidFill>
                </a:ln>
                <a:solidFill>
                  <a:srgbClr val="FF0000"/>
                </a:solidFill>
                <a:latin typeface="標楷體" panose="03000509000000000000" pitchFamily="65" charset="-120"/>
                <a:ea typeface="標楷體" panose="03000509000000000000" pitchFamily="65" charset="-120"/>
              </a:rPr>
              <a:t>配管科</a:t>
            </a:r>
          </a:p>
          <a:p>
            <a:pPr marL="3468600" indent="-457200">
              <a:buFont typeface="Wingdings" panose="05000000000000000000" pitchFamily="2" charset="2"/>
              <a:buChar char="u"/>
            </a:pPr>
            <a:r>
              <a:rPr lang="zh-TW" altLang="en-US" dirty="0">
                <a:ln w="15875">
                  <a:solidFill>
                    <a:srgbClr val="002060"/>
                  </a:solidFill>
                </a:ln>
                <a:solidFill>
                  <a:srgbClr val="FF0000"/>
                </a:solidFill>
                <a:latin typeface="標楷體" panose="03000509000000000000" pitchFamily="65" charset="-120"/>
                <a:ea typeface="標楷體" panose="03000509000000000000" pitchFamily="65" charset="-120"/>
              </a:rPr>
              <a:t>製圖科</a:t>
            </a:r>
          </a:p>
          <a:p>
            <a:endParaRPr lang="zh-TW" altLang="en-US" dirty="0">
              <a:ln w="15875">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ndParaRPr>
          </a:p>
        </p:txBody>
      </p:sp>
      <p:sp>
        <p:nvSpPr>
          <p:cNvPr id="66" name="內容版面配置區 65"/>
          <p:cNvSpPr>
            <a:spLocks noGrp="1"/>
          </p:cNvSpPr>
          <p:nvPr>
            <p:ph sz="half" idx="24"/>
          </p:nvPr>
        </p:nvSpPr>
        <p:spPr>
          <a:xfrm>
            <a:off x="6170974" y="3338285"/>
            <a:ext cx="5318047" cy="3105186"/>
          </a:xfrm>
          <a:ln w="41275">
            <a:solidFill>
              <a:srgbClr val="00B0F0"/>
            </a:solidFill>
          </a:ln>
        </p:spPr>
        <p:txBody>
          <a:bodyPr/>
          <a:lstStyle/>
          <a:p>
            <a:pPr marL="2880000">
              <a:buFont typeface="Wingdings" panose="05000000000000000000" pitchFamily="2" charset="2"/>
              <a:buChar char="n"/>
            </a:pPr>
            <a:endParaRPr lang="en-US" altLang="zh-TW" dirty="0"/>
          </a:p>
          <a:p>
            <a:pPr marL="2880000">
              <a:buFont typeface="Wingdings" panose="05000000000000000000" pitchFamily="2" charset="2"/>
              <a:buChar char="n"/>
            </a:pPr>
            <a:endParaRPr lang="en-US" altLang="zh-TW" dirty="0"/>
          </a:p>
          <a:p>
            <a:pPr marL="3600000">
              <a:buFont typeface="Wingdings" panose="05000000000000000000" pitchFamily="2" charset="2"/>
              <a:buChar char="n"/>
            </a:pPr>
            <a:r>
              <a:rPr lang="zh-TW" altLang="en-US" b="1" dirty="0">
                <a:solidFill>
                  <a:srgbClr val="7030A0"/>
                </a:solidFill>
              </a:rPr>
              <a:t>多媒體設計科</a:t>
            </a:r>
          </a:p>
        </p:txBody>
      </p:sp>
      <p:sp>
        <p:nvSpPr>
          <p:cNvPr id="67" name="文字版面配置區 66"/>
          <p:cNvSpPr>
            <a:spLocks noGrp="1"/>
          </p:cNvSpPr>
          <p:nvPr>
            <p:ph type="body" idx="25"/>
          </p:nvPr>
        </p:nvSpPr>
        <p:spPr>
          <a:xfrm>
            <a:off x="306580" y="110359"/>
            <a:ext cx="5516953" cy="2991401"/>
          </a:xfrm>
          <a:solidFill>
            <a:schemeClr val="bg1"/>
          </a:solidFill>
          <a:ln w="31750">
            <a:solidFill>
              <a:srgbClr val="0303ED"/>
            </a:solidFill>
          </a:ln>
        </p:spPr>
        <p:txBody>
          <a:bodyPr/>
          <a:lstStyle/>
          <a:p>
            <a:pPr marL="0" indent="0">
              <a:buNone/>
            </a:pPr>
            <a:r>
              <a:rPr lang="zh-TW" altLang="en-US" sz="3200" dirty="0">
                <a:solidFill>
                  <a:srgbClr val="0303ED"/>
                </a:solidFill>
                <a:latin typeface="標楷體" panose="03000509000000000000" pitchFamily="65" charset="-120"/>
                <a:ea typeface="標楷體" panose="03000509000000000000" pitchFamily="65" charset="-120"/>
              </a:rPr>
              <a:t>臺北市立木柵高工</a:t>
            </a:r>
            <a:endParaRPr lang="en-US" altLang="zh-TW" sz="3200" dirty="0">
              <a:solidFill>
                <a:srgbClr val="0303ED"/>
              </a:solidFill>
              <a:latin typeface="標楷體" panose="03000509000000000000" pitchFamily="65" charset="-120"/>
              <a:ea typeface="標楷體" panose="03000509000000000000" pitchFamily="65" charset="-120"/>
            </a:endParaRPr>
          </a:p>
          <a:p>
            <a:pPr algn="l">
              <a:buFont typeface="Wingdings" panose="05000000000000000000" pitchFamily="2" charset="2"/>
              <a:buChar char="u"/>
            </a:pPr>
            <a:r>
              <a:rPr lang="zh-TW" altLang="en-US" dirty="0">
                <a:solidFill>
                  <a:srgbClr val="FF0000"/>
                </a:solidFill>
                <a:latin typeface="標楷體" panose="03000509000000000000" pitchFamily="65" charset="-120"/>
                <a:ea typeface="標楷體" panose="03000509000000000000" pitchFamily="65" charset="-120"/>
              </a:rPr>
              <a:t>交通便利</a:t>
            </a:r>
            <a:r>
              <a:rPr lang="en-US" altLang="zh-TW" dirty="0">
                <a:solidFill>
                  <a:srgbClr val="FF0000"/>
                </a:solidFill>
                <a:latin typeface="標楷體" panose="03000509000000000000" pitchFamily="65" charset="-120"/>
                <a:ea typeface="標楷體" panose="03000509000000000000" pitchFamily="65" charset="-120"/>
              </a:rPr>
              <a:t>(</a:t>
            </a:r>
            <a:r>
              <a:rPr lang="zh-TW" altLang="en-US" dirty="0">
                <a:solidFill>
                  <a:srgbClr val="FF0000"/>
                </a:solidFill>
                <a:latin typeface="標楷體" panose="03000509000000000000" pitchFamily="65" charset="-120"/>
                <a:ea typeface="標楷體" panose="03000509000000000000" pitchFamily="65" charset="-120"/>
              </a:rPr>
              <a:t>捷運木柵站旁</a:t>
            </a:r>
            <a:r>
              <a:rPr lang="en-US" altLang="zh-TW" dirty="0">
                <a:solidFill>
                  <a:srgbClr val="FF0000"/>
                </a:solidFill>
                <a:latin typeface="標楷體" panose="03000509000000000000" pitchFamily="65" charset="-120"/>
                <a:ea typeface="標楷體" panose="03000509000000000000" pitchFamily="65" charset="-120"/>
              </a:rPr>
              <a:t>)</a:t>
            </a:r>
            <a:r>
              <a:rPr lang="zh-TW" altLang="en-US" dirty="0">
                <a:solidFill>
                  <a:srgbClr val="FF0000"/>
                </a:solidFill>
                <a:latin typeface="標楷體" panose="03000509000000000000" pitchFamily="65" charset="-120"/>
                <a:ea typeface="標楷體" panose="03000509000000000000" pitchFamily="65" charset="-120"/>
              </a:rPr>
              <a:t>。</a:t>
            </a:r>
            <a:endParaRPr lang="en-US" altLang="zh-TW" dirty="0">
              <a:solidFill>
                <a:srgbClr val="FF0000"/>
              </a:solidFill>
              <a:latin typeface="標楷體" panose="03000509000000000000" pitchFamily="65" charset="-120"/>
              <a:ea typeface="標楷體" panose="03000509000000000000" pitchFamily="65" charset="-120"/>
            </a:endParaRPr>
          </a:p>
          <a:p>
            <a:pPr algn="l">
              <a:buFont typeface="Wingdings" panose="05000000000000000000" pitchFamily="2" charset="2"/>
              <a:buChar char="u"/>
            </a:pPr>
            <a:r>
              <a:rPr lang="zh-TW" altLang="en-US" dirty="0">
                <a:solidFill>
                  <a:srgbClr val="FF0000"/>
                </a:solidFill>
                <a:latin typeface="標楷體" panose="03000509000000000000" pitchFamily="65" charset="-120"/>
                <a:ea typeface="標楷體" panose="03000509000000000000" pitchFamily="65" charset="-120"/>
              </a:rPr>
              <a:t>環境優美</a:t>
            </a:r>
            <a:r>
              <a:rPr lang="en-US" altLang="zh-TW" dirty="0">
                <a:solidFill>
                  <a:srgbClr val="FF0000"/>
                </a:solidFill>
                <a:latin typeface="標楷體" panose="03000509000000000000" pitchFamily="65" charset="-120"/>
                <a:ea typeface="標楷體" panose="03000509000000000000" pitchFamily="65" charset="-120"/>
              </a:rPr>
              <a:t>(</a:t>
            </a:r>
            <a:r>
              <a:rPr lang="zh-TW" altLang="en-US" dirty="0">
                <a:solidFill>
                  <a:srgbClr val="FF0000"/>
                </a:solidFill>
                <a:latin typeface="標楷體" panose="03000509000000000000" pitchFamily="65" charset="-120"/>
                <a:ea typeface="標楷體" panose="03000509000000000000" pitchFamily="65" charset="-120"/>
              </a:rPr>
              <a:t>榮獲國家環境教育獎</a:t>
            </a:r>
            <a:r>
              <a:rPr lang="en-US" altLang="zh-TW" dirty="0">
                <a:solidFill>
                  <a:srgbClr val="FF0000"/>
                </a:solidFill>
                <a:latin typeface="標楷體" panose="03000509000000000000" pitchFamily="65" charset="-120"/>
                <a:ea typeface="標楷體" panose="03000509000000000000" pitchFamily="65" charset="-120"/>
              </a:rPr>
              <a:t>)</a:t>
            </a:r>
          </a:p>
          <a:p>
            <a:pPr algn="l">
              <a:buFont typeface="Wingdings" panose="05000000000000000000" pitchFamily="2" charset="2"/>
              <a:buChar char="u"/>
            </a:pPr>
            <a:r>
              <a:rPr lang="zh-TW" altLang="en-US" dirty="0">
                <a:solidFill>
                  <a:srgbClr val="FF0000"/>
                </a:solidFill>
                <a:latin typeface="標楷體" panose="03000509000000000000" pitchFamily="65" charset="-120"/>
                <a:ea typeface="標楷體" panose="03000509000000000000" pitchFamily="65" charset="-120"/>
              </a:rPr>
              <a:t>注重學生生活教育</a:t>
            </a:r>
            <a:r>
              <a:rPr lang="en-US" altLang="zh-TW" dirty="0">
                <a:solidFill>
                  <a:srgbClr val="FF0000"/>
                </a:solidFill>
                <a:latin typeface="標楷體" panose="03000509000000000000" pitchFamily="65" charset="-120"/>
                <a:ea typeface="標楷體" panose="03000509000000000000" pitchFamily="65" charset="-120"/>
              </a:rPr>
              <a:t>:</a:t>
            </a:r>
            <a:r>
              <a:rPr lang="zh-TW" altLang="en-US" dirty="0">
                <a:solidFill>
                  <a:srgbClr val="FF0000"/>
                </a:solidFill>
                <a:latin typeface="標楷體" panose="03000509000000000000" pitchFamily="65" charset="-120"/>
                <a:ea typeface="標楷體" panose="03000509000000000000" pitchFamily="65" charset="-120"/>
              </a:rPr>
              <a:t>榮獲國教署品德教育績優學校</a:t>
            </a:r>
            <a:endParaRPr lang="en-US" altLang="zh-TW" dirty="0">
              <a:solidFill>
                <a:srgbClr val="FF0000"/>
              </a:solidFill>
              <a:latin typeface="標楷體" panose="03000509000000000000" pitchFamily="65" charset="-120"/>
              <a:ea typeface="標楷體" panose="03000509000000000000" pitchFamily="65" charset="-120"/>
            </a:endParaRPr>
          </a:p>
          <a:p>
            <a:pPr algn="l">
              <a:buFont typeface="Wingdings" panose="05000000000000000000" pitchFamily="2" charset="2"/>
              <a:buChar char="u"/>
            </a:pPr>
            <a:r>
              <a:rPr lang="zh-TW" altLang="en-US" dirty="0">
                <a:solidFill>
                  <a:srgbClr val="FF0000"/>
                </a:solidFill>
                <a:latin typeface="標楷體" panose="03000509000000000000" pitchFamily="65" charset="-120"/>
                <a:ea typeface="標楷體" panose="03000509000000000000" pitchFamily="65" charset="-120"/>
              </a:rPr>
              <a:t>輔導升學，國立科技大學逾</a:t>
            </a:r>
            <a:r>
              <a:rPr lang="en-US" altLang="zh-TW" dirty="0">
                <a:solidFill>
                  <a:srgbClr val="FF0000"/>
                </a:solidFill>
                <a:latin typeface="標楷體" panose="03000509000000000000" pitchFamily="65" charset="-120"/>
                <a:ea typeface="標楷體" panose="03000509000000000000" pitchFamily="65" charset="-120"/>
              </a:rPr>
              <a:t>30%</a:t>
            </a:r>
            <a:r>
              <a:rPr lang="zh-TW" altLang="en-US" dirty="0">
                <a:solidFill>
                  <a:srgbClr val="FF0000"/>
                </a:solidFill>
                <a:latin typeface="標楷體" panose="03000509000000000000" pitchFamily="65" charset="-120"/>
                <a:ea typeface="標楷體" panose="03000509000000000000" pitchFamily="65" charset="-120"/>
              </a:rPr>
              <a:t>。</a:t>
            </a:r>
            <a:endParaRPr lang="en-US" altLang="zh-TW" dirty="0">
              <a:solidFill>
                <a:srgbClr val="FF0000"/>
              </a:solidFill>
              <a:latin typeface="標楷體" panose="03000509000000000000" pitchFamily="65" charset="-120"/>
              <a:ea typeface="標楷體" panose="03000509000000000000" pitchFamily="65" charset="-120"/>
            </a:endParaRPr>
          </a:p>
          <a:p>
            <a:pPr algn="l">
              <a:buFont typeface="Wingdings" panose="05000000000000000000" pitchFamily="2" charset="2"/>
              <a:buChar char="u"/>
            </a:pPr>
            <a:r>
              <a:rPr lang="zh-TW" altLang="en-US" dirty="0">
                <a:solidFill>
                  <a:srgbClr val="FF0000"/>
                </a:solidFill>
                <a:latin typeface="標楷體" panose="03000509000000000000" pitchFamily="65" charset="-120"/>
                <a:ea typeface="標楷體" panose="03000509000000000000" pitchFamily="65" charset="-120"/>
              </a:rPr>
              <a:t>落實技能，學生技能專業證照取得超過</a:t>
            </a:r>
            <a:r>
              <a:rPr lang="en-US" altLang="zh-TW" dirty="0">
                <a:solidFill>
                  <a:srgbClr val="FF0000"/>
                </a:solidFill>
                <a:latin typeface="標楷體" panose="03000509000000000000" pitchFamily="65" charset="-120"/>
                <a:ea typeface="標楷體" panose="03000509000000000000" pitchFamily="65" charset="-120"/>
              </a:rPr>
              <a:t>100%</a:t>
            </a:r>
            <a:r>
              <a:rPr lang="zh-TW" altLang="en-US" dirty="0">
                <a:solidFill>
                  <a:srgbClr val="FF0000"/>
                </a:solidFill>
                <a:latin typeface="標楷體" panose="03000509000000000000" pitchFamily="65" charset="-120"/>
                <a:ea typeface="標楷體" panose="03000509000000000000" pitchFamily="65" charset="-120"/>
              </a:rPr>
              <a:t>。</a:t>
            </a:r>
            <a:endParaRPr lang="en-US" altLang="zh-TW" dirty="0">
              <a:solidFill>
                <a:srgbClr val="FF0000"/>
              </a:solidFill>
              <a:latin typeface="標楷體" panose="03000509000000000000" pitchFamily="65" charset="-120"/>
              <a:ea typeface="標楷體" panose="03000509000000000000" pitchFamily="65" charset="-120"/>
            </a:endParaRPr>
          </a:p>
          <a:p>
            <a:pPr algn="l">
              <a:buFont typeface="Wingdings" panose="05000000000000000000" pitchFamily="2" charset="2"/>
              <a:buChar char="u"/>
            </a:pPr>
            <a:r>
              <a:rPr lang="zh-TW" altLang="en-US" dirty="0">
                <a:solidFill>
                  <a:srgbClr val="FF0000"/>
                </a:solidFill>
                <a:latin typeface="標楷體" panose="03000509000000000000" pitchFamily="65" charset="-120"/>
                <a:ea typeface="標楷體" panose="03000509000000000000" pitchFamily="65" charset="-120"/>
              </a:rPr>
              <a:t>技能超群，近</a:t>
            </a:r>
            <a:r>
              <a:rPr lang="en-US" altLang="zh-TW" dirty="0">
                <a:solidFill>
                  <a:srgbClr val="FF0000"/>
                </a:solidFill>
                <a:latin typeface="標楷體" panose="03000509000000000000" pitchFamily="65" charset="-120"/>
                <a:ea typeface="標楷體" panose="03000509000000000000" pitchFamily="65" charset="-120"/>
              </a:rPr>
              <a:t>5</a:t>
            </a:r>
            <a:r>
              <a:rPr lang="zh-TW" altLang="en-US" dirty="0">
                <a:solidFill>
                  <a:srgbClr val="FF0000"/>
                </a:solidFill>
                <a:latin typeface="標楷體" panose="03000509000000000000" pitchFamily="65" charset="-120"/>
                <a:ea typeface="標楷體" panose="03000509000000000000" pitchFamily="65" charset="-120"/>
              </a:rPr>
              <a:t>年全國技能競賽成績名列前茅，屢獲國際技能競賽國手。</a:t>
            </a:r>
          </a:p>
        </p:txBody>
      </p:sp>
      <p:pic>
        <p:nvPicPr>
          <p:cNvPr id="58" name="圖片 57"/>
          <p:cNvPicPr>
            <a:picLocks noChangeAspect="1"/>
          </p:cNvPicPr>
          <p:nvPr/>
        </p:nvPicPr>
        <p:blipFill>
          <a:blip r:embed="rId2"/>
          <a:stretch>
            <a:fillRect/>
          </a:stretch>
        </p:blipFill>
        <p:spPr>
          <a:xfrm>
            <a:off x="510352" y="3456969"/>
            <a:ext cx="2493480" cy="2987299"/>
          </a:xfrm>
          <a:prstGeom prst="rect">
            <a:avLst/>
          </a:prstGeom>
        </p:spPr>
      </p:pic>
      <p:pic>
        <p:nvPicPr>
          <p:cNvPr id="73" name="圖片 72"/>
          <p:cNvPicPr>
            <a:picLocks noChangeAspect="1"/>
          </p:cNvPicPr>
          <p:nvPr/>
        </p:nvPicPr>
        <p:blipFill>
          <a:blip r:embed="rId3"/>
          <a:stretch>
            <a:fillRect/>
          </a:stretch>
        </p:blipFill>
        <p:spPr>
          <a:xfrm>
            <a:off x="6613096" y="3383012"/>
            <a:ext cx="2493480" cy="2993395"/>
          </a:xfrm>
          <a:prstGeom prst="rect">
            <a:avLst/>
          </a:prstGeom>
        </p:spPr>
      </p:pic>
      <p:pic>
        <p:nvPicPr>
          <p:cNvPr id="74" name="圖片 73"/>
          <p:cNvPicPr>
            <a:picLocks noChangeAspect="1"/>
          </p:cNvPicPr>
          <p:nvPr/>
        </p:nvPicPr>
        <p:blipFill>
          <a:blip r:embed="rId4"/>
          <a:stretch>
            <a:fillRect/>
          </a:stretch>
        </p:blipFill>
        <p:spPr>
          <a:xfrm>
            <a:off x="6613096" y="155086"/>
            <a:ext cx="2414225" cy="2901948"/>
          </a:xfrm>
          <a:prstGeom prst="rect">
            <a:avLst/>
          </a:prstGeom>
        </p:spPr>
      </p:pic>
    </p:spTree>
    <p:extLst>
      <p:ext uri="{BB962C8B-B14F-4D97-AF65-F5344CB8AC3E}">
        <p14:creationId xmlns:p14="http://schemas.microsoft.com/office/powerpoint/2010/main" val="9234069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 y="9728"/>
            <a:ext cx="5970724" cy="1325563"/>
          </a:xfrm>
        </p:spPr>
        <p:txBody>
          <a:bodyPr>
            <a:normAutofit/>
          </a:bodyPr>
          <a:lstStyle/>
          <a:p>
            <a:pPr algn="ctr"/>
            <a:r>
              <a:rPr lang="zh-TW" altLang="en-US" b="1" dirty="0"/>
              <a:t>特色課程範例</a:t>
            </a:r>
            <a:r>
              <a:rPr lang="en-US" altLang="zh-TW" b="1" dirty="0"/>
              <a:t/>
            </a:r>
            <a:br>
              <a:rPr lang="en-US" altLang="zh-TW" b="1" dirty="0"/>
            </a:br>
            <a:r>
              <a:rPr lang="en-US" altLang="zh-TW" sz="3600" dirty="0"/>
              <a:t>(</a:t>
            </a:r>
            <a:r>
              <a:rPr lang="zh-TW" altLang="en-US" sz="3600" dirty="0"/>
              <a:t>行業經營管理實習</a:t>
            </a:r>
            <a:r>
              <a:rPr lang="en-US" altLang="zh-TW" sz="3600" dirty="0"/>
              <a:t>)</a:t>
            </a:r>
            <a:endParaRPr lang="zh-TW" altLang="en-US" sz="3600" dirty="0"/>
          </a:p>
        </p:txBody>
      </p:sp>
      <p:sp>
        <p:nvSpPr>
          <p:cNvPr id="3" name="內容版面配置區 2"/>
          <p:cNvSpPr>
            <a:spLocks noGrp="1"/>
          </p:cNvSpPr>
          <p:nvPr>
            <p:ph idx="1"/>
          </p:nvPr>
        </p:nvSpPr>
        <p:spPr>
          <a:xfrm>
            <a:off x="5970724" y="116278"/>
            <a:ext cx="6221276" cy="8609433"/>
          </a:xfrm>
        </p:spPr>
        <p:txBody>
          <a:bodyPr>
            <a:noAutofit/>
          </a:bodyPr>
          <a:lstStyle/>
          <a:p>
            <a:pPr marL="360000" indent="-288000">
              <a:lnSpc>
                <a:spcPct val="100000"/>
              </a:lnSpc>
              <a:buFont typeface="Wingdings" panose="05000000000000000000" pitchFamily="2" charset="2"/>
              <a:buChar char="n"/>
            </a:pPr>
            <a:r>
              <a:rPr lang="zh-TW" altLang="en-US" b="1" dirty="0"/>
              <a:t>說明：</a:t>
            </a:r>
            <a:endParaRPr lang="en-US" altLang="zh-TW" b="1" dirty="0"/>
          </a:p>
          <a:p>
            <a:pPr marL="817200" lvl="1" indent="-288000">
              <a:lnSpc>
                <a:spcPct val="100000"/>
              </a:lnSpc>
              <a:buFont typeface="Wingdings" panose="05000000000000000000" pitchFamily="2" charset="2"/>
              <a:buChar char="n"/>
            </a:pPr>
            <a:r>
              <a:rPr lang="zh-TW" altLang="en-US" sz="2000" dirty="0"/>
              <a:t>行業經營管理實習</a:t>
            </a:r>
            <a:r>
              <a:rPr lang="en-US" altLang="zh-TW" sz="2000" dirty="0"/>
              <a:t>(</a:t>
            </a:r>
            <a:r>
              <a:rPr lang="zh-TW" altLang="en-US" sz="2000" dirty="0"/>
              <a:t>老闆學程</a:t>
            </a:r>
            <a:r>
              <a:rPr lang="en-US" altLang="zh-TW" sz="2000" dirty="0"/>
              <a:t>)</a:t>
            </a:r>
            <a:r>
              <a:rPr lang="zh-TW" altLang="en-US" sz="2000" dirty="0"/>
              <a:t>為高三</a:t>
            </a:r>
            <a:r>
              <a:rPr lang="zh-TW" altLang="en-US" sz="2000" b="1" dirty="0">
                <a:solidFill>
                  <a:srgbClr val="FF0000"/>
                </a:solidFill>
                <a:effectLst>
                  <a:outerShdw blurRad="38100" dist="38100" dir="2700000" algn="tl">
                    <a:srgbClr val="000000">
                      <a:alpha val="43137"/>
                    </a:srgbClr>
                  </a:outerShdw>
                </a:effectLst>
              </a:rPr>
              <a:t>跨域選修</a:t>
            </a:r>
            <a:r>
              <a:rPr lang="zh-TW" altLang="en-US" sz="2000" dirty="0"/>
              <a:t>課程。由專業師資帶領不同領域學生</a:t>
            </a:r>
            <a:r>
              <a:rPr lang="en-US" altLang="zh-TW" sz="2000" b="1" dirty="0">
                <a:solidFill>
                  <a:srgbClr val="FF0000"/>
                </a:solidFill>
                <a:effectLst>
                  <a:outerShdw blurRad="38100" dist="38100" dir="2700000" algn="tl">
                    <a:srgbClr val="000000">
                      <a:alpha val="43137"/>
                    </a:srgbClr>
                  </a:outerShdw>
                </a:effectLst>
              </a:rPr>
              <a:t>(</a:t>
            </a:r>
            <a:r>
              <a:rPr lang="zh-TW" altLang="en-US" sz="2000" b="1" dirty="0">
                <a:solidFill>
                  <a:srgbClr val="FF0000"/>
                </a:solidFill>
                <a:effectLst>
                  <a:outerShdw blurRad="38100" dist="38100" dir="2700000" algn="tl">
                    <a:srgbClr val="000000">
                      <a:alpha val="43137"/>
                    </a:srgbClr>
                  </a:outerShdw>
                </a:effectLst>
              </a:rPr>
              <a:t>機械群、電機電子群</a:t>
            </a:r>
            <a:r>
              <a:rPr lang="en-US" altLang="zh-TW" sz="2000" b="1" dirty="0">
                <a:solidFill>
                  <a:srgbClr val="FF0000"/>
                </a:solidFill>
                <a:effectLst>
                  <a:outerShdw blurRad="38100" dist="38100" dir="2700000" algn="tl">
                    <a:srgbClr val="000000">
                      <a:alpha val="43137"/>
                    </a:srgbClr>
                  </a:outerShdw>
                </a:effectLst>
              </a:rPr>
              <a:t>)</a:t>
            </a:r>
            <a:r>
              <a:rPr lang="zh-TW" altLang="en-US" sz="2000" dirty="0"/>
              <a:t>，整合所學，創新思考。</a:t>
            </a:r>
            <a:endParaRPr lang="en-US" altLang="zh-TW" sz="2000" dirty="0"/>
          </a:p>
          <a:p>
            <a:pPr marL="360000" indent="-288000">
              <a:lnSpc>
                <a:spcPct val="100000"/>
              </a:lnSpc>
              <a:buFont typeface="Wingdings" panose="05000000000000000000" pitchFamily="2" charset="2"/>
              <a:buChar char="n"/>
            </a:pPr>
            <a:r>
              <a:rPr lang="zh-TW" altLang="en-US" b="1" dirty="0"/>
              <a:t>理念：</a:t>
            </a:r>
            <a:endParaRPr lang="en-US" altLang="zh-TW" b="1" dirty="0"/>
          </a:p>
          <a:p>
            <a:pPr marL="817200" lvl="1" indent="-288000">
              <a:lnSpc>
                <a:spcPct val="100000"/>
              </a:lnSpc>
              <a:buFont typeface="Wingdings" panose="05000000000000000000" pitchFamily="2" charset="2"/>
              <a:buChar char="n"/>
            </a:pPr>
            <a:r>
              <a:rPr lang="zh-TW" altLang="en-US" sz="2000" dirty="0"/>
              <a:t>在專業技術基礎上，增廣學生事業經營相關知能，啟發學生創業潛能。</a:t>
            </a:r>
            <a:endParaRPr lang="en-US" altLang="zh-TW" sz="2000" dirty="0"/>
          </a:p>
          <a:p>
            <a:pPr marL="817200" lvl="1" indent="-288000">
              <a:lnSpc>
                <a:spcPct val="100000"/>
              </a:lnSpc>
              <a:buFont typeface="Wingdings" panose="05000000000000000000" pitchFamily="2" charset="2"/>
              <a:buChar char="n"/>
            </a:pPr>
            <a:r>
              <a:rPr lang="zh-TW" altLang="en-US" sz="2000" dirty="0"/>
              <a:t>在</a:t>
            </a:r>
            <a:r>
              <a:rPr lang="zh-TW" altLang="en-US" sz="2000" b="1" dirty="0">
                <a:solidFill>
                  <a:srgbClr val="FF0000"/>
                </a:solidFill>
                <a:effectLst>
                  <a:outerShdw blurRad="38100" dist="38100" dir="2700000" algn="tl">
                    <a:srgbClr val="000000">
                      <a:alpha val="43137"/>
                    </a:srgbClr>
                  </a:outerShdw>
                </a:effectLst>
              </a:rPr>
              <a:t>原有專業知識融入估價、試算、成本、人力評估</a:t>
            </a:r>
            <a:r>
              <a:rPr lang="zh-TW" altLang="en-US" sz="2000" dirty="0"/>
              <a:t>等元素，配合生活情境，導入經營概念。</a:t>
            </a:r>
            <a:endParaRPr lang="en-US" altLang="zh-TW" sz="2000" dirty="0"/>
          </a:p>
          <a:p>
            <a:pPr marL="360000" indent="-288000">
              <a:lnSpc>
                <a:spcPct val="100000"/>
              </a:lnSpc>
              <a:buFont typeface="Wingdings" panose="05000000000000000000" pitchFamily="2" charset="2"/>
              <a:buChar char="n"/>
            </a:pPr>
            <a:r>
              <a:rPr lang="zh-TW" altLang="en-US" b="1" dirty="0"/>
              <a:t>操作：</a:t>
            </a:r>
            <a:endParaRPr lang="en-US" altLang="zh-TW" b="1" dirty="0"/>
          </a:p>
          <a:p>
            <a:pPr marL="817200" lvl="1" indent="-288000">
              <a:lnSpc>
                <a:spcPct val="100000"/>
              </a:lnSpc>
              <a:spcBef>
                <a:spcPts val="1000"/>
              </a:spcBef>
              <a:buFont typeface="Wingdings" panose="05000000000000000000" pitchFamily="2" charset="2"/>
              <a:buChar char="n"/>
            </a:pPr>
            <a:r>
              <a:rPr lang="zh-TW" altLang="en-US" sz="2000" dirty="0"/>
              <a:t>以社群輔助課程教材開發</a:t>
            </a:r>
            <a:r>
              <a:rPr lang="en-US" altLang="zh-TW" sz="2000" dirty="0"/>
              <a:t>(</a:t>
            </a:r>
            <a:r>
              <a:rPr lang="zh-TW" altLang="en-US" sz="2000" dirty="0"/>
              <a:t>如右</a:t>
            </a:r>
            <a:r>
              <a:rPr lang="en-US" altLang="zh-TW" sz="2000" dirty="0"/>
              <a:t>)</a:t>
            </a:r>
            <a:r>
              <a:rPr lang="zh-TW" altLang="en-US" sz="2000" dirty="0"/>
              <a:t>。</a:t>
            </a:r>
            <a:endParaRPr lang="en-US" altLang="zh-TW" sz="2000" dirty="0"/>
          </a:p>
          <a:p>
            <a:pPr marL="817200" lvl="1" indent="-288000">
              <a:lnSpc>
                <a:spcPct val="100000"/>
              </a:lnSpc>
              <a:spcBef>
                <a:spcPts val="1000"/>
              </a:spcBef>
              <a:buFont typeface="Wingdings" panose="05000000000000000000" pitchFamily="2" charset="2"/>
              <a:buChar char="n"/>
            </a:pPr>
            <a:r>
              <a:rPr lang="zh-TW" altLang="en-US" sz="2000" dirty="0"/>
              <a:t>規劃</a:t>
            </a:r>
            <a:r>
              <a:rPr lang="zh-TW" altLang="en-US" sz="2000" b="1" dirty="0">
                <a:solidFill>
                  <a:srgbClr val="FF0000"/>
                </a:solidFill>
                <a:effectLst>
                  <a:outerShdw blurRad="38100" dist="38100" dir="2700000" algn="tl">
                    <a:srgbClr val="000000">
                      <a:alpha val="43137"/>
                    </a:srgbClr>
                  </a:outerShdw>
                </a:effectLst>
              </a:rPr>
              <a:t>商業行腳</a:t>
            </a:r>
            <a:r>
              <a:rPr lang="en-US" altLang="zh-TW" sz="2000" dirty="0"/>
              <a:t>(</a:t>
            </a:r>
            <a:r>
              <a:rPr lang="zh-TW" altLang="en-US" sz="2000" dirty="0"/>
              <a:t>造訪企業</a:t>
            </a:r>
            <a:r>
              <a:rPr lang="en-US" altLang="zh-TW" sz="2000" dirty="0"/>
              <a:t>)</a:t>
            </a:r>
            <a:r>
              <a:rPr lang="zh-TW" altLang="en-US" sz="2000" dirty="0"/>
              <a:t>及</a:t>
            </a:r>
            <a:r>
              <a:rPr lang="zh-TW" altLang="en-US" sz="2000" b="1" dirty="0">
                <a:solidFill>
                  <a:srgbClr val="FF0000"/>
                </a:solidFill>
                <a:effectLst>
                  <a:outerShdw blurRad="38100" dist="38100" dir="2700000" algn="tl">
                    <a:srgbClr val="000000">
                      <a:alpha val="43137"/>
                    </a:srgbClr>
                  </a:outerShdw>
                </a:effectLst>
              </a:rPr>
              <a:t>老闆講堂</a:t>
            </a:r>
            <a:r>
              <a:rPr lang="zh-TW" altLang="en-US" sz="2000" dirty="0"/>
              <a:t>課程</a:t>
            </a:r>
            <a:r>
              <a:rPr lang="en-US" altLang="zh-TW" sz="2000" dirty="0"/>
              <a:t>(</a:t>
            </a:r>
            <a:r>
              <a:rPr lang="zh-TW" altLang="en-US" sz="2000" dirty="0"/>
              <a:t>邀請微型創業老闆分享</a:t>
            </a:r>
            <a:r>
              <a:rPr lang="en-US" altLang="zh-TW" sz="2000" dirty="0"/>
              <a:t>)</a:t>
            </a:r>
            <a:r>
              <a:rPr lang="zh-TW" altLang="en-US" sz="2000" dirty="0"/>
              <a:t> ，讓課程更接近現場。</a:t>
            </a:r>
            <a:endParaRPr lang="en-US" altLang="zh-TW" sz="2000" dirty="0"/>
          </a:p>
          <a:p>
            <a:pPr marL="817200" lvl="1" indent="-288000">
              <a:lnSpc>
                <a:spcPct val="100000"/>
              </a:lnSpc>
              <a:spcBef>
                <a:spcPts val="1000"/>
              </a:spcBef>
              <a:buFont typeface="Wingdings" panose="05000000000000000000" pitchFamily="2" charset="2"/>
              <a:buChar char="n"/>
            </a:pPr>
            <a:r>
              <a:rPr lang="zh-TW" altLang="en-US" sz="2000" dirty="0"/>
              <a:t>並</a:t>
            </a:r>
            <a:r>
              <a:rPr lang="zh-TW" altLang="en-US" sz="2000" b="1" dirty="0">
                <a:solidFill>
                  <a:srgbClr val="FF0000"/>
                </a:solidFill>
                <a:effectLst>
                  <a:outerShdw blurRad="38100" dist="38100" dir="2700000" algn="tl">
                    <a:srgbClr val="000000">
                      <a:alpha val="43137"/>
                    </a:srgbClr>
                  </a:outerShdw>
                </a:effectLst>
              </a:rPr>
              <a:t>協同教學</a:t>
            </a:r>
            <a:r>
              <a:rPr lang="zh-TW" altLang="en-US" sz="2000" dirty="0"/>
              <a:t>教授</a:t>
            </a:r>
            <a:r>
              <a:rPr lang="zh-TW" altLang="en-US" sz="2000" b="1" dirty="0">
                <a:solidFill>
                  <a:srgbClr val="FF0000"/>
                </a:solidFill>
                <a:effectLst>
                  <a:outerShdw blurRad="38100" dist="38100" dir="2700000" algn="tl">
                    <a:srgbClr val="000000">
                      <a:alpha val="43137"/>
                    </a:srgbClr>
                  </a:outerShdw>
                </a:effectLst>
              </a:rPr>
              <a:t>專精課程</a:t>
            </a:r>
            <a:r>
              <a:rPr lang="en-US" altLang="zh-TW" sz="2000" dirty="0"/>
              <a:t>(</a:t>
            </a:r>
            <a:r>
              <a:rPr lang="zh-TW" altLang="en-US" sz="2000" dirty="0"/>
              <a:t>如宣傳廣告設計、簡報、拍攝手法等內容</a:t>
            </a:r>
            <a:r>
              <a:rPr lang="en-US" altLang="zh-TW" sz="2000" dirty="0"/>
              <a:t>)</a:t>
            </a:r>
            <a:r>
              <a:rPr lang="zh-TW" altLang="en-US" sz="2000" dirty="0"/>
              <a:t> 。</a:t>
            </a:r>
            <a:endParaRPr lang="en-US" altLang="zh-TW" sz="2000" dirty="0"/>
          </a:p>
          <a:p>
            <a:pPr marL="817200" lvl="1" indent="-288000">
              <a:lnSpc>
                <a:spcPct val="100000"/>
              </a:lnSpc>
              <a:spcBef>
                <a:spcPts val="1000"/>
              </a:spcBef>
              <a:buFont typeface="Wingdings" panose="05000000000000000000" pitchFamily="2" charset="2"/>
              <a:buChar char="n"/>
            </a:pPr>
            <a:r>
              <a:rPr lang="zh-TW" altLang="en-US" sz="2000" dirty="0"/>
              <a:t>課程結合</a:t>
            </a:r>
            <a:r>
              <a:rPr lang="zh-TW" altLang="en-US" sz="2000" b="1" dirty="0">
                <a:solidFill>
                  <a:srgbClr val="FF0000"/>
                </a:solidFill>
                <a:effectLst>
                  <a:outerShdw blurRad="38100" dist="38100" dir="2700000" algn="tl">
                    <a:srgbClr val="000000">
                      <a:alpha val="43137"/>
                    </a:srgbClr>
                  </a:outerShdw>
                </a:effectLst>
              </a:rPr>
              <a:t>智慧教室</a:t>
            </a:r>
            <a:r>
              <a:rPr lang="en-US" altLang="zh-TW" sz="2000" b="1" dirty="0">
                <a:solidFill>
                  <a:srgbClr val="FF0000"/>
                </a:solidFill>
                <a:effectLst>
                  <a:outerShdw blurRad="38100" dist="38100" dir="2700000" algn="tl">
                    <a:srgbClr val="000000">
                      <a:alpha val="43137"/>
                    </a:srgbClr>
                  </a:outerShdw>
                </a:effectLst>
              </a:rPr>
              <a:t>API</a:t>
            </a:r>
            <a:r>
              <a:rPr lang="zh-TW" altLang="en-US" sz="2000" dirty="0"/>
              <a:t>及</a:t>
            </a:r>
            <a:r>
              <a:rPr lang="en-US" altLang="zh-TW" sz="2000" dirty="0"/>
              <a:t>google classroom</a:t>
            </a:r>
            <a:r>
              <a:rPr lang="zh-TW" altLang="en-US" sz="2000" dirty="0"/>
              <a:t>，讓學生</a:t>
            </a:r>
            <a:r>
              <a:rPr lang="zh-TW" altLang="en-US" sz="2000" b="1" dirty="0">
                <a:solidFill>
                  <a:srgbClr val="FF0000"/>
                </a:solidFill>
                <a:effectLst>
                  <a:outerShdw blurRad="38100" dist="38100" dir="2700000" algn="tl">
                    <a:srgbClr val="000000">
                      <a:alpha val="43137"/>
                    </a:srgbClr>
                  </a:outerShdw>
                </a:effectLst>
              </a:rPr>
              <a:t>學習歷程</a:t>
            </a:r>
            <a:r>
              <a:rPr lang="zh-TW" altLang="en-US" sz="2000" dirty="0"/>
              <a:t>能完整保留、呈現。</a:t>
            </a:r>
          </a:p>
        </p:txBody>
      </p:sp>
      <p:pic>
        <p:nvPicPr>
          <p:cNvPr id="5" name="圖片 4" descr="畫面剪輯"/>
          <p:cNvPicPr>
            <a:picLocks noChangeAspect="1"/>
          </p:cNvPicPr>
          <p:nvPr/>
        </p:nvPicPr>
        <p:blipFill rotWithShape="1">
          <a:blip r:embed="rId2">
            <a:extLst>
              <a:ext uri="{28A0092B-C50C-407E-A947-70E740481C1C}">
                <a14:useLocalDpi xmlns:a14="http://schemas.microsoft.com/office/drawing/2010/main" val="0"/>
              </a:ext>
            </a:extLst>
          </a:blip>
          <a:srcRect l="10017" r="4460" b="1862"/>
          <a:stretch/>
        </p:blipFill>
        <p:spPr>
          <a:xfrm>
            <a:off x="0" y="1233819"/>
            <a:ext cx="4214965" cy="5624181"/>
          </a:xfrm>
          <a:prstGeom prst="rect">
            <a:avLst/>
          </a:prstGeom>
          <a:ln>
            <a:noFill/>
          </a:ln>
          <a:effectLst>
            <a:outerShdw blurRad="190500" algn="tl" rotWithShape="0">
              <a:srgbClr val="000000">
                <a:alpha val="70000"/>
              </a:srgbClr>
            </a:outerShdw>
          </a:effectLst>
        </p:spPr>
      </p:pic>
      <p:pic>
        <p:nvPicPr>
          <p:cNvPr id="12" name="圖片 11" descr="畫面剪輯"/>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5492" y="1233819"/>
            <a:ext cx="2155232" cy="2744181"/>
          </a:xfrm>
          <a:prstGeom prst="rect">
            <a:avLst/>
          </a:prstGeom>
          <a:ln>
            <a:noFill/>
          </a:ln>
          <a:effectLst>
            <a:outerShdw blurRad="190500" algn="tl" rotWithShape="0">
              <a:srgbClr val="000000">
                <a:alpha val="70000"/>
              </a:srgbClr>
            </a:outerShdw>
          </a:effectLst>
        </p:spPr>
      </p:pic>
      <p:pic>
        <p:nvPicPr>
          <p:cNvPr id="13" name="圖片 12" descr="畫面剪輯"/>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5492" y="3958488"/>
            <a:ext cx="2155232" cy="2880000"/>
          </a:xfrm>
          <a:prstGeom prst="rect">
            <a:avLst/>
          </a:prstGeom>
          <a:ln>
            <a:noFill/>
          </a:ln>
          <a:effectLst>
            <a:outerShdw blurRad="190500" algn="tl" rotWithShape="0">
              <a:srgbClr val="000000">
                <a:alpha val="70000"/>
              </a:srgbClr>
            </a:outerShdw>
          </a:effectLst>
        </p:spPr>
      </p:pic>
      <p:sp>
        <p:nvSpPr>
          <p:cNvPr id="15" name="文字版面配置區 8"/>
          <p:cNvSpPr txBox="1">
            <a:spLocks/>
          </p:cNvSpPr>
          <p:nvPr/>
        </p:nvSpPr>
        <p:spPr>
          <a:xfrm>
            <a:off x="2800555" y="6309571"/>
            <a:ext cx="3170168" cy="548429"/>
          </a:xfrm>
          <a:prstGeom prst="rect">
            <a:avLst/>
          </a:prstGeom>
          <a:solidFill>
            <a:srgbClr val="E8EFF9"/>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軟正黑體" panose="020B0604030504040204" pitchFamily="34" charset="-120"/>
                <a:ea typeface="微軟正黑體" panose="020B06040305040402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zh-TW" altLang="en-US" sz="1600" b="1" i="0" u="none" strike="noStrike" kern="1200" cap="none" spc="0" normalizeH="0" baseline="0" noProof="0" dirty="0">
                <a:ln>
                  <a:noFill/>
                </a:ln>
                <a:solidFill>
                  <a:srgbClr val="C95E48"/>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本校博思</a:t>
            </a:r>
            <a:r>
              <a:rPr kumimoji="0" lang="en-US" altLang="zh-TW" sz="1600" b="1" i="0" u="none" strike="noStrike" kern="1200" cap="none" spc="0" normalizeH="0" baseline="0" noProof="0" dirty="0">
                <a:ln>
                  <a:noFill/>
                </a:ln>
                <a:solidFill>
                  <a:srgbClr val="C95E48"/>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(BOSS)</a:t>
            </a:r>
            <a:r>
              <a:rPr kumimoji="0" lang="zh-TW" altLang="en-US" sz="1600" b="1" i="0" u="none" strike="noStrike" kern="1200" cap="none" spc="0" normalizeH="0" baseline="0" noProof="0" dirty="0">
                <a:ln>
                  <a:noFill/>
                </a:ln>
                <a:solidFill>
                  <a:srgbClr val="C95E48"/>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講堂專業社群開發課程教材</a:t>
            </a:r>
            <a:r>
              <a:rPr kumimoji="0" lang="en-US" altLang="zh-TW" sz="1600" b="1" i="0" u="none" strike="noStrike" kern="1200" cap="none" spc="0" normalizeH="0" baseline="0" noProof="0" dirty="0">
                <a:ln>
                  <a:noFill/>
                </a:ln>
                <a:solidFill>
                  <a:srgbClr val="C95E48"/>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(12</a:t>
            </a:r>
            <a:r>
              <a:rPr kumimoji="0" lang="zh-TW" altLang="en-US" sz="1600" b="1" i="0" u="none" strike="noStrike" kern="1200" cap="none" spc="0" normalizeH="0" baseline="0" noProof="0" dirty="0">
                <a:ln>
                  <a:noFill/>
                </a:ln>
                <a:solidFill>
                  <a:srgbClr val="C95E48"/>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單元</a:t>
            </a:r>
            <a:r>
              <a:rPr kumimoji="0" lang="en-US" altLang="zh-TW" sz="1600" b="1" i="0" u="none" strike="noStrike" kern="1200" cap="none" spc="0" normalizeH="0" baseline="0" noProof="0" dirty="0">
                <a:ln>
                  <a:noFill/>
                </a:ln>
                <a:solidFill>
                  <a:srgbClr val="C95E48"/>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a:t>
            </a:r>
            <a:endParaRPr kumimoji="0" lang="zh-TW" altLang="en-US" sz="1600" b="1" i="0" u="none" strike="noStrike" kern="1200" cap="none" spc="0" normalizeH="0" baseline="0" noProof="0" dirty="0">
              <a:ln>
                <a:noFill/>
              </a:ln>
              <a:solidFill>
                <a:srgbClr val="C95E48"/>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31631038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內容版面配置區 2"/>
          <p:cNvPicPr>
            <a:picLocks noGrp="1" noChangeAspect="1"/>
          </p:cNvPicPr>
          <p:nvPr>
            <p:ph sz="half" idx="18"/>
          </p:nvPr>
        </p:nvPicPr>
        <p:blipFill rotWithShape="1">
          <a:blip r:embed="rId2" cstate="print">
            <a:extLst>
              <a:ext uri="{28A0092B-C50C-407E-A947-70E740481C1C}">
                <a14:useLocalDpi xmlns:a14="http://schemas.microsoft.com/office/drawing/2010/main" val="0"/>
              </a:ext>
            </a:extLst>
          </a:blip>
          <a:srcRect l="6309" r="14351"/>
          <a:stretch/>
        </p:blipFill>
        <p:spPr>
          <a:xfrm>
            <a:off x="7058298" y="18714"/>
            <a:ext cx="5151212" cy="3652079"/>
          </a:xfrm>
        </p:spPr>
      </p:pic>
      <p:pic>
        <p:nvPicPr>
          <p:cNvPr id="17" name="內容版面配置區 16"/>
          <p:cNvPicPr>
            <a:picLocks noGrp="1" noChangeAspect="1"/>
          </p:cNvPicPr>
          <p:nvPr>
            <p:ph sz="half" idx="14"/>
          </p:nvPr>
        </p:nvPicPr>
        <p:blipFill>
          <a:blip r:embed="rId3" cstate="print">
            <a:extLst>
              <a:ext uri="{28A0092B-C50C-407E-A947-70E740481C1C}">
                <a14:useLocalDpi xmlns:a14="http://schemas.microsoft.com/office/drawing/2010/main" val="0"/>
              </a:ext>
            </a:extLst>
          </a:blip>
          <a:stretch>
            <a:fillRect/>
          </a:stretch>
        </p:blipFill>
        <p:spPr>
          <a:xfrm>
            <a:off x="3984948" y="3670793"/>
            <a:ext cx="3970806" cy="3174793"/>
          </a:xfrm>
        </p:spPr>
      </p:pic>
      <p:pic>
        <p:nvPicPr>
          <p:cNvPr id="18" name="內容版面配置區 17"/>
          <p:cNvPicPr>
            <a:picLocks noGrp="1" noChangeAspect="1"/>
          </p:cNvPicPr>
          <p:nvPr>
            <p:ph sz="half" idx="16"/>
          </p:nvPr>
        </p:nvPicPr>
        <p:blipFill rotWithShape="1">
          <a:blip r:embed="rId4" cstate="print">
            <a:extLst>
              <a:ext uri="{28A0092B-C50C-407E-A947-70E740481C1C}">
                <a14:useLocalDpi xmlns:a14="http://schemas.microsoft.com/office/drawing/2010/main" val="0"/>
              </a:ext>
            </a:extLst>
          </a:blip>
          <a:srcRect l="3360" r="2737"/>
          <a:stretch/>
        </p:blipFill>
        <p:spPr>
          <a:xfrm>
            <a:off x="0" y="3674041"/>
            <a:ext cx="3992052" cy="3171545"/>
          </a:xfrm>
        </p:spPr>
      </p:pic>
      <p:pic>
        <p:nvPicPr>
          <p:cNvPr id="30" name="內容版面配置區 29"/>
          <p:cNvPicPr>
            <a:picLocks noGrp="1" noChangeAspect="1"/>
          </p:cNvPicPr>
          <p:nvPr>
            <p:ph sz="half" idx="22"/>
          </p:nvPr>
        </p:nvPicPr>
        <p:blipFill>
          <a:blip r:embed="rId5" cstate="print">
            <a:extLst>
              <a:ext uri="{28A0092B-C50C-407E-A947-70E740481C1C}">
                <a14:useLocalDpi xmlns:a14="http://schemas.microsoft.com/office/drawing/2010/main" val="0"/>
              </a:ext>
            </a:extLst>
          </a:blip>
          <a:stretch>
            <a:fillRect/>
          </a:stretch>
        </p:blipFill>
        <p:spPr>
          <a:xfrm>
            <a:off x="7955754" y="3670793"/>
            <a:ext cx="4236246" cy="3187207"/>
          </a:xfrm>
        </p:spPr>
      </p:pic>
      <p:pic>
        <p:nvPicPr>
          <p:cNvPr id="19" name="內容版面配置區 3"/>
          <p:cNvPicPr>
            <a:picLocks noChangeAspect="1"/>
          </p:cNvPicPr>
          <p:nvPr/>
        </p:nvPicPr>
        <p:blipFill rotWithShape="1">
          <a:blip r:embed="rId6"/>
          <a:srcRect l="19705" r="2945"/>
          <a:stretch/>
        </p:blipFill>
        <p:spPr>
          <a:xfrm>
            <a:off x="2443365" y="8854"/>
            <a:ext cx="5051463" cy="3665523"/>
          </a:xfrm>
          <a:prstGeom prst="rect">
            <a:avLst/>
          </a:prstGeom>
        </p:spPr>
      </p:pic>
      <p:sp>
        <p:nvSpPr>
          <p:cNvPr id="21" name="矩形 20"/>
          <p:cNvSpPr/>
          <p:nvPr/>
        </p:nvSpPr>
        <p:spPr>
          <a:xfrm>
            <a:off x="-21316" y="0"/>
            <a:ext cx="2484537" cy="3683207"/>
          </a:xfrm>
          <a:prstGeom prst="rect">
            <a:avLst/>
          </a:prstGeom>
          <a:solidFill>
            <a:srgbClr val="455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4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老闆講堂</a:t>
            </a:r>
            <a:endParaRPr kumimoji="0" lang="en-US" altLang="zh-TW" sz="4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單元活動</a:t>
            </a:r>
            <a:endParaRPr kumimoji="0" lang="en-US" altLang="zh-TW"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endParaRPr>
          </a:p>
        </p:txBody>
      </p:sp>
      <p:sp>
        <p:nvSpPr>
          <p:cNvPr id="10" name="文字版面配置區 9"/>
          <p:cNvSpPr>
            <a:spLocks noGrp="1"/>
          </p:cNvSpPr>
          <p:nvPr>
            <p:ph type="body" idx="26"/>
          </p:nvPr>
        </p:nvSpPr>
        <p:spPr>
          <a:xfrm>
            <a:off x="3992052" y="6283959"/>
            <a:ext cx="3953852" cy="397194"/>
          </a:xfrm>
          <a:solidFill>
            <a:srgbClr val="549B3A"/>
          </a:solidFill>
        </p:spPr>
        <p:txBody>
          <a:bodyPr/>
          <a:lstStyle/>
          <a:p>
            <a:pPr algn="l"/>
            <a:r>
              <a:rPr lang="en-US" altLang="zh-TW" sz="1600" dirty="0">
                <a:solidFill>
                  <a:schemeClr val="bg1"/>
                </a:solidFill>
              </a:rPr>
              <a:t>&lt;</a:t>
            </a:r>
            <a:r>
              <a:rPr lang="zh-TW" altLang="en-US" sz="1600" dirty="0">
                <a:solidFill>
                  <a:schemeClr val="bg1"/>
                </a:solidFill>
              </a:rPr>
              <a:t>老闆講堂</a:t>
            </a:r>
            <a:r>
              <a:rPr lang="en-US" altLang="zh-TW" sz="1600" dirty="0">
                <a:solidFill>
                  <a:schemeClr val="bg1"/>
                </a:solidFill>
              </a:rPr>
              <a:t>&gt;143PolarisCafe</a:t>
            </a:r>
            <a:r>
              <a:rPr lang="zh-TW" altLang="en-US" sz="1600" dirty="0">
                <a:solidFill>
                  <a:schemeClr val="bg1"/>
                </a:solidFill>
              </a:rPr>
              <a:t>張家浩負責人現場展示手沖咖啡</a:t>
            </a:r>
          </a:p>
        </p:txBody>
      </p:sp>
      <p:sp>
        <p:nvSpPr>
          <p:cNvPr id="11" name="文字版面配置區 10"/>
          <p:cNvSpPr>
            <a:spLocks noGrp="1"/>
          </p:cNvSpPr>
          <p:nvPr>
            <p:ph type="body" idx="27"/>
          </p:nvPr>
        </p:nvSpPr>
        <p:spPr>
          <a:xfrm>
            <a:off x="0" y="6290166"/>
            <a:ext cx="3992052" cy="397194"/>
          </a:xfrm>
          <a:solidFill>
            <a:srgbClr val="549B3A"/>
          </a:solidFill>
        </p:spPr>
        <p:txBody>
          <a:bodyPr/>
          <a:lstStyle/>
          <a:p>
            <a:pPr algn="l"/>
            <a:r>
              <a:rPr lang="en-US" altLang="zh-TW" sz="1600" dirty="0">
                <a:solidFill>
                  <a:schemeClr val="bg1"/>
                </a:solidFill>
              </a:rPr>
              <a:t>&lt;</a:t>
            </a:r>
            <a:r>
              <a:rPr lang="zh-TW" altLang="en-US" sz="1600" dirty="0">
                <a:solidFill>
                  <a:schemeClr val="bg1"/>
                </a:solidFill>
              </a:rPr>
              <a:t>老闆講堂</a:t>
            </a:r>
            <a:r>
              <a:rPr lang="en-US" altLang="zh-TW" sz="1600" dirty="0">
                <a:solidFill>
                  <a:schemeClr val="bg1"/>
                </a:solidFill>
              </a:rPr>
              <a:t>&gt;</a:t>
            </a:r>
            <a:r>
              <a:rPr lang="zh-TW" altLang="en-US" sz="1600" dirty="0">
                <a:solidFill>
                  <a:schemeClr val="bg1"/>
                </a:solidFill>
              </a:rPr>
              <a:t>榮記車業林銘傑負責人給予學生創業經驗分享</a:t>
            </a:r>
          </a:p>
        </p:txBody>
      </p:sp>
      <p:sp>
        <p:nvSpPr>
          <p:cNvPr id="12" name="文字版面配置區 11"/>
          <p:cNvSpPr>
            <a:spLocks noGrp="1"/>
          </p:cNvSpPr>
          <p:nvPr>
            <p:ph type="body" idx="28"/>
          </p:nvPr>
        </p:nvSpPr>
        <p:spPr>
          <a:xfrm>
            <a:off x="7494826" y="3030854"/>
            <a:ext cx="4697174" cy="439235"/>
          </a:xfrm>
          <a:solidFill>
            <a:srgbClr val="549B3A"/>
          </a:solidFill>
        </p:spPr>
        <p:txBody>
          <a:bodyPr/>
          <a:lstStyle/>
          <a:p>
            <a:pPr algn="l"/>
            <a:r>
              <a:rPr lang="en-US" altLang="zh-TW" sz="1600" dirty="0">
                <a:solidFill>
                  <a:schemeClr val="bg1"/>
                </a:solidFill>
              </a:rPr>
              <a:t>&lt;</a:t>
            </a:r>
            <a:r>
              <a:rPr lang="zh-TW" altLang="en-US" sz="1600" dirty="0">
                <a:solidFill>
                  <a:schemeClr val="bg1"/>
                </a:solidFill>
              </a:rPr>
              <a:t>老闆講堂</a:t>
            </a:r>
            <a:r>
              <a:rPr lang="en-US" altLang="zh-TW" sz="1600" dirty="0">
                <a:solidFill>
                  <a:schemeClr val="bg1"/>
                </a:solidFill>
              </a:rPr>
              <a:t>&gt;</a:t>
            </a:r>
            <a:r>
              <a:rPr lang="zh-TW" altLang="en-US" sz="1600" dirty="0" smtClean="0">
                <a:solidFill>
                  <a:schemeClr val="bg1"/>
                </a:solidFill>
              </a:rPr>
              <a:t>邀請二皿設計工作室負責人李孟書小姐</a:t>
            </a:r>
            <a:r>
              <a:rPr lang="zh-TW" altLang="en-US" sz="1600" dirty="0">
                <a:solidFill>
                  <a:schemeClr val="bg1"/>
                </a:solidFill>
              </a:rPr>
              <a:t>分享創業經驗</a:t>
            </a:r>
          </a:p>
        </p:txBody>
      </p:sp>
      <p:sp>
        <p:nvSpPr>
          <p:cNvPr id="14" name="文字版面配置區 13"/>
          <p:cNvSpPr>
            <a:spLocks noGrp="1"/>
          </p:cNvSpPr>
          <p:nvPr>
            <p:ph type="body" idx="30"/>
          </p:nvPr>
        </p:nvSpPr>
        <p:spPr>
          <a:xfrm>
            <a:off x="7935244" y="6288119"/>
            <a:ext cx="4256756" cy="397194"/>
          </a:xfrm>
          <a:solidFill>
            <a:srgbClr val="549B3A"/>
          </a:solidFill>
        </p:spPr>
        <p:txBody>
          <a:bodyPr/>
          <a:lstStyle/>
          <a:p>
            <a:pPr algn="l"/>
            <a:r>
              <a:rPr lang="en-US" altLang="zh-TW" sz="1600" dirty="0">
                <a:solidFill>
                  <a:schemeClr val="bg1"/>
                </a:solidFill>
              </a:rPr>
              <a:t>&lt;</a:t>
            </a:r>
            <a:r>
              <a:rPr lang="zh-TW" altLang="en-US" sz="1600" dirty="0">
                <a:solidFill>
                  <a:schemeClr val="bg1"/>
                </a:solidFill>
              </a:rPr>
              <a:t>老闆講堂</a:t>
            </a:r>
            <a:r>
              <a:rPr lang="en-US" altLang="zh-TW" sz="1600" dirty="0">
                <a:solidFill>
                  <a:schemeClr val="bg1"/>
                </a:solidFill>
              </a:rPr>
              <a:t>&gt;</a:t>
            </a:r>
            <a:r>
              <a:rPr lang="zh-TW" altLang="en-US" sz="1600" dirty="0">
                <a:solidFill>
                  <a:schemeClr val="bg1"/>
                </a:solidFill>
              </a:rPr>
              <a:t>企業老闆經驗傳授</a:t>
            </a:r>
            <a:r>
              <a:rPr lang="en-US" altLang="zh-TW" sz="1600" dirty="0">
                <a:solidFill>
                  <a:schemeClr val="bg1"/>
                </a:solidFill>
              </a:rPr>
              <a:t>(</a:t>
            </a:r>
            <a:r>
              <a:rPr lang="zh-TW" altLang="en-US" sz="1600" dirty="0">
                <a:solidFill>
                  <a:schemeClr val="bg1"/>
                </a:solidFill>
              </a:rPr>
              <a:t>伍智金屬游副董事長</a:t>
            </a:r>
            <a:r>
              <a:rPr lang="en-US" altLang="zh-TW" sz="1600" dirty="0">
                <a:solidFill>
                  <a:schemeClr val="bg1"/>
                </a:solidFill>
              </a:rPr>
              <a:t>)</a:t>
            </a:r>
            <a:endParaRPr lang="zh-TW" altLang="en-US" sz="1600" dirty="0">
              <a:solidFill>
                <a:schemeClr val="bg1"/>
              </a:solidFill>
            </a:endParaRPr>
          </a:p>
        </p:txBody>
      </p:sp>
      <p:sp>
        <p:nvSpPr>
          <p:cNvPr id="9" name="文字版面配置區 8"/>
          <p:cNvSpPr>
            <a:spLocks noGrp="1"/>
          </p:cNvSpPr>
          <p:nvPr>
            <p:ph type="body" idx="25"/>
          </p:nvPr>
        </p:nvSpPr>
        <p:spPr>
          <a:xfrm>
            <a:off x="2464681" y="3035030"/>
            <a:ext cx="5030145" cy="434532"/>
          </a:xfrm>
          <a:solidFill>
            <a:srgbClr val="549B3A"/>
          </a:solidFill>
        </p:spPr>
        <p:txBody>
          <a:bodyPr/>
          <a:lstStyle/>
          <a:p>
            <a:pPr algn="l"/>
            <a:r>
              <a:rPr lang="en-US" altLang="zh-TW" sz="1600" dirty="0">
                <a:solidFill>
                  <a:schemeClr val="bg1"/>
                </a:solidFill>
              </a:rPr>
              <a:t>&lt;</a:t>
            </a:r>
            <a:r>
              <a:rPr lang="zh-TW" altLang="en-US" sz="1600" dirty="0">
                <a:solidFill>
                  <a:schemeClr val="bg1"/>
                </a:solidFill>
              </a:rPr>
              <a:t>老闆講堂</a:t>
            </a:r>
            <a:r>
              <a:rPr lang="en-US" altLang="zh-TW" sz="1600" dirty="0">
                <a:solidFill>
                  <a:schemeClr val="bg1"/>
                </a:solidFill>
              </a:rPr>
              <a:t>&gt;</a:t>
            </a:r>
            <a:r>
              <a:rPr lang="zh-TW" altLang="en-US" sz="1600" dirty="0">
                <a:solidFill>
                  <a:schemeClr val="bg1"/>
                </a:solidFill>
              </a:rPr>
              <a:t>企業老闆經驗傳授</a:t>
            </a:r>
            <a:r>
              <a:rPr lang="en-US" altLang="zh-TW" sz="1600" dirty="0">
                <a:solidFill>
                  <a:schemeClr val="bg1"/>
                </a:solidFill>
              </a:rPr>
              <a:t>(</a:t>
            </a:r>
            <a:r>
              <a:rPr lang="zh-TW" altLang="en-US" sz="1600" dirty="0">
                <a:solidFill>
                  <a:schemeClr val="bg1"/>
                </a:solidFill>
              </a:rPr>
              <a:t>伍智金屬張董事長</a:t>
            </a:r>
            <a:r>
              <a:rPr lang="en-US" altLang="zh-TW" sz="1600" dirty="0">
                <a:solidFill>
                  <a:schemeClr val="bg1"/>
                </a:solidFill>
              </a:rPr>
              <a:t>)</a:t>
            </a:r>
            <a:endParaRPr lang="zh-TW" altLang="en-US" sz="1600" dirty="0">
              <a:solidFill>
                <a:schemeClr val="bg1"/>
              </a:solidFill>
            </a:endParaRPr>
          </a:p>
        </p:txBody>
      </p:sp>
    </p:spTree>
    <p:extLst>
      <p:ext uri="{BB962C8B-B14F-4D97-AF65-F5344CB8AC3E}">
        <p14:creationId xmlns:p14="http://schemas.microsoft.com/office/powerpoint/2010/main" val="27401077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內容版面配置區 6"/>
          <p:cNvPicPr>
            <a:picLocks noGrp="1" noChangeAspect="1"/>
          </p:cNvPicPr>
          <p:nvPr>
            <p:ph sz="half" idx="20"/>
          </p:nvPr>
        </p:nvPicPr>
        <p:blipFill rotWithShape="1">
          <a:blip r:embed="rId2" cstate="print">
            <a:extLst>
              <a:ext uri="{28A0092B-C50C-407E-A947-70E740481C1C}">
                <a14:useLocalDpi xmlns:a14="http://schemas.microsoft.com/office/drawing/2010/main" val="0"/>
              </a:ext>
            </a:extLst>
          </a:blip>
          <a:srcRect l="7888"/>
          <a:stretch/>
        </p:blipFill>
        <p:spPr>
          <a:xfrm>
            <a:off x="760637" y="0"/>
            <a:ext cx="6815470" cy="3334717"/>
          </a:xfrm>
        </p:spPr>
      </p:pic>
      <p:pic>
        <p:nvPicPr>
          <p:cNvPr id="20" name="內容版面配置區 10"/>
          <p:cNvPicPr>
            <a:picLocks noChangeAspect="1"/>
          </p:cNvPicPr>
          <p:nvPr/>
        </p:nvPicPr>
        <p:blipFill rotWithShape="1">
          <a:blip r:embed="rId3" cstate="print">
            <a:extLst>
              <a:ext uri="{28A0092B-C50C-407E-A947-70E740481C1C}">
                <a14:useLocalDpi xmlns:a14="http://schemas.microsoft.com/office/drawing/2010/main" val="0"/>
              </a:ext>
            </a:extLst>
          </a:blip>
          <a:srcRect l="10907" t="11185" r="17789" b="13815"/>
          <a:stretch/>
        </p:blipFill>
        <p:spPr>
          <a:xfrm>
            <a:off x="3892731" y="3343935"/>
            <a:ext cx="4454434" cy="3514065"/>
          </a:xfrm>
          <a:prstGeom prst="rect">
            <a:avLst/>
          </a:prstGeom>
        </p:spPr>
      </p:pic>
      <p:pic>
        <p:nvPicPr>
          <p:cNvPr id="4" name="內容版面配置區 3"/>
          <p:cNvPicPr>
            <a:picLocks noGrp="1" noChangeAspect="1"/>
          </p:cNvPicPr>
          <p:nvPr>
            <p:ph sz="half" idx="18"/>
          </p:nvPr>
        </p:nvPicPr>
        <p:blipFill rotWithShape="1">
          <a:blip r:embed="rId4" cstate="print">
            <a:extLst>
              <a:ext uri="{28A0092B-C50C-407E-A947-70E740481C1C}">
                <a14:useLocalDpi xmlns:a14="http://schemas.microsoft.com/office/drawing/2010/main" val="0"/>
              </a:ext>
            </a:extLst>
          </a:blip>
          <a:srcRect l="8093" r="7490"/>
          <a:stretch/>
        </p:blipFill>
        <p:spPr>
          <a:xfrm>
            <a:off x="7119256" y="0"/>
            <a:ext cx="5055119" cy="3369702"/>
          </a:xfrm>
        </p:spPr>
      </p:pic>
      <p:pic>
        <p:nvPicPr>
          <p:cNvPr id="13" name="內容版面配置區 12"/>
          <p:cNvPicPr>
            <a:picLocks noGrp="1" noChangeAspect="1"/>
          </p:cNvPicPr>
          <p:nvPr>
            <p:ph sz="half" idx="22"/>
          </p:nvPr>
        </p:nvPicPr>
        <p:blipFill rotWithShape="1">
          <a:blip r:embed="rId5" cstate="print">
            <a:extLst>
              <a:ext uri="{28A0092B-C50C-407E-A947-70E740481C1C}">
                <a14:useLocalDpi xmlns:a14="http://schemas.microsoft.com/office/drawing/2010/main" val="0"/>
              </a:ext>
            </a:extLst>
          </a:blip>
          <a:srcRect l="11082" r="5204"/>
          <a:stretch/>
        </p:blipFill>
        <p:spPr>
          <a:xfrm>
            <a:off x="-16476" y="3364057"/>
            <a:ext cx="3909207" cy="3501102"/>
          </a:xfrm>
        </p:spPr>
      </p:pic>
      <p:sp>
        <p:nvSpPr>
          <p:cNvPr id="8" name="文字版面配置區 7"/>
          <p:cNvSpPr>
            <a:spLocks noGrp="1"/>
          </p:cNvSpPr>
          <p:nvPr>
            <p:ph type="body" idx="26"/>
          </p:nvPr>
        </p:nvSpPr>
        <p:spPr>
          <a:xfrm>
            <a:off x="4120577" y="6355802"/>
            <a:ext cx="3855000" cy="440414"/>
          </a:xfrm>
          <a:solidFill>
            <a:srgbClr val="549B3A"/>
          </a:solidFill>
        </p:spPr>
        <p:txBody>
          <a:bodyPr/>
          <a:lstStyle/>
          <a:p>
            <a:pPr lvl="0" algn="l" defTabSz="914400" eaLnBrk="1" fontAlgn="auto" hangingPunct="1">
              <a:spcAft>
                <a:spcPts val="0"/>
              </a:spcAft>
              <a:defRPr/>
            </a:pPr>
            <a:r>
              <a:rPr kumimoji="0" lang="en-US" altLang="zh-TW" sz="1400" kern="1200" dirty="0">
                <a:solidFill>
                  <a:prstClr val="white"/>
                </a:solidFill>
              </a:rPr>
              <a:t>&lt;</a:t>
            </a:r>
            <a:r>
              <a:rPr kumimoji="0" lang="zh-TW" altLang="en-US" sz="1400" kern="1200" dirty="0">
                <a:solidFill>
                  <a:prstClr val="white"/>
                </a:solidFill>
              </a:rPr>
              <a:t>商業行腳</a:t>
            </a:r>
            <a:r>
              <a:rPr kumimoji="0" lang="en-US" altLang="zh-TW" sz="1400" kern="1200" dirty="0">
                <a:solidFill>
                  <a:prstClr val="white"/>
                </a:solidFill>
              </a:rPr>
              <a:t>&gt;</a:t>
            </a:r>
            <a:r>
              <a:rPr kumimoji="0" lang="zh-TW" altLang="en-US" sz="1400" kern="1200" dirty="0">
                <a:solidFill>
                  <a:prstClr val="white"/>
                </a:solidFill>
              </a:rPr>
              <a:t>模具場區走訪學生能了解生產動線</a:t>
            </a:r>
          </a:p>
        </p:txBody>
      </p:sp>
      <p:pic>
        <p:nvPicPr>
          <p:cNvPr id="12" name="內容版面配置區 14"/>
          <p:cNvPicPr>
            <a:picLocks noChangeAspect="1"/>
          </p:cNvPicPr>
          <p:nvPr/>
        </p:nvPicPr>
        <p:blipFill rotWithShape="1">
          <a:blip r:embed="rId6" cstate="print">
            <a:extLst>
              <a:ext uri="{28A0092B-C50C-407E-A947-70E740481C1C}">
                <a14:useLocalDpi xmlns:a14="http://schemas.microsoft.com/office/drawing/2010/main" val="0"/>
              </a:ext>
            </a:extLst>
          </a:blip>
          <a:srcRect l="6341" r="4109"/>
          <a:stretch/>
        </p:blipFill>
        <p:spPr>
          <a:xfrm>
            <a:off x="7995583" y="3352597"/>
            <a:ext cx="4196417" cy="3514621"/>
          </a:xfrm>
          <a:prstGeom prst="rect">
            <a:avLst/>
          </a:prstGeom>
        </p:spPr>
      </p:pic>
      <p:sp>
        <p:nvSpPr>
          <p:cNvPr id="9" name="文字版面配置區 8"/>
          <p:cNvSpPr>
            <a:spLocks noGrp="1"/>
          </p:cNvSpPr>
          <p:nvPr>
            <p:ph type="body" idx="27"/>
          </p:nvPr>
        </p:nvSpPr>
        <p:spPr>
          <a:xfrm>
            <a:off x="-16476" y="6367263"/>
            <a:ext cx="4132242" cy="428953"/>
          </a:xfrm>
          <a:solidFill>
            <a:srgbClr val="549B3A"/>
          </a:solidFill>
        </p:spPr>
        <p:txBody>
          <a:bodyPr/>
          <a:lstStyle/>
          <a:p>
            <a:pPr algn="l"/>
            <a:r>
              <a:rPr lang="en-US" altLang="zh-TW" sz="1400" dirty="0">
                <a:solidFill>
                  <a:schemeClr val="bg1"/>
                </a:solidFill>
              </a:rPr>
              <a:t>&lt;</a:t>
            </a:r>
            <a:r>
              <a:rPr lang="zh-TW" altLang="en-US" sz="1400" dirty="0">
                <a:solidFill>
                  <a:schemeClr val="bg1"/>
                </a:solidFill>
              </a:rPr>
              <a:t>商業行腳</a:t>
            </a:r>
            <a:r>
              <a:rPr lang="en-US" altLang="zh-TW" sz="1400" dirty="0">
                <a:solidFill>
                  <a:schemeClr val="bg1"/>
                </a:solidFill>
              </a:rPr>
              <a:t>&gt;</a:t>
            </a:r>
            <a:r>
              <a:rPr lang="zh-TW" altLang="en-US" sz="1400" dirty="0">
                <a:solidFill>
                  <a:schemeClr val="bg1"/>
                </a:solidFill>
              </a:rPr>
              <a:t>師生參訪伍智金屬公司</a:t>
            </a:r>
          </a:p>
        </p:txBody>
      </p:sp>
      <p:sp>
        <p:nvSpPr>
          <p:cNvPr id="16" name="文字版面配置區 6"/>
          <p:cNvSpPr>
            <a:spLocks noGrp="1"/>
          </p:cNvSpPr>
          <p:nvPr>
            <p:ph type="body" idx="25"/>
          </p:nvPr>
        </p:nvSpPr>
        <p:spPr>
          <a:xfrm>
            <a:off x="7119256" y="2902037"/>
            <a:ext cx="5055119" cy="351703"/>
          </a:xfrm>
          <a:solidFill>
            <a:srgbClr val="549B3A"/>
          </a:solidFill>
        </p:spPr>
        <p:txBody>
          <a:bodyPr/>
          <a:lstStyle/>
          <a:p>
            <a:pPr algn="l"/>
            <a:r>
              <a:rPr lang="en-US" altLang="zh-TW" sz="1400" dirty="0">
                <a:solidFill>
                  <a:schemeClr val="bg1"/>
                </a:solidFill>
              </a:rPr>
              <a:t>&lt;</a:t>
            </a:r>
            <a:r>
              <a:rPr lang="zh-TW" altLang="en-US" sz="1400" dirty="0">
                <a:solidFill>
                  <a:schemeClr val="bg1"/>
                </a:solidFill>
              </a:rPr>
              <a:t>商業行腳</a:t>
            </a:r>
            <a:r>
              <a:rPr lang="en-US" altLang="zh-TW" sz="1400" dirty="0">
                <a:solidFill>
                  <a:schemeClr val="bg1"/>
                </a:solidFill>
              </a:rPr>
              <a:t>&gt;</a:t>
            </a:r>
            <a:r>
              <a:rPr lang="zh-TW" altLang="en-US" sz="1400" dirty="0">
                <a:solidFill>
                  <a:schemeClr val="bg1"/>
                </a:solidFill>
              </a:rPr>
              <a:t>實地走訪貓空了解經營模式</a:t>
            </a:r>
            <a:r>
              <a:rPr lang="en-US" altLang="zh-TW" sz="1400" dirty="0" smtClean="0">
                <a:solidFill>
                  <a:schemeClr val="bg1"/>
                </a:solidFill>
              </a:rPr>
              <a:t>(</a:t>
            </a:r>
            <a:r>
              <a:rPr lang="zh-TW" altLang="en-US" sz="1400" dirty="0" smtClean="0">
                <a:solidFill>
                  <a:schemeClr val="bg1"/>
                </a:solidFill>
              </a:rPr>
              <a:t>威叔茶莊</a:t>
            </a:r>
            <a:r>
              <a:rPr lang="en-US" altLang="zh-TW" sz="1400" dirty="0" smtClean="0">
                <a:solidFill>
                  <a:schemeClr val="bg1"/>
                </a:solidFill>
              </a:rPr>
              <a:t>)</a:t>
            </a:r>
            <a:endParaRPr lang="zh-TW" altLang="en-US" dirty="0">
              <a:solidFill>
                <a:schemeClr val="bg1"/>
              </a:solidFill>
            </a:endParaRPr>
          </a:p>
        </p:txBody>
      </p:sp>
      <p:sp>
        <p:nvSpPr>
          <p:cNvPr id="18" name="文字版面配置區 6"/>
          <p:cNvSpPr txBox="1">
            <a:spLocks/>
          </p:cNvSpPr>
          <p:nvPr/>
        </p:nvSpPr>
        <p:spPr>
          <a:xfrm>
            <a:off x="1648234" y="2902036"/>
            <a:ext cx="5453397" cy="363164"/>
          </a:xfrm>
          <a:prstGeom prst="rect">
            <a:avLst/>
          </a:prstGeom>
          <a:solidFill>
            <a:srgbClr val="549B3A"/>
          </a:solidFill>
        </p:spPr>
        <p:txBody>
          <a:bodyPr vert="horz" lIns="91440" tIns="45720" rIns="91440" bIns="45720" rtlCol="0" anchor="ctr" anchorCtr="0">
            <a:noAutofit/>
          </a:bodyPr>
          <a:lstStyle>
            <a:lvl1pPr marL="285750" indent="-285750" algn="ctr" defTabSz="914400" rtl="0" eaLnBrk="1" latinLnBrk="0" hangingPunct="1">
              <a:lnSpc>
                <a:spcPct val="90000"/>
              </a:lnSpc>
              <a:spcBef>
                <a:spcPts val="1000"/>
              </a:spcBef>
              <a:buFont typeface="微軟正黑體" panose="020B0604030504040204" pitchFamily="34" charset="-120"/>
              <a:buChar char="↑"/>
              <a:defRPr sz="1800" b="1" kern="1200">
                <a:solidFill>
                  <a:schemeClr val="tx1"/>
                </a:solidFill>
                <a:latin typeface="微軟正黑體" panose="020B0604030504040204" pitchFamily="34" charset="-120"/>
                <a:ea typeface="微軟正黑體" panose="020B0604030504040204" pitchFamily="34" charset="-120"/>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微軟正黑體" panose="020B0604030504040204" pitchFamily="34" charset="-120"/>
                <a:ea typeface="微軟正黑體" panose="020B0604030504040204" pitchFamily="34" charset="-120"/>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微軟正黑體" panose="020B0604030504040204" pitchFamily="34" charset="-120"/>
                <a:ea typeface="微軟正黑體" panose="020B0604030504040204" pitchFamily="34" charset="-120"/>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微軟正黑體" panose="020B0604030504040204" pitchFamily="34" charset="-120"/>
                <a:ea typeface="微軟正黑體" panose="020B0604030504040204" pitchFamily="34" charset="-120"/>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微軟正黑體" panose="020B0604030504040204" pitchFamily="34" charset="-120"/>
                <a:ea typeface="微軟正黑體" panose="020B0604030504040204" pitchFamily="34" charset="-120"/>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285750" marR="0" lvl="0" indent="-285750" algn="l" defTabSz="914400" rtl="0" eaLnBrk="1" fontAlgn="auto" latinLnBrk="0" hangingPunct="1">
              <a:lnSpc>
                <a:spcPct val="90000"/>
              </a:lnSpc>
              <a:spcBef>
                <a:spcPts val="1000"/>
              </a:spcBef>
              <a:spcAft>
                <a:spcPts val="0"/>
              </a:spcAft>
              <a:buClrTx/>
              <a:buSzTx/>
              <a:buFont typeface="微軟正黑體" panose="020B0604030504040204" pitchFamily="34" charset="-120"/>
              <a:buChar char="↑"/>
              <a:tabLst/>
              <a:defRPr/>
            </a:pPr>
            <a:r>
              <a:rPr kumimoji="0" lang="en-US" altLang="zh-TW" sz="14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&lt;</a:t>
            </a:r>
            <a:r>
              <a:rPr kumimoji="0" lang="zh-TW" altLang="en-US" sz="14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商業行腳</a:t>
            </a:r>
            <a:r>
              <a:rPr kumimoji="0" lang="en-US" altLang="zh-TW" sz="1400" b="1" i="0" u="none" strike="noStrike" kern="120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t>&gt;</a:t>
            </a:r>
            <a:r>
              <a:rPr kumimoji="0" lang="en-US" altLang="zh-TW" sz="14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 </a:t>
            </a:r>
            <a:r>
              <a:rPr kumimoji="0" lang="en-US" altLang="zh-TW" sz="1400" b="1" i="0" u="none" strike="noStrike" kern="1200" cap="none" spc="0" normalizeH="0" baseline="0" noProof="0" dirty="0" err="1"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143PolarisCafe</a:t>
            </a:r>
            <a:r>
              <a:rPr kumimoji="0" lang="zh-TW" altLang="en-US" sz="1400" b="1"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體驗手沖咖啡</a:t>
            </a:r>
            <a:endParaRPr kumimoji="0" lang="zh-TW" altLang="en-US" sz="14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
        <p:nvSpPr>
          <p:cNvPr id="10" name="文字版面配置區 9"/>
          <p:cNvSpPr>
            <a:spLocks noGrp="1"/>
          </p:cNvSpPr>
          <p:nvPr>
            <p:ph type="body" idx="28"/>
          </p:nvPr>
        </p:nvSpPr>
        <p:spPr>
          <a:xfrm>
            <a:off x="7975576" y="6367263"/>
            <a:ext cx="4216423" cy="428953"/>
          </a:xfrm>
          <a:solidFill>
            <a:srgbClr val="549B3A"/>
          </a:solidFill>
        </p:spPr>
        <p:txBody>
          <a:bodyPr/>
          <a:lstStyle/>
          <a:p>
            <a:pPr algn="l"/>
            <a:r>
              <a:rPr lang="en-US" altLang="zh-TW" sz="1400" dirty="0">
                <a:solidFill>
                  <a:schemeClr val="bg1"/>
                </a:solidFill>
              </a:rPr>
              <a:t>&lt;</a:t>
            </a:r>
            <a:r>
              <a:rPr lang="zh-TW" altLang="en-US" sz="1400" dirty="0">
                <a:solidFill>
                  <a:schemeClr val="bg1"/>
                </a:solidFill>
              </a:rPr>
              <a:t>商業行腳</a:t>
            </a:r>
            <a:r>
              <a:rPr lang="en-US" altLang="zh-TW" sz="1400" dirty="0">
                <a:solidFill>
                  <a:schemeClr val="bg1"/>
                </a:solidFill>
              </a:rPr>
              <a:t>&gt;</a:t>
            </a:r>
            <a:r>
              <a:rPr lang="zh-TW" altLang="en-US" sz="1400" dirty="0">
                <a:solidFill>
                  <a:schemeClr val="bg1"/>
                </a:solidFill>
              </a:rPr>
              <a:t>師生參訪大金產學合作研訓中心</a:t>
            </a:r>
          </a:p>
        </p:txBody>
      </p:sp>
      <p:sp>
        <p:nvSpPr>
          <p:cNvPr id="19" name="矩形 18"/>
          <p:cNvSpPr/>
          <p:nvPr/>
        </p:nvSpPr>
        <p:spPr>
          <a:xfrm>
            <a:off x="0" y="0"/>
            <a:ext cx="1648235" cy="3343935"/>
          </a:xfrm>
          <a:prstGeom prst="rect">
            <a:avLst/>
          </a:prstGeom>
          <a:solidFill>
            <a:srgbClr val="455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4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商業行腳</a:t>
            </a:r>
            <a:endParaRPr kumimoji="0" lang="en-US" altLang="zh-TW" sz="4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單元活動</a:t>
            </a:r>
            <a:endParaRPr kumimoji="0" lang="en-US" altLang="zh-TW"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397764547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64962" y="3143849"/>
            <a:ext cx="5547173" cy="3698115"/>
          </a:xfrm>
          <a:prstGeom prst="rect">
            <a:avLst/>
          </a:prstGeom>
        </p:spPr>
      </p:pic>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85" y="4309364"/>
            <a:ext cx="3645352" cy="2050511"/>
          </a:xfrm>
          <a:prstGeom prst="rect">
            <a:avLst/>
          </a:prstGeom>
        </p:spPr>
      </p:pic>
      <p:pic>
        <p:nvPicPr>
          <p:cNvPr id="3" name="內容版面配置區 2"/>
          <p:cNvPicPr>
            <a:picLocks noGrp="1" noChangeAspect="1"/>
          </p:cNvPicPr>
          <p:nvPr>
            <p:ph sz="half" idx="24"/>
          </p:nvPr>
        </p:nvPicPr>
        <p:blipFill>
          <a:blip r:embed="rId4" cstate="print">
            <a:extLst>
              <a:ext uri="{28A0092B-C50C-407E-A947-70E740481C1C}">
                <a14:useLocalDpi xmlns:a14="http://schemas.microsoft.com/office/drawing/2010/main" val="0"/>
              </a:ext>
            </a:extLst>
          </a:blip>
          <a:stretch>
            <a:fillRect/>
          </a:stretch>
        </p:blipFill>
        <p:spPr>
          <a:xfrm>
            <a:off x="-14432" y="2062900"/>
            <a:ext cx="3842169" cy="2161898"/>
          </a:xfrm>
        </p:spPr>
      </p:pic>
      <p:sp>
        <p:nvSpPr>
          <p:cNvPr id="17" name="矩形 16"/>
          <p:cNvSpPr/>
          <p:nvPr/>
        </p:nvSpPr>
        <p:spPr>
          <a:xfrm>
            <a:off x="0" y="1"/>
            <a:ext cx="3616411" cy="2050510"/>
          </a:xfrm>
          <a:prstGeom prst="rect">
            <a:avLst/>
          </a:prstGeom>
          <a:solidFill>
            <a:srgbClr val="455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4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多元學習</a:t>
            </a:r>
            <a:endParaRPr kumimoji="0" lang="en-US" altLang="zh-TW" sz="4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學習過程</a:t>
            </a:r>
            <a:endParaRPr kumimoji="0" lang="en-US" altLang="zh-TW"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endParaRPr>
          </a:p>
        </p:txBody>
      </p:sp>
      <p:pic>
        <p:nvPicPr>
          <p:cNvPr id="13" name="內容版面配置區 12"/>
          <p:cNvPicPr>
            <a:picLocks noGrp="1" noChangeAspect="1"/>
          </p:cNvPicPr>
          <p:nvPr>
            <p:ph sz="half" idx="18"/>
          </p:nvPr>
        </p:nvPicPr>
        <p:blipFill rotWithShape="1">
          <a:blip r:embed="rId5" cstate="print">
            <a:extLst>
              <a:ext uri="{28A0092B-C50C-407E-A947-70E740481C1C}">
                <a14:useLocalDpi xmlns:a14="http://schemas.microsoft.com/office/drawing/2010/main" val="0"/>
              </a:ext>
            </a:extLst>
          </a:blip>
          <a:srcRect l="11497" t="6884" r="26809" b="-2185"/>
          <a:stretch/>
        </p:blipFill>
        <p:spPr>
          <a:xfrm>
            <a:off x="3594100" y="0"/>
            <a:ext cx="4150540" cy="3606458"/>
          </a:xfrm>
        </p:spPr>
      </p:pic>
      <p:pic>
        <p:nvPicPr>
          <p:cNvPr id="15" name="內容版面配置區 14"/>
          <p:cNvPicPr>
            <a:picLocks noGrp="1" noChangeAspect="1"/>
          </p:cNvPicPr>
          <p:nvPr>
            <p:ph sz="half" idx="30"/>
          </p:nvPr>
        </p:nvPicPr>
        <p:blipFill rotWithShape="1">
          <a:blip r:embed="rId6" cstate="print">
            <a:extLst>
              <a:ext uri="{28A0092B-C50C-407E-A947-70E740481C1C}">
                <a14:useLocalDpi xmlns:a14="http://schemas.microsoft.com/office/drawing/2010/main" val="0"/>
              </a:ext>
            </a:extLst>
          </a:blip>
          <a:srcRect l="5045" r="13844"/>
          <a:stretch/>
        </p:blipFill>
        <p:spPr>
          <a:xfrm>
            <a:off x="7533314" y="0"/>
            <a:ext cx="4658685" cy="3230746"/>
          </a:xfrm>
        </p:spPr>
      </p:pic>
      <p:sp>
        <p:nvSpPr>
          <p:cNvPr id="19" name="文字版面配置區 8"/>
          <p:cNvSpPr>
            <a:spLocks noGrp="1"/>
          </p:cNvSpPr>
          <p:nvPr>
            <p:ph type="body" idx="32"/>
          </p:nvPr>
        </p:nvSpPr>
        <p:spPr>
          <a:xfrm>
            <a:off x="-6888" y="4113411"/>
            <a:ext cx="3608036" cy="447761"/>
          </a:xfrm>
          <a:solidFill>
            <a:srgbClr val="549B3A"/>
          </a:solidFill>
        </p:spPr>
        <p:txBody>
          <a:bodyPr/>
          <a:lstStyle/>
          <a:p>
            <a:pPr algn="l"/>
            <a:r>
              <a:rPr lang="zh-TW" altLang="en-US" sz="1400" dirty="0" smtClean="0">
                <a:solidFill>
                  <a:schemeClr val="bg1"/>
                </a:solidFill>
              </a:rPr>
              <a:t>與中國科</a:t>
            </a:r>
            <a:r>
              <a:rPr lang="zh-TW" altLang="en-US" sz="1400" dirty="0">
                <a:solidFill>
                  <a:schemeClr val="bg1"/>
                </a:solidFill>
              </a:rPr>
              <a:t>大及保富</a:t>
            </a:r>
            <a:r>
              <a:rPr lang="zh-TW" altLang="en-US" sz="1400" dirty="0" smtClean="0">
                <a:solidFill>
                  <a:schemeClr val="bg1"/>
                </a:solidFill>
              </a:rPr>
              <a:t>國際游翰霖先生合作透過</a:t>
            </a:r>
            <a:r>
              <a:rPr lang="zh-TW" altLang="en-US" sz="1400" dirty="0">
                <a:solidFill>
                  <a:schemeClr val="bg1"/>
                </a:solidFill>
              </a:rPr>
              <a:t>桌遊引導學生</a:t>
            </a:r>
            <a:r>
              <a:rPr lang="zh-TW" altLang="en-US" sz="1400" dirty="0" smtClean="0">
                <a:solidFill>
                  <a:schemeClr val="bg1"/>
                </a:solidFill>
              </a:rPr>
              <a:t>清楚了解公司營運</a:t>
            </a:r>
            <a:endParaRPr lang="zh-TW" altLang="en-US" sz="1400" dirty="0">
              <a:solidFill>
                <a:schemeClr val="bg1"/>
              </a:solidFill>
            </a:endParaRPr>
          </a:p>
        </p:txBody>
      </p:sp>
      <p:sp>
        <p:nvSpPr>
          <p:cNvPr id="41" name="文字版面配置區 8"/>
          <p:cNvSpPr>
            <a:spLocks noGrp="1"/>
          </p:cNvSpPr>
          <p:nvPr>
            <p:ph type="body" idx="32"/>
          </p:nvPr>
        </p:nvSpPr>
        <p:spPr>
          <a:xfrm>
            <a:off x="4089" y="6321426"/>
            <a:ext cx="3608231" cy="536575"/>
          </a:xfrm>
          <a:solidFill>
            <a:srgbClr val="549B3A"/>
          </a:solidFill>
        </p:spPr>
        <p:txBody>
          <a:bodyPr/>
          <a:lstStyle/>
          <a:p>
            <a:pPr algn="l"/>
            <a:r>
              <a:rPr lang="zh-TW" altLang="en-US" sz="1400" dirty="0" smtClean="0">
                <a:solidFill>
                  <a:schemeClr val="bg1"/>
                </a:solidFill>
              </a:rPr>
              <a:t>透過曼陀羅九宮</a:t>
            </a:r>
            <a:r>
              <a:rPr lang="zh-TW" altLang="en-US" sz="1400" dirty="0">
                <a:solidFill>
                  <a:schemeClr val="bg1"/>
                </a:solidFill>
              </a:rPr>
              <a:t>格</a:t>
            </a:r>
            <a:r>
              <a:rPr lang="zh-TW" altLang="en-US" sz="1400" dirty="0" smtClean="0">
                <a:solidFill>
                  <a:schemeClr val="bg1"/>
                </a:solidFill>
              </a:rPr>
              <a:t>引導協助學生找出創業的核心</a:t>
            </a:r>
            <a:endParaRPr lang="zh-TW" altLang="en-US" sz="1400" dirty="0">
              <a:solidFill>
                <a:schemeClr val="bg1"/>
              </a:solidFill>
            </a:endParaRPr>
          </a:p>
        </p:txBody>
      </p:sp>
      <p:pic>
        <p:nvPicPr>
          <p:cNvPr id="31" name="內容版面配置區 10"/>
          <p:cNvPicPr>
            <a:picLocks noGrp="1" noChangeAspect="1"/>
          </p:cNvPicPr>
          <p:nvPr>
            <p:ph sz="half" idx="22"/>
          </p:nvPr>
        </p:nvPicPr>
        <p:blipFill rotWithShape="1">
          <a:blip r:embed="rId7" cstate="print">
            <a:extLst>
              <a:ext uri="{28A0092B-C50C-407E-A947-70E740481C1C}">
                <a14:useLocalDpi xmlns:a14="http://schemas.microsoft.com/office/drawing/2010/main" val="0"/>
              </a:ext>
            </a:extLst>
          </a:blip>
          <a:srcRect l="17649" r="16168"/>
          <a:stretch/>
        </p:blipFill>
        <p:spPr>
          <a:xfrm>
            <a:off x="3587968" y="3307734"/>
            <a:ext cx="4181449" cy="3550266"/>
          </a:xfrm>
        </p:spPr>
      </p:pic>
      <p:sp>
        <p:nvSpPr>
          <p:cNvPr id="25" name="文字版面配置區 8"/>
          <p:cNvSpPr>
            <a:spLocks noGrp="1"/>
          </p:cNvSpPr>
          <p:nvPr>
            <p:ph type="body" idx="33"/>
          </p:nvPr>
        </p:nvSpPr>
        <p:spPr>
          <a:xfrm>
            <a:off x="3608315" y="6313920"/>
            <a:ext cx="4136324" cy="529068"/>
          </a:xfrm>
          <a:solidFill>
            <a:srgbClr val="549B3A"/>
          </a:solidFill>
        </p:spPr>
        <p:txBody>
          <a:bodyPr/>
          <a:lstStyle/>
          <a:p>
            <a:pPr algn="l"/>
            <a:r>
              <a:rPr lang="zh-TW" altLang="en-US" sz="1400" dirty="0">
                <a:solidFill>
                  <a:schemeClr val="bg1"/>
                </a:solidFill>
              </a:rPr>
              <a:t>師生參訪臺北城市博覽會</a:t>
            </a:r>
          </a:p>
        </p:txBody>
      </p:sp>
      <p:sp>
        <p:nvSpPr>
          <p:cNvPr id="39" name="文字版面配置區 8"/>
          <p:cNvSpPr txBox="1">
            <a:spLocks/>
          </p:cNvSpPr>
          <p:nvPr/>
        </p:nvSpPr>
        <p:spPr>
          <a:xfrm>
            <a:off x="7744639" y="6321426"/>
            <a:ext cx="4479759" cy="529068"/>
          </a:xfrm>
          <a:prstGeom prst="rect">
            <a:avLst/>
          </a:prstGeom>
          <a:solidFill>
            <a:srgbClr val="549B3A"/>
          </a:solidFill>
        </p:spPr>
        <p:txBody>
          <a:bodyPr vert="horz" lIns="91440" tIns="45720" rIns="91440" bIns="45720" rtlCol="0" anchor="ctr" anchorCtr="0">
            <a:noAutofit/>
          </a:bodyPr>
          <a:lstStyle>
            <a:defPPr>
              <a:defRPr lang="en-US"/>
            </a:defPPr>
            <a:lvl1pPr marL="285750" indent="-285750" defTabSz="914400">
              <a:lnSpc>
                <a:spcPct val="90000"/>
              </a:lnSpc>
              <a:spcBef>
                <a:spcPts val="1000"/>
              </a:spcBef>
              <a:buFont typeface="微軟正黑體" panose="020B0604030504040204" pitchFamily="34" charset="-120"/>
              <a:buChar char="↑"/>
              <a:defRPr sz="1400" b="1">
                <a:solidFill>
                  <a:schemeClr val="bg1"/>
                </a:solidFill>
                <a:latin typeface="微軟正黑體" panose="020B0604030504040204" pitchFamily="34" charset="-120"/>
                <a:ea typeface="微軟正黑體" panose="020B0604030504040204" pitchFamily="34" charset="-120"/>
              </a:defRPr>
            </a:lvl1pPr>
            <a:lvl2pPr indent="0" defTabSz="914400">
              <a:lnSpc>
                <a:spcPct val="90000"/>
              </a:lnSpc>
              <a:spcBef>
                <a:spcPts val="500"/>
              </a:spcBef>
              <a:buFont typeface="Arial" panose="020B0604020202020204" pitchFamily="34" charset="0"/>
              <a:buNone/>
              <a:defRPr sz="2000" b="1">
                <a:latin typeface="微軟正黑體" panose="020B0604030504040204" pitchFamily="34" charset="-120"/>
                <a:ea typeface="微軟正黑體" panose="020B0604030504040204" pitchFamily="34" charset="-120"/>
              </a:defRPr>
            </a:lvl2pPr>
            <a:lvl3pPr indent="0" defTabSz="914400">
              <a:lnSpc>
                <a:spcPct val="90000"/>
              </a:lnSpc>
              <a:spcBef>
                <a:spcPts val="500"/>
              </a:spcBef>
              <a:buFont typeface="Arial" panose="020B0604020202020204" pitchFamily="34" charset="0"/>
              <a:buNone/>
              <a:defRPr b="1">
                <a:latin typeface="微軟正黑體" panose="020B0604030504040204" pitchFamily="34" charset="-120"/>
                <a:ea typeface="微軟正黑體" panose="020B0604030504040204" pitchFamily="34" charset="-120"/>
              </a:defRPr>
            </a:lvl3pPr>
            <a:lvl4pPr indent="0" defTabSz="914400">
              <a:lnSpc>
                <a:spcPct val="90000"/>
              </a:lnSpc>
              <a:spcBef>
                <a:spcPts val="500"/>
              </a:spcBef>
              <a:buFont typeface="Arial" panose="020B0604020202020204" pitchFamily="34" charset="0"/>
              <a:buNone/>
              <a:defRPr sz="1600" b="1">
                <a:latin typeface="微軟正黑體" panose="020B0604030504040204" pitchFamily="34" charset="-120"/>
                <a:ea typeface="微軟正黑體" panose="020B0604030504040204" pitchFamily="34" charset="-120"/>
              </a:defRPr>
            </a:lvl4pPr>
            <a:lvl5pPr indent="0" defTabSz="914400">
              <a:lnSpc>
                <a:spcPct val="90000"/>
              </a:lnSpc>
              <a:spcBef>
                <a:spcPts val="500"/>
              </a:spcBef>
              <a:buFont typeface="Arial" panose="020B0604020202020204" pitchFamily="34" charset="0"/>
              <a:buNone/>
              <a:defRPr sz="1600" b="1">
                <a:latin typeface="微軟正黑體" panose="020B0604030504040204" pitchFamily="34" charset="-120"/>
                <a:ea typeface="微軟正黑體" panose="020B0604030504040204" pitchFamily="34" charset="-120"/>
              </a:defRPr>
            </a:lvl5pPr>
            <a:lvl6pPr indent="0" defTabSz="914400">
              <a:lnSpc>
                <a:spcPct val="90000"/>
              </a:lnSpc>
              <a:spcBef>
                <a:spcPts val="500"/>
              </a:spcBef>
              <a:buFont typeface="Arial" panose="020B0604020202020204" pitchFamily="34" charset="0"/>
              <a:buNone/>
              <a:defRPr sz="1600" b="1"/>
            </a:lvl6pPr>
            <a:lvl7pPr indent="0" defTabSz="914400">
              <a:lnSpc>
                <a:spcPct val="90000"/>
              </a:lnSpc>
              <a:spcBef>
                <a:spcPts val="500"/>
              </a:spcBef>
              <a:buFont typeface="Arial" panose="020B0604020202020204" pitchFamily="34" charset="0"/>
              <a:buNone/>
              <a:defRPr sz="1600" b="1"/>
            </a:lvl7pPr>
            <a:lvl8pPr indent="0" defTabSz="914400">
              <a:lnSpc>
                <a:spcPct val="90000"/>
              </a:lnSpc>
              <a:spcBef>
                <a:spcPts val="500"/>
              </a:spcBef>
              <a:buFont typeface="Arial" panose="020B0604020202020204" pitchFamily="34" charset="0"/>
              <a:buNone/>
              <a:defRPr sz="1600" b="1"/>
            </a:lvl8pPr>
            <a:lvl9pPr indent="0" defTabSz="914400">
              <a:lnSpc>
                <a:spcPct val="90000"/>
              </a:lnSpc>
              <a:spcBef>
                <a:spcPts val="500"/>
              </a:spcBef>
              <a:buFont typeface="Arial" panose="020B0604020202020204" pitchFamily="34" charset="0"/>
              <a:buNone/>
              <a:defRPr sz="1600" b="1"/>
            </a:lvl9pPr>
          </a:lstStyle>
          <a:p>
            <a:pPr marL="285750" marR="0" lvl="0" indent="-285750" algn="l" defTabSz="914400" rtl="0" eaLnBrk="1" fontAlgn="auto" latinLnBrk="0" hangingPunct="1">
              <a:lnSpc>
                <a:spcPct val="90000"/>
              </a:lnSpc>
              <a:spcBef>
                <a:spcPts val="1000"/>
              </a:spcBef>
              <a:spcAft>
                <a:spcPts val="0"/>
              </a:spcAft>
              <a:buClrTx/>
              <a:buSzTx/>
              <a:buFont typeface="微軟正黑體" panose="020B0604030504040204" pitchFamily="34" charset="-120"/>
              <a:buChar char="↑"/>
              <a:tabLst/>
              <a:defRPr/>
            </a:pPr>
            <a:r>
              <a:rPr kumimoji="0" lang="zh-TW" altLang="en-US" sz="14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課程</a:t>
            </a:r>
            <a:r>
              <a:rPr kumimoji="0" lang="zh-TW" altLang="en-US" sz="1400" b="1" i="0" u="none" strike="noStrike" kern="120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t>學生連續四年參加臺北市實務</a:t>
            </a:r>
            <a:r>
              <a:rPr kumimoji="0" lang="zh-TW" altLang="en-US" sz="14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閱讀創業提案</a:t>
            </a:r>
            <a:r>
              <a:rPr kumimoji="0" lang="zh-TW" altLang="en-US" sz="1400" b="1" i="0" u="none" strike="noStrike" kern="120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t>競賽皆獲得</a:t>
            </a:r>
            <a:r>
              <a:rPr kumimoji="0" lang="zh-TW" altLang="en-US" sz="14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佳績</a:t>
            </a:r>
          </a:p>
        </p:txBody>
      </p:sp>
      <p:sp>
        <p:nvSpPr>
          <p:cNvPr id="14" name="文字版面配置區 8"/>
          <p:cNvSpPr>
            <a:spLocks noGrp="1"/>
          </p:cNvSpPr>
          <p:nvPr>
            <p:ph type="body" idx="25"/>
          </p:nvPr>
        </p:nvSpPr>
        <p:spPr>
          <a:xfrm>
            <a:off x="3601148" y="2914053"/>
            <a:ext cx="3955383" cy="533427"/>
          </a:xfrm>
          <a:solidFill>
            <a:srgbClr val="549B3A"/>
          </a:solidFill>
        </p:spPr>
        <p:txBody>
          <a:bodyPr/>
          <a:lstStyle/>
          <a:p>
            <a:pPr algn="l"/>
            <a:r>
              <a:rPr lang="zh-TW" altLang="en-US" sz="1400" dirty="0">
                <a:solidFill>
                  <a:schemeClr val="bg1"/>
                </a:solidFill>
              </a:rPr>
              <a:t>邀請業師</a:t>
            </a:r>
            <a:r>
              <a:rPr lang="en-US" altLang="zh-TW" sz="1400" dirty="0">
                <a:solidFill>
                  <a:schemeClr val="bg1"/>
                </a:solidFill>
              </a:rPr>
              <a:t>(</a:t>
            </a:r>
            <a:r>
              <a:rPr lang="zh-TW" altLang="en-US" sz="1400" dirty="0">
                <a:solidFill>
                  <a:schemeClr val="bg1"/>
                </a:solidFill>
              </a:rPr>
              <a:t>汪永文老師</a:t>
            </a:r>
            <a:r>
              <a:rPr lang="en-US" altLang="zh-TW" sz="1400" dirty="0">
                <a:solidFill>
                  <a:schemeClr val="bg1"/>
                </a:solidFill>
              </a:rPr>
              <a:t>)</a:t>
            </a:r>
            <a:r>
              <a:rPr lang="zh-TW" altLang="en-US" sz="1400" dirty="0">
                <a:solidFill>
                  <a:schemeClr val="bg1"/>
                </a:solidFill>
              </a:rPr>
              <a:t>引導學生木工藝品製作及商轉</a:t>
            </a:r>
          </a:p>
        </p:txBody>
      </p:sp>
      <p:sp>
        <p:nvSpPr>
          <p:cNvPr id="11" name="文字版面配置區 10"/>
          <p:cNvSpPr>
            <a:spLocks noGrp="1"/>
          </p:cNvSpPr>
          <p:nvPr>
            <p:ph type="body" idx="34"/>
          </p:nvPr>
        </p:nvSpPr>
        <p:spPr>
          <a:xfrm>
            <a:off x="7508405" y="2927115"/>
            <a:ext cx="4723041" cy="527871"/>
          </a:xfrm>
          <a:solidFill>
            <a:srgbClr val="549B3A"/>
          </a:solidFill>
        </p:spPr>
        <p:txBody>
          <a:bodyPr/>
          <a:lstStyle/>
          <a:p>
            <a:pPr algn="l"/>
            <a:r>
              <a:rPr lang="zh-TW" altLang="en-US" sz="1400" dirty="0">
                <a:solidFill>
                  <a:schemeClr val="bg1"/>
                </a:solidFill>
              </a:rPr>
              <a:t>課程搭配校慶擺設攤位，實際體驗商業模式</a:t>
            </a:r>
          </a:p>
        </p:txBody>
      </p:sp>
    </p:spTree>
    <p:extLst>
      <p:ext uri="{BB962C8B-B14F-4D97-AF65-F5344CB8AC3E}">
        <p14:creationId xmlns:p14="http://schemas.microsoft.com/office/powerpoint/2010/main" val="308303152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0" y="-1"/>
            <a:ext cx="2521131" cy="6858001"/>
          </a:xfrm>
          <a:prstGeom prst="rect">
            <a:avLst/>
          </a:prstGeom>
          <a:solidFill>
            <a:srgbClr val="455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4400" b="1" i="0" u="none" strike="noStrike" kern="120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木柵高工</a:t>
            </a:r>
            <a:endParaRPr kumimoji="0" lang="en-US" altLang="zh-TW" sz="4400" b="1" i="0" u="none" strike="noStrike" kern="120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4400" b="1" i="0" u="none" strike="noStrike" kern="120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產學合作專班</a:t>
            </a:r>
            <a:endParaRPr kumimoji="0" lang="en-US" altLang="zh-TW" sz="4400" b="1" i="0" u="none" strike="noStrike" kern="120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zh-TW" sz="4400" b="1" i="0" u="none" strike="noStrike" kern="120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分機械群、電機</a:t>
            </a:r>
            <a:r>
              <a:rPr kumimoji="0" lang="zh-TW" alt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電子群招生</a:t>
            </a:r>
            <a:endParaRPr kumimoji="0" lang="en-US" altLang="zh-TW"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endParaRPr>
          </a:p>
        </p:txBody>
      </p:sp>
      <p:sp>
        <p:nvSpPr>
          <p:cNvPr id="24" name="內容版面配置區 2"/>
          <p:cNvSpPr>
            <a:spLocks noGrp="1"/>
          </p:cNvSpPr>
          <p:nvPr>
            <p:ph idx="4294967295"/>
          </p:nvPr>
        </p:nvSpPr>
        <p:spPr>
          <a:xfrm>
            <a:off x="2706869" y="0"/>
            <a:ext cx="9180332" cy="6858002"/>
          </a:xfrm>
          <a:prstGeom prst="rect">
            <a:avLst/>
          </a:prstGeom>
        </p:spPr>
        <p:txBody>
          <a:bodyPr anchor="ctr" anchorCtr="0">
            <a:noAutofit/>
          </a:bodyPr>
          <a:lstStyle/>
          <a:p>
            <a:pPr marL="72000" indent="0">
              <a:lnSpc>
                <a:spcPct val="150000"/>
              </a:lnSpc>
              <a:buNone/>
            </a:pPr>
            <a:r>
              <a:rPr lang="zh-TW" altLang="en-US" sz="3600" b="1" dirty="0">
                <a:latin typeface="Times New Roman" panose="02020603050405020304" pitchFamily="18" charset="0"/>
                <a:ea typeface="微軟正黑體" panose="020B0604030504040204" pitchFamily="34" charset="-120"/>
              </a:rPr>
              <a:t>合作模式</a:t>
            </a:r>
            <a:endParaRPr lang="en-US" altLang="zh-TW" sz="3600" b="1" dirty="0" smtClean="0">
              <a:latin typeface="Times New Roman" panose="02020603050405020304" pitchFamily="18" charset="0"/>
              <a:ea typeface="微軟正黑體" panose="020B0604030504040204" pitchFamily="34" charset="-120"/>
            </a:endParaRPr>
          </a:p>
          <a:p>
            <a:pPr marL="360000" indent="-288000">
              <a:lnSpc>
                <a:spcPct val="120000"/>
              </a:lnSpc>
              <a:buFont typeface="Wingdings" panose="05000000000000000000" pitchFamily="2" charset="2"/>
              <a:buChar char="n"/>
            </a:pPr>
            <a:r>
              <a:rPr lang="zh-TW" altLang="en-US" sz="3200" b="1" dirty="0" smtClean="0">
                <a:latin typeface="Times New Roman" panose="02020603050405020304" pitchFamily="18" charset="0"/>
                <a:ea typeface="微軟正黑體" panose="020B0604030504040204" pitchFamily="34" charset="-120"/>
              </a:rPr>
              <a:t>技高階段：</a:t>
            </a:r>
            <a:endParaRPr lang="en-US" altLang="zh-TW" sz="3200" b="1" dirty="0">
              <a:latin typeface="Times New Roman" panose="02020603050405020304" pitchFamily="18" charset="0"/>
              <a:ea typeface="微軟正黑體" panose="020B0604030504040204" pitchFamily="34" charset="-120"/>
            </a:endParaRPr>
          </a:p>
          <a:p>
            <a:pPr marL="817200" lvl="1" indent="-288000">
              <a:lnSpc>
                <a:spcPct val="120000"/>
              </a:lnSpc>
              <a:buFont typeface="Wingdings" panose="05000000000000000000" pitchFamily="2" charset="2"/>
              <a:buChar char="n"/>
            </a:pPr>
            <a:r>
              <a:rPr lang="zh-TW" altLang="en-US" sz="2400" dirty="0">
                <a:latin typeface="Times New Roman" panose="02020603050405020304" pitchFamily="18" charset="0"/>
                <a:ea typeface="微軟正黑體" panose="020B0604030504040204" pitchFamily="34" charset="-120"/>
              </a:rPr>
              <a:t>身分：木柵高工學生</a:t>
            </a:r>
            <a:endParaRPr lang="en-US" altLang="zh-TW" sz="2400" dirty="0" smtClean="0">
              <a:latin typeface="Times New Roman" panose="02020603050405020304" pitchFamily="18" charset="0"/>
              <a:ea typeface="微軟正黑體" panose="020B0604030504040204" pitchFamily="34" charset="-120"/>
            </a:endParaRPr>
          </a:p>
          <a:p>
            <a:pPr marL="817200" lvl="1" indent="-288000">
              <a:lnSpc>
                <a:spcPct val="120000"/>
              </a:lnSpc>
              <a:buFont typeface="Wingdings" panose="05000000000000000000" pitchFamily="2" charset="2"/>
              <a:buChar char="n"/>
            </a:pPr>
            <a:r>
              <a:rPr lang="zh-TW" altLang="en-US" sz="3200"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微軟正黑體" panose="020B0604030504040204" pitchFamily="34" charset="-120"/>
              </a:rPr>
              <a:t>高</a:t>
            </a:r>
            <a:r>
              <a:rPr lang="zh-TW" altLang="en-US" sz="3200" dirty="0">
                <a:solidFill>
                  <a:srgbClr val="FF0000"/>
                </a:solidFill>
                <a:effectLst>
                  <a:outerShdw blurRad="38100" dist="38100" dir="2700000" algn="tl">
                    <a:srgbClr val="000000">
                      <a:alpha val="43137"/>
                    </a:srgbClr>
                  </a:outerShdw>
                </a:effectLst>
                <a:latin typeface="Times New Roman" panose="02020603050405020304" pitchFamily="18" charset="0"/>
                <a:ea typeface="微軟正黑體" panose="020B0604030504040204" pitchFamily="34" charset="-120"/>
              </a:rPr>
              <a:t>三獨立專班：進行專班課程教學。</a:t>
            </a:r>
          </a:p>
          <a:p>
            <a:pPr marL="817200" lvl="1" indent="-288000">
              <a:lnSpc>
                <a:spcPct val="120000"/>
              </a:lnSpc>
              <a:buFont typeface="Wingdings" panose="05000000000000000000" pitchFamily="2" charset="2"/>
              <a:buChar char="n"/>
            </a:pPr>
            <a:r>
              <a:rPr lang="zh-TW" altLang="en-US" sz="2400" dirty="0">
                <a:latin typeface="Times New Roman" panose="02020603050405020304" pitchFamily="18" charset="0"/>
                <a:ea typeface="微軟正黑體" panose="020B0604030504040204" pitchFamily="34" charset="-120"/>
              </a:rPr>
              <a:t>實習式：學期中至合作企業接受職業技能</a:t>
            </a:r>
            <a:r>
              <a:rPr lang="zh-TW" altLang="en-US" sz="2400" dirty="0" smtClean="0">
                <a:latin typeface="Times New Roman" panose="02020603050405020304" pitchFamily="18" charset="0"/>
                <a:ea typeface="微軟正黑體" panose="020B0604030504040204" pitchFamily="34" charset="-120"/>
              </a:rPr>
              <a:t>訓練</a:t>
            </a:r>
            <a:r>
              <a:rPr lang="en-US" altLang="zh-TW" sz="2400" b="1" dirty="0" smtClean="0">
                <a:solidFill>
                  <a:srgbClr val="FF0000"/>
                </a:solidFill>
                <a:latin typeface="Times New Roman" panose="02020603050405020304" pitchFamily="18" charset="0"/>
                <a:ea typeface="微軟正黑體" panose="020B0604030504040204" pitchFamily="34" charset="-120"/>
              </a:rPr>
              <a:t>(</a:t>
            </a:r>
            <a:r>
              <a:rPr lang="zh-TW" altLang="en-US" sz="2400" b="1" dirty="0">
                <a:solidFill>
                  <a:srgbClr val="FF0000"/>
                </a:solidFill>
                <a:latin typeface="Times New Roman" panose="02020603050405020304" pitchFamily="18" charset="0"/>
                <a:ea typeface="微軟正黑體" panose="020B0604030504040204" pitchFamily="34" charset="-120"/>
              </a:rPr>
              <a:t>高三畢業前實施</a:t>
            </a:r>
            <a:r>
              <a:rPr lang="en-US" altLang="zh-TW" sz="2400" b="1" dirty="0">
                <a:solidFill>
                  <a:srgbClr val="FF0000"/>
                </a:solidFill>
                <a:latin typeface="Times New Roman" panose="02020603050405020304" pitchFamily="18" charset="0"/>
                <a:ea typeface="微軟正黑體" panose="020B0604030504040204" pitchFamily="34" charset="-120"/>
              </a:rPr>
              <a:t>6</a:t>
            </a:r>
            <a:r>
              <a:rPr lang="zh-TW" altLang="en-US" sz="2400" b="1" dirty="0">
                <a:solidFill>
                  <a:srgbClr val="FF0000"/>
                </a:solidFill>
                <a:latin typeface="Times New Roman" panose="02020603050405020304" pitchFamily="18" charset="0"/>
                <a:ea typeface="微軟正黑體" panose="020B0604030504040204" pitchFamily="34" charset="-120"/>
              </a:rPr>
              <a:t>周校外實習</a:t>
            </a:r>
            <a:r>
              <a:rPr lang="en-US" altLang="zh-TW" sz="2400" b="1" dirty="0" smtClean="0">
                <a:solidFill>
                  <a:srgbClr val="FF0000"/>
                </a:solidFill>
                <a:latin typeface="Times New Roman" panose="02020603050405020304" pitchFamily="18" charset="0"/>
                <a:ea typeface="微軟正黑體" panose="020B0604030504040204" pitchFamily="34" charset="-120"/>
              </a:rPr>
              <a:t>)</a:t>
            </a:r>
            <a:endParaRPr lang="en-US" altLang="zh-TW" sz="2000" b="1" dirty="0">
              <a:solidFill>
                <a:srgbClr val="FF0000"/>
              </a:solidFill>
              <a:latin typeface="Times New Roman" panose="02020603050405020304" pitchFamily="18" charset="0"/>
              <a:ea typeface="微軟正黑體" panose="020B0604030504040204" pitchFamily="34" charset="-120"/>
            </a:endParaRPr>
          </a:p>
          <a:p>
            <a:pPr marL="360000" indent="-288000">
              <a:lnSpc>
                <a:spcPct val="120000"/>
              </a:lnSpc>
              <a:buFont typeface="Wingdings" panose="05000000000000000000" pitchFamily="2" charset="2"/>
              <a:buChar char="n"/>
            </a:pPr>
            <a:r>
              <a:rPr lang="zh-TW" altLang="en-US" sz="3200" b="1" dirty="0" smtClean="0">
                <a:latin typeface="Times New Roman" panose="02020603050405020304" pitchFamily="18" charset="0"/>
                <a:ea typeface="微軟正黑體" panose="020B0604030504040204" pitchFamily="34" charset="-120"/>
              </a:rPr>
              <a:t>科大階段：</a:t>
            </a:r>
            <a:endParaRPr lang="en-US" altLang="zh-TW" sz="3200" b="1" dirty="0">
              <a:latin typeface="Times New Roman" panose="02020603050405020304" pitchFamily="18" charset="0"/>
              <a:ea typeface="微軟正黑體" panose="020B0604030504040204" pitchFamily="34" charset="-120"/>
            </a:endParaRPr>
          </a:p>
          <a:p>
            <a:pPr marL="817200" lvl="1" indent="-288000">
              <a:lnSpc>
                <a:spcPct val="120000"/>
              </a:lnSpc>
              <a:buFont typeface="Wingdings" panose="05000000000000000000" pitchFamily="2" charset="2"/>
              <a:buChar char="n"/>
            </a:pPr>
            <a:r>
              <a:rPr lang="zh-TW" altLang="en-US" sz="2400" dirty="0">
                <a:latin typeface="Times New Roman" panose="02020603050405020304" pitchFamily="18" charset="0"/>
                <a:ea typeface="微軟正黑體" panose="020B0604030504040204" pitchFamily="34" charset="-120"/>
              </a:rPr>
              <a:t>身分：員工</a:t>
            </a:r>
            <a:endParaRPr lang="en-US" altLang="zh-TW" sz="2400" dirty="0">
              <a:latin typeface="Times New Roman" panose="02020603050405020304" pitchFamily="18" charset="0"/>
              <a:ea typeface="微軟正黑體" panose="020B0604030504040204" pitchFamily="34" charset="-120"/>
            </a:endParaRPr>
          </a:p>
          <a:p>
            <a:pPr marL="817200" lvl="1" indent="-288000">
              <a:lnSpc>
                <a:spcPct val="120000"/>
              </a:lnSpc>
              <a:buFont typeface="Wingdings" panose="05000000000000000000" pitchFamily="2" charset="2"/>
              <a:buChar char="n"/>
            </a:pPr>
            <a:r>
              <a:rPr lang="en-US" altLang="zh-TW" sz="2400" b="1" dirty="0">
                <a:solidFill>
                  <a:srgbClr val="FF0000"/>
                </a:solidFill>
                <a:latin typeface="Times New Roman" panose="02020603050405020304" pitchFamily="18" charset="0"/>
                <a:ea typeface="微軟正黑體" panose="020B0604030504040204" pitchFamily="34" charset="-120"/>
              </a:rPr>
              <a:t>421</a:t>
            </a:r>
            <a:r>
              <a:rPr lang="zh-TW" altLang="en-US" sz="2400" b="1" dirty="0">
                <a:solidFill>
                  <a:srgbClr val="FF0000"/>
                </a:solidFill>
                <a:latin typeface="Times New Roman" panose="02020603050405020304" pitchFamily="18" charset="0"/>
                <a:ea typeface="微軟正黑體" panose="020B0604030504040204" pitchFamily="34" charset="-120"/>
              </a:rPr>
              <a:t>制：原則上每週工作</a:t>
            </a:r>
            <a:r>
              <a:rPr lang="en-US" altLang="zh-TW" sz="2400" b="1" dirty="0">
                <a:solidFill>
                  <a:srgbClr val="FF0000"/>
                </a:solidFill>
                <a:latin typeface="Times New Roman" panose="02020603050405020304" pitchFamily="18" charset="0"/>
                <a:ea typeface="微軟正黑體" panose="020B0604030504040204" pitchFamily="34" charset="-120"/>
              </a:rPr>
              <a:t>4</a:t>
            </a:r>
            <a:r>
              <a:rPr lang="zh-TW" altLang="en-US" sz="2400" b="1" dirty="0">
                <a:solidFill>
                  <a:srgbClr val="FF0000"/>
                </a:solidFill>
                <a:latin typeface="Times New Roman" panose="02020603050405020304" pitchFamily="18" charset="0"/>
                <a:ea typeface="微軟正黑體" panose="020B0604030504040204" pitchFamily="34" charset="-120"/>
              </a:rPr>
              <a:t>天、上課</a:t>
            </a:r>
            <a:r>
              <a:rPr lang="en-US" altLang="zh-TW" sz="2400" b="1" dirty="0">
                <a:solidFill>
                  <a:srgbClr val="FF0000"/>
                </a:solidFill>
                <a:latin typeface="Times New Roman" panose="02020603050405020304" pitchFamily="18" charset="0"/>
                <a:ea typeface="微軟正黑體" panose="020B0604030504040204" pitchFamily="34" charset="-120"/>
              </a:rPr>
              <a:t>2</a:t>
            </a:r>
            <a:r>
              <a:rPr lang="zh-TW" altLang="en-US" sz="2400" b="1" dirty="0">
                <a:solidFill>
                  <a:srgbClr val="FF0000"/>
                </a:solidFill>
                <a:latin typeface="Times New Roman" panose="02020603050405020304" pitchFamily="18" charset="0"/>
                <a:ea typeface="微軟正黑體" panose="020B0604030504040204" pitchFamily="34" charset="-120"/>
              </a:rPr>
              <a:t>天、休息</a:t>
            </a:r>
            <a:r>
              <a:rPr lang="en-US" altLang="zh-TW" sz="2400" b="1" dirty="0">
                <a:solidFill>
                  <a:srgbClr val="FF0000"/>
                </a:solidFill>
                <a:latin typeface="Times New Roman" panose="02020603050405020304" pitchFamily="18" charset="0"/>
                <a:ea typeface="微軟正黑體" panose="020B0604030504040204" pitchFamily="34" charset="-120"/>
              </a:rPr>
              <a:t>1</a:t>
            </a:r>
            <a:r>
              <a:rPr lang="zh-TW" altLang="en-US" sz="2400" b="1" dirty="0" smtClean="0">
                <a:solidFill>
                  <a:srgbClr val="FF0000"/>
                </a:solidFill>
                <a:latin typeface="Times New Roman" panose="02020603050405020304" pitchFamily="18" charset="0"/>
                <a:ea typeface="微軟正黑體" panose="020B0604030504040204" pitchFamily="34" charset="-120"/>
              </a:rPr>
              <a:t>天</a:t>
            </a:r>
            <a:r>
              <a:rPr lang="en-US" altLang="zh-TW" sz="2400" dirty="0" smtClean="0">
                <a:latin typeface="Times New Roman" panose="02020603050405020304" pitchFamily="18" charset="0"/>
                <a:ea typeface="微軟正黑體" panose="020B0604030504040204" pitchFamily="34" charset="-120"/>
              </a:rPr>
              <a:t>(</a:t>
            </a:r>
            <a:r>
              <a:rPr lang="zh-TW" altLang="en-US" sz="2400" dirty="0" smtClean="0">
                <a:latin typeface="Times New Roman" panose="02020603050405020304" pitchFamily="18" charset="0"/>
                <a:ea typeface="微軟正黑體" panose="020B0604030504040204" pitchFamily="34" charset="-120"/>
              </a:rPr>
              <a:t>依</a:t>
            </a:r>
            <a:r>
              <a:rPr lang="zh-TW" altLang="en-US" sz="2400" dirty="0">
                <a:latin typeface="Times New Roman" panose="02020603050405020304" pitchFamily="18" charset="0"/>
                <a:ea typeface="微軟正黑體" panose="020B0604030504040204" pitchFamily="34" charset="-120"/>
              </a:rPr>
              <a:t>規定每週工時</a:t>
            </a:r>
            <a:r>
              <a:rPr lang="en-US" altLang="zh-TW" sz="2400" dirty="0">
                <a:latin typeface="Times New Roman" panose="02020603050405020304" pitchFamily="18" charset="0"/>
                <a:ea typeface="微軟正黑體" panose="020B0604030504040204" pitchFamily="34" charset="-120"/>
              </a:rPr>
              <a:t>40</a:t>
            </a:r>
            <a:r>
              <a:rPr lang="zh-TW" altLang="en-US" sz="2400" dirty="0">
                <a:latin typeface="Times New Roman" panose="02020603050405020304" pitchFamily="18" charset="0"/>
                <a:ea typeface="微軟正黑體" panose="020B0604030504040204" pitchFamily="34" charset="-120"/>
              </a:rPr>
              <a:t>小時，若配合合作</a:t>
            </a:r>
            <a:r>
              <a:rPr lang="zh-TW" altLang="en-US" sz="2400" dirty="0" smtClean="0">
                <a:latin typeface="Times New Roman" panose="02020603050405020304" pitchFamily="18" charset="0"/>
                <a:ea typeface="微軟正黑體" panose="020B0604030504040204" pitchFamily="34" charset="-120"/>
              </a:rPr>
              <a:t>廠商作息</a:t>
            </a:r>
            <a:r>
              <a:rPr lang="zh-TW" altLang="en-US" sz="2400" dirty="0">
                <a:latin typeface="Times New Roman" panose="02020603050405020304" pitchFamily="18" charset="0"/>
                <a:ea typeface="微軟正黑體" panose="020B0604030504040204" pitchFamily="34" charset="-120"/>
              </a:rPr>
              <a:t>每日工作</a:t>
            </a:r>
            <a:r>
              <a:rPr lang="en-US" altLang="zh-TW" sz="2400" dirty="0">
                <a:latin typeface="Times New Roman" panose="02020603050405020304" pitchFamily="18" charset="0"/>
                <a:ea typeface="微軟正黑體" panose="020B0604030504040204" pitchFamily="34" charset="-120"/>
              </a:rPr>
              <a:t>8</a:t>
            </a:r>
            <a:r>
              <a:rPr lang="zh-TW" altLang="en-US" sz="2400" dirty="0">
                <a:latin typeface="Times New Roman" panose="02020603050405020304" pitchFamily="18" charset="0"/>
                <a:ea typeface="微軟正黑體" panose="020B0604030504040204" pitchFamily="34" charset="-120"/>
              </a:rPr>
              <a:t>小時，則彈性調整為每週</a:t>
            </a:r>
            <a:r>
              <a:rPr lang="zh-TW" altLang="en-US" sz="2400" dirty="0" smtClean="0">
                <a:latin typeface="Times New Roman" panose="02020603050405020304" pitchFamily="18" charset="0"/>
                <a:ea typeface="微軟正黑體" panose="020B0604030504040204" pitchFamily="34" charset="-120"/>
              </a:rPr>
              <a:t>工作</a:t>
            </a:r>
            <a:r>
              <a:rPr lang="en-US" altLang="zh-TW" sz="2400" dirty="0">
                <a:latin typeface="Times New Roman" panose="02020603050405020304" pitchFamily="18" charset="0"/>
                <a:ea typeface="微軟正黑體" panose="020B0604030504040204" pitchFamily="34" charset="-120"/>
              </a:rPr>
              <a:t>5</a:t>
            </a:r>
            <a:r>
              <a:rPr lang="zh-TW" altLang="en-US" sz="2400" dirty="0">
                <a:latin typeface="Times New Roman" panose="02020603050405020304" pitchFamily="18" charset="0"/>
                <a:ea typeface="微軟正黑體" panose="020B0604030504040204" pitchFamily="34" charset="-120"/>
              </a:rPr>
              <a:t>天，上課時間為每週五夜間與週六</a:t>
            </a:r>
            <a:r>
              <a:rPr lang="en-US" altLang="zh-TW" sz="2400" dirty="0">
                <a:latin typeface="Times New Roman" panose="02020603050405020304" pitchFamily="18" charset="0"/>
                <a:ea typeface="微軟正黑體" panose="020B0604030504040204" pitchFamily="34" charset="-120"/>
              </a:rPr>
              <a:t>)</a:t>
            </a:r>
            <a:r>
              <a:rPr lang="zh-TW" altLang="en-US" sz="2400" dirty="0">
                <a:latin typeface="Times New Roman" panose="02020603050405020304" pitchFamily="18" charset="0"/>
                <a:ea typeface="微軟正黑體" panose="020B0604030504040204" pitchFamily="34" charset="-120"/>
              </a:rPr>
              <a:t>以社群輔助課程教材</a:t>
            </a:r>
            <a:r>
              <a:rPr lang="zh-TW" altLang="en-US" sz="2400" dirty="0" smtClean="0">
                <a:latin typeface="Times New Roman" panose="02020603050405020304" pitchFamily="18" charset="0"/>
                <a:ea typeface="微軟正黑體" panose="020B0604030504040204" pitchFamily="34" charset="-120"/>
              </a:rPr>
              <a:t>開發</a:t>
            </a:r>
            <a:endParaRPr lang="en-US" altLang="zh-TW" sz="2400" dirty="0">
              <a:latin typeface="Times New Roman" panose="02020603050405020304" pitchFamily="18" charset="0"/>
              <a:ea typeface="微軟正黑體" panose="020B0604030504040204" pitchFamily="34" charset="-120"/>
            </a:endParaRPr>
          </a:p>
        </p:txBody>
      </p:sp>
    </p:spTree>
    <p:extLst>
      <p:ext uri="{BB962C8B-B14F-4D97-AF65-F5344CB8AC3E}">
        <p14:creationId xmlns:p14="http://schemas.microsoft.com/office/powerpoint/2010/main" val="230353740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3631476"/>
            <a:ext cx="2043114" cy="3226524"/>
          </a:xfrm>
          <a:prstGeom prst="rect">
            <a:avLst/>
          </a:prstGeom>
          <a:solidFill>
            <a:srgbClr val="668C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4400" b="1" i="0" u="none" strike="noStrike" kern="120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電機</a:t>
            </a:r>
            <a:endParaRPr kumimoji="0" lang="en-US" altLang="zh-TW" sz="4400" b="1" i="0" u="none" strike="noStrike" kern="120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4400" b="1" i="0" u="none" strike="noStrike" kern="120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電子群</a:t>
            </a:r>
            <a:endParaRPr kumimoji="0" lang="en-US" altLang="zh-TW"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endParaRPr>
          </a:p>
        </p:txBody>
      </p:sp>
      <p:sp>
        <p:nvSpPr>
          <p:cNvPr id="5" name="矩形 4"/>
          <p:cNvSpPr/>
          <p:nvPr/>
        </p:nvSpPr>
        <p:spPr>
          <a:xfrm>
            <a:off x="-1" y="3"/>
            <a:ext cx="2043114" cy="3226524"/>
          </a:xfrm>
          <a:prstGeom prst="rect">
            <a:avLst/>
          </a:prstGeom>
          <a:solidFill>
            <a:srgbClr val="3C50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4400" b="1" i="0" u="none" strike="noStrike" kern="120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機械群</a:t>
            </a:r>
            <a:endParaRPr kumimoji="0" lang="en-US" altLang="zh-TW"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endParaRPr>
          </a:p>
        </p:txBody>
      </p:sp>
      <p:sp>
        <p:nvSpPr>
          <p:cNvPr id="6" name="矩形 5"/>
          <p:cNvSpPr/>
          <p:nvPr/>
        </p:nvSpPr>
        <p:spPr>
          <a:xfrm>
            <a:off x="2043113" y="0"/>
            <a:ext cx="2043114" cy="3226524"/>
          </a:xfrm>
          <a:prstGeom prst="rect">
            <a:avLst/>
          </a:prstGeom>
          <a:solidFill>
            <a:srgbClr val="465E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合作科大</a:t>
            </a:r>
            <a:endParaRPr kumimoji="0" lang="en-US" altLang="zh-TW" sz="2800" b="1" i="0" u="none" strike="noStrike" kern="120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龍華</a:t>
            </a:r>
            <a:endParaRPr kumimoji="0" lang="en-US" altLang="zh-TW" sz="32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科技大學</a:t>
            </a:r>
            <a:endParaRPr kumimoji="0" lang="en-US" altLang="zh-TW" sz="32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a:t>
            </a:r>
            <a:r>
              <a:rPr kumimoji="0" lang="zh-TW" altLang="en-US" sz="24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機械工程</a:t>
            </a:r>
            <a:r>
              <a:rPr kumimoji="0" lang="zh-TW" alt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系</a:t>
            </a:r>
            <a:r>
              <a:rPr kumimoji="0" lang="en-US" altLang="zh-TW"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a:t>
            </a:r>
          </a:p>
        </p:txBody>
      </p:sp>
      <p:sp>
        <p:nvSpPr>
          <p:cNvPr id="7" name="矩形 6"/>
          <p:cNvSpPr/>
          <p:nvPr/>
        </p:nvSpPr>
        <p:spPr>
          <a:xfrm>
            <a:off x="4086227" y="-3"/>
            <a:ext cx="2043114" cy="3226524"/>
          </a:xfrm>
          <a:prstGeom prst="rect">
            <a:avLst/>
          </a:prstGeom>
          <a:solidFill>
            <a:srgbClr val="4E68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班別</a:t>
            </a:r>
            <a:endParaRPr kumimoji="0" lang="en-US" altLang="zh-TW"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機械產業實務專班</a:t>
            </a:r>
            <a:endParaRPr kumimoji="0" lang="en-US" altLang="zh-TW"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endParaRPr>
          </a:p>
        </p:txBody>
      </p:sp>
      <p:sp>
        <p:nvSpPr>
          <p:cNvPr id="8" name="矩形 7"/>
          <p:cNvSpPr/>
          <p:nvPr/>
        </p:nvSpPr>
        <p:spPr>
          <a:xfrm>
            <a:off x="6129341" y="0"/>
            <a:ext cx="1342613" cy="3226524"/>
          </a:xfrm>
          <a:prstGeom prst="rect">
            <a:avLst/>
          </a:prstGeom>
          <a:solidFill>
            <a:srgbClr val="597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招生</a:t>
            </a:r>
            <a:endParaRPr kumimoji="0" lang="en-US" altLang="zh-TW" sz="2800" b="1" i="0" u="none" strike="noStrike" kern="120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人數</a:t>
            </a:r>
            <a:endParaRPr kumimoji="0" lang="en-US" altLang="zh-TW"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44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40</a:t>
            </a:r>
            <a:r>
              <a:rPr kumimoji="0" lang="zh-TW" altLang="en-US" sz="44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人</a:t>
            </a:r>
            <a:endParaRPr kumimoji="0" lang="en-US" altLang="zh-TW"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endParaRPr>
          </a:p>
        </p:txBody>
      </p:sp>
      <p:sp>
        <p:nvSpPr>
          <p:cNvPr id="10" name="矩形 9"/>
          <p:cNvSpPr/>
          <p:nvPr/>
        </p:nvSpPr>
        <p:spPr>
          <a:xfrm>
            <a:off x="7471954" y="-3"/>
            <a:ext cx="4720045" cy="3226524"/>
          </a:xfrm>
          <a:prstGeom prst="rect">
            <a:avLst/>
          </a:prstGeom>
          <a:solidFill>
            <a:srgbClr val="61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合作廠商</a:t>
            </a:r>
            <a:endParaRPr kumimoji="0" lang="en-US" altLang="zh-TW"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srgbClr val="FFFFFF"/>
                </a:solidFill>
                <a:effectLst/>
                <a:uLnTx/>
                <a:uFillTx/>
                <a:latin typeface="DotumChe"/>
                <a:ea typeface="微软雅黑"/>
                <a:cs typeface="+mn-cs"/>
              </a:rPr>
              <a:t>健策精密</a:t>
            </a:r>
            <a:r>
              <a:rPr kumimoji="0" lang="zh-TW" altLang="en-US" sz="2000" b="0" i="0" u="none" strike="noStrike" kern="1200" cap="none" spc="0" normalizeH="0" baseline="0" noProof="0" dirty="0">
                <a:ln>
                  <a:noFill/>
                </a:ln>
                <a:solidFill>
                  <a:srgbClr val="FFFFFF"/>
                </a:solidFill>
                <a:effectLst/>
                <a:uLnTx/>
                <a:uFillTx/>
                <a:latin typeface="DotumChe"/>
                <a:ea typeface="微软雅黑"/>
                <a:cs typeface="+mn-cs"/>
              </a:rPr>
              <a:t>工業股份有限公司(25人)</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srgbClr val="FFFFFF"/>
                </a:solidFill>
                <a:effectLst/>
                <a:uLnTx/>
                <a:uFillTx/>
                <a:latin typeface="DotumChe"/>
                <a:ea typeface="微软雅黑"/>
                <a:cs typeface="+mn-cs"/>
              </a:rPr>
              <a:t>大台北</a:t>
            </a:r>
            <a:r>
              <a:rPr kumimoji="0" lang="zh-TW" altLang="en-US" sz="2000" b="0" i="0" u="none" strike="noStrike" kern="1200" cap="none" spc="0" normalizeH="0" baseline="0" noProof="0" dirty="0">
                <a:ln>
                  <a:noFill/>
                </a:ln>
                <a:solidFill>
                  <a:srgbClr val="FFFFFF"/>
                </a:solidFill>
                <a:effectLst/>
                <a:uLnTx/>
                <a:uFillTx/>
                <a:latin typeface="DotumChe"/>
                <a:ea typeface="微软雅黑"/>
                <a:cs typeface="+mn-cs"/>
              </a:rPr>
              <a:t>區瓦斯股份有限公司(10人)</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srgbClr val="FFFFFF"/>
                </a:solidFill>
                <a:effectLst/>
                <a:uLnTx/>
                <a:uFillTx/>
                <a:latin typeface="DotumChe"/>
                <a:ea typeface="微软雅黑"/>
                <a:cs typeface="+mn-cs"/>
              </a:rPr>
              <a:t>弘勝興</a:t>
            </a:r>
            <a:r>
              <a:rPr kumimoji="0" lang="zh-TW" altLang="en-US" sz="2000" b="0" i="0" u="none" strike="noStrike" kern="1200" cap="none" spc="0" normalizeH="0" baseline="0" noProof="0" dirty="0">
                <a:ln>
                  <a:noFill/>
                </a:ln>
                <a:solidFill>
                  <a:srgbClr val="FFFFFF"/>
                </a:solidFill>
                <a:effectLst/>
                <a:uLnTx/>
                <a:uFillTx/>
                <a:latin typeface="DotumChe"/>
                <a:ea typeface="微软雅黑"/>
                <a:cs typeface="+mn-cs"/>
              </a:rPr>
              <a:t>實業股份有限公司(5人)</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zh-TW"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endParaRPr>
          </a:p>
        </p:txBody>
      </p:sp>
      <p:sp>
        <p:nvSpPr>
          <p:cNvPr id="12" name="矩形 11"/>
          <p:cNvSpPr/>
          <p:nvPr/>
        </p:nvSpPr>
        <p:spPr>
          <a:xfrm>
            <a:off x="2043112" y="3631476"/>
            <a:ext cx="2043114" cy="3226524"/>
          </a:xfrm>
          <a:prstGeom prst="rect">
            <a:avLst/>
          </a:prstGeom>
          <a:solidFill>
            <a:srgbClr val="719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合作科大</a:t>
            </a:r>
            <a:endParaRPr kumimoji="0" lang="en-US" altLang="zh-TW" sz="2800" b="1" i="0" u="none" strike="noStrike" kern="120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臺北城市</a:t>
            </a:r>
            <a:endParaRPr kumimoji="0" lang="en-US" altLang="zh-TW"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科技大學</a:t>
            </a:r>
            <a:endParaRPr kumimoji="0" lang="en-US" altLang="zh-TW"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a:t>
            </a:r>
            <a:r>
              <a:rPr kumimoji="0" lang="zh-TW" altLang="en-US" sz="24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資訊工程系</a:t>
            </a:r>
            <a:r>
              <a:rPr kumimoji="0" lang="en-US" altLang="zh-TW" sz="24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a:t>
            </a:r>
            <a:endParaRPr kumimoji="0" lang="en-US" altLang="zh-TW"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endParaRPr>
          </a:p>
        </p:txBody>
      </p:sp>
      <p:sp>
        <p:nvSpPr>
          <p:cNvPr id="13" name="矩形 12"/>
          <p:cNvSpPr/>
          <p:nvPr/>
        </p:nvSpPr>
        <p:spPr>
          <a:xfrm>
            <a:off x="4086226" y="3631473"/>
            <a:ext cx="2043114" cy="3226524"/>
          </a:xfrm>
          <a:prstGeom prst="rect">
            <a:avLst/>
          </a:prstGeom>
          <a:solidFill>
            <a:srgbClr val="7A9E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班別</a:t>
            </a:r>
            <a:endParaRPr kumimoji="0" lang="en-US" altLang="zh-TW"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半導體</a:t>
            </a:r>
            <a:r>
              <a:rPr kumimoji="0" lang="zh-TW" alt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產學攜手專班</a:t>
            </a:r>
            <a:endParaRPr kumimoji="0" lang="en-US" altLang="zh-TW"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endParaRPr>
          </a:p>
        </p:txBody>
      </p:sp>
      <p:sp>
        <p:nvSpPr>
          <p:cNvPr id="14" name="矩形 13"/>
          <p:cNvSpPr/>
          <p:nvPr/>
        </p:nvSpPr>
        <p:spPr>
          <a:xfrm>
            <a:off x="6129340" y="3631476"/>
            <a:ext cx="1342614" cy="3226524"/>
          </a:xfrm>
          <a:prstGeom prst="rect">
            <a:avLst/>
          </a:prstGeom>
          <a:solidFill>
            <a:srgbClr val="86A6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招生</a:t>
            </a:r>
            <a:endParaRPr kumimoji="0" lang="en-US" altLang="zh-TW" sz="2800" b="1" i="0" u="none" strike="noStrike" kern="120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人數</a:t>
            </a:r>
            <a:endParaRPr kumimoji="0" lang="en-US" altLang="zh-TW"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44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35</a:t>
            </a:r>
            <a:r>
              <a:rPr kumimoji="0" lang="zh-TW" alt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人</a:t>
            </a:r>
            <a:endParaRPr kumimoji="0" lang="en-US" altLang="zh-TW"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endParaRPr>
          </a:p>
        </p:txBody>
      </p:sp>
      <p:sp>
        <p:nvSpPr>
          <p:cNvPr id="15" name="矩形 14"/>
          <p:cNvSpPr/>
          <p:nvPr/>
        </p:nvSpPr>
        <p:spPr>
          <a:xfrm>
            <a:off x="7471955" y="3631473"/>
            <a:ext cx="4720044" cy="3226524"/>
          </a:xfrm>
          <a:prstGeom prst="rect">
            <a:avLst/>
          </a:prstGeom>
          <a:solidFill>
            <a:srgbClr val="8BAB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合作廠商</a:t>
            </a:r>
            <a:endParaRPr kumimoji="0" lang="en-US" altLang="zh-TW"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600" b="0" i="0" u="none" strike="noStrike" kern="1200" cap="none" spc="0" normalizeH="0" baseline="0" noProof="0" dirty="0">
                <a:ln>
                  <a:noFill/>
                </a:ln>
                <a:solidFill>
                  <a:srgbClr val="FFFFFF"/>
                </a:solidFill>
                <a:effectLst/>
                <a:uLnTx/>
                <a:uFillTx/>
                <a:latin typeface="DotumChe"/>
                <a:ea typeface="微软雅黑"/>
                <a:cs typeface="+mn-cs"/>
              </a:rPr>
              <a:t>南亞科</a:t>
            </a:r>
            <a:r>
              <a:rPr kumimoji="0" lang="zh-TW" altLang="en-US" sz="2000" b="0" i="0" u="none" strike="noStrike" kern="1200" cap="none" spc="0" normalizeH="0" baseline="0" noProof="0" dirty="0">
                <a:ln>
                  <a:noFill/>
                </a:ln>
                <a:solidFill>
                  <a:srgbClr val="FFFFFF"/>
                </a:solidFill>
                <a:effectLst/>
                <a:uLnTx/>
                <a:uFillTx/>
                <a:latin typeface="DotumChe"/>
                <a:ea typeface="微软雅黑"/>
                <a:cs typeface="+mn-cs"/>
              </a:rPr>
              <a:t>技股份有限公司</a:t>
            </a:r>
            <a:r>
              <a:rPr kumimoji="0" lang="en-US" altLang="zh-TW" sz="2800" b="0" i="0" u="none" strike="noStrike" kern="1200" cap="none" spc="0" normalizeH="0" baseline="0" noProof="0" dirty="0">
                <a:ln>
                  <a:noFill/>
                </a:ln>
                <a:solidFill>
                  <a:srgbClr val="FFFFFF"/>
                </a:solidFill>
                <a:effectLst/>
                <a:uLnTx/>
                <a:uFillTx/>
                <a:latin typeface="DotumChe"/>
                <a:ea typeface="微软雅黑"/>
                <a:cs typeface="+mn-cs"/>
              </a:rPr>
              <a:t>(35</a:t>
            </a:r>
            <a:r>
              <a:rPr kumimoji="0" lang="zh-TW" altLang="en-US" sz="2800" b="0" i="0" u="none" strike="noStrike" kern="1200" cap="none" spc="0" normalizeH="0" baseline="0" noProof="0" dirty="0">
                <a:ln>
                  <a:noFill/>
                </a:ln>
                <a:solidFill>
                  <a:srgbClr val="FFFFFF"/>
                </a:solidFill>
                <a:effectLst/>
                <a:uLnTx/>
                <a:uFillTx/>
                <a:latin typeface="DotumChe"/>
                <a:ea typeface="微软雅黑"/>
                <a:cs typeface="+mn-cs"/>
              </a:rPr>
              <a:t>人</a:t>
            </a:r>
            <a:r>
              <a:rPr kumimoji="0" lang="en-US" altLang="zh-TW" sz="2800" b="0" i="0" u="none" strike="noStrike" kern="1200" cap="none" spc="0" normalizeH="0" baseline="0" noProof="0" dirty="0">
                <a:ln>
                  <a:noFill/>
                </a:ln>
                <a:solidFill>
                  <a:srgbClr val="FFFFFF"/>
                </a:solidFill>
                <a:effectLst/>
                <a:uLnTx/>
                <a:uFillTx/>
                <a:latin typeface="DotumChe"/>
                <a:ea typeface="微软雅黑"/>
                <a:cs typeface="+mn-cs"/>
              </a:rPr>
              <a:t>)</a:t>
            </a:r>
            <a:endParaRPr kumimoji="0" lang="en-US" altLang="zh-TW"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endParaRPr>
          </a:p>
        </p:txBody>
      </p:sp>
      <p:sp>
        <p:nvSpPr>
          <p:cNvPr id="3" name="向右箭號 2"/>
          <p:cNvSpPr/>
          <p:nvPr/>
        </p:nvSpPr>
        <p:spPr bwMode="auto">
          <a:xfrm>
            <a:off x="-1" y="2997921"/>
            <a:ext cx="12191999" cy="862149"/>
          </a:xfrm>
          <a:prstGeom prst="rightArrow">
            <a:avLst/>
          </a:prstGeom>
          <a:solidFill>
            <a:schemeClr val="accent6">
              <a:lumMod val="40000"/>
              <a:lumOff val="60000"/>
            </a:schemeClr>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zh-TW" altLang="en-US" sz="3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木柵高工</a:t>
            </a:r>
            <a:r>
              <a:rPr kumimoji="0" lang="zh-TW" altLang="en-US" sz="30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成就</a:t>
            </a:r>
            <a:r>
              <a:rPr kumimoji="0" lang="zh-TW" altLang="en-US" sz="3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學生、培育</a:t>
            </a:r>
            <a:r>
              <a:rPr kumimoji="0" lang="zh-TW" altLang="en-US" sz="30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企業中階</a:t>
            </a:r>
            <a:r>
              <a:rPr kumimoji="0" lang="zh-TW" altLang="en-US" sz="3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技術及領導人才</a:t>
            </a:r>
            <a:endParaRPr kumimoji="0" lang="zh-TW" altLang="en-US" sz="30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39916032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814682" y="1269033"/>
            <a:ext cx="6188602" cy="4317517"/>
          </a:xfrm>
          <a:prstGeom prst="rect">
            <a:avLst/>
          </a:prstGeom>
        </p:spPr>
      </p:pic>
      <p:sp>
        <p:nvSpPr>
          <p:cNvPr id="8" name="圆角矩形 7"/>
          <p:cNvSpPr/>
          <p:nvPr/>
        </p:nvSpPr>
        <p:spPr>
          <a:xfrm>
            <a:off x="1559496" y="2546802"/>
            <a:ext cx="6179083" cy="1740994"/>
          </a:xfrm>
          <a:prstGeom prst="roundRect">
            <a:avLst>
              <a:gd name="adj" fmla="val 0"/>
            </a:avLst>
          </a:prstGeom>
          <a:solidFill>
            <a:srgbClr val="1567B1">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50230" rtl="0" eaLnBrk="1" fontAlgn="base" latinLnBrk="0" hangingPunct="1">
              <a:lnSpc>
                <a:spcPct val="100000"/>
              </a:lnSpc>
              <a:spcBef>
                <a:spcPct val="0"/>
              </a:spcBef>
              <a:spcAft>
                <a:spcPct val="0"/>
              </a:spcAft>
              <a:buClrTx/>
              <a:buSzTx/>
              <a:buFontTx/>
              <a:buNone/>
              <a:tabLst/>
              <a:defRPr/>
            </a:pPr>
            <a:endParaRPr kumimoji="0" lang="zh-CN" altLang="en-US" sz="128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9" name="组合 8"/>
          <p:cNvGrpSpPr/>
          <p:nvPr/>
        </p:nvGrpSpPr>
        <p:grpSpPr>
          <a:xfrm>
            <a:off x="2247481" y="4223742"/>
            <a:ext cx="5491098" cy="128106"/>
            <a:chOff x="1292350" y="-1299312"/>
            <a:chExt cx="7721856" cy="3007554"/>
          </a:xfrm>
        </p:grpSpPr>
        <p:sp>
          <p:nvSpPr>
            <p:cNvPr id="10" name="Rectangle 74"/>
            <p:cNvSpPr/>
            <p:nvPr/>
          </p:nvSpPr>
          <p:spPr>
            <a:xfrm>
              <a:off x="1292350" y="-1285081"/>
              <a:ext cx="1930464" cy="299332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91440" tIns="45719" rIns="91440" bIns="45719" anchor="ctr"/>
            <a:lstStyle/>
            <a:p>
              <a:pPr marL="0" marR="0" lvl="0" indent="0" algn="ctr" defTabSz="408199" rtl="0" eaLnBrk="1" fontAlgn="auto" latinLnBrk="0" hangingPunct="1">
                <a:lnSpc>
                  <a:spcPct val="120000"/>
                </a:lnSpc>
                <a:spcBef>
                  <a:spcPts val="0"/>
                </a:spcBef>
                <a:spcAft>
                  <a:spcPts val="0"/>
                </a:spcAft>
                <a:buClrTx/>
                <a:buSzTx/>
                <a:buFontTx/>
                <a:buNone/>
                <a:tabLst/>
                <a:defRPr/>
              </a:pPr>
              <a:endParaRPr kumimoji="0" lang="en-US" sz="128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1" name="Rectangle 90"/>
            <p:cNvSpPr/>
            <p:nvPr/>
          </p:nvSpPr>
          <p:spPr>
            <a:xfrm>
              <a:off x="3222814" y="-1285081"/>
              <a:ext cx="1930464" cy="2993323"/>
            </a:xfrm>
            <a:prstGeom prst="rect">
              <a:avLst/>
            </a:prstGeom>
            <a:solidFill>
              <a:schemeClr val="accent6">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45719" rIns="91440" bIns="45719" anchor="ctr"/>
            <a:lstStyle/>
            <a:p>
              <a:pPr marL="0" marR="0" lvl="0" indent="0" algn="ctr" defTabSz="408199" rtl="0" eaLnBrk="1" fontAlgn="auto" latinLnBrk="0" hangingPunct="1">
                <a:lnSpc>
                  <a:spcPct val="120000"/>
                </a:lnSpc>
                <a:spcBef>
                  <a:spcPts val="0"/>
                </a:spcBef>
                <a:spcAft>
                  <a:spcPts val="0"/>
                </a:spcAft>
                <a:buClrTx/>
                <a:buSzTx/>
                <a:buFontTx/>
                <a:buNone/>
                <a:tabLst/>
                <a:defRPr/>
              </a:pPr>
              <a:endParaRPr kumimoji="0" lang="en-US" sz="128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2" name="Rectangle 127"/>
            <p:cNvSpPr/>
            <p:nvPr/>
          </p:nvSpPr>
          <p:spPr>
            <a:xfrm>
              <a:off x="5153278" y="-1291779"/>
              <a:ext cx="1930464" cy="299232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91440" tIns="45719" rIns="91440" bIns="45719" anchor="ctr"/>
            <a:lstStyle/>
            <a:p>
              <a:pPr marL="0" marR="0" lvl="0" indent="0" algn="ctr" defTabSz="408199" rtl="0" eaLnBrk="1" fontAlgn="auto" latinLnBrk="0" hangingPunct="1">
                <a:lnSpc>
                  <a:spcPct val="120000"/>
                </a:lnSpc>
                <a:spcBef>
                  <a:spcPts val="0"/>
                </a:spcBef>
                <a:spcAft>
                  <a:spcPts val="0"/>
                </a:spcAft>
                <a:buClrTx/>
                <a:buSzTx/>
                <a:buFontTx/>
                <a:buNone/>
                <a:tabLst/>
                <a:defRPr/>
              </a:pPr>
              <a:endParaRPr kumimoji="0" lang="en-US" sz="128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3" name="Rectangle 138"/>
            <p:cNvSpPr/>
            <p:nvPr/>
          </p:nvSpPr>
          <p:spPr>
            <a:xfrm>
              <a:off x="7083742" y="-1299312"/>
              <a:ext cx="1930464" cy="2993323"/>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91440" tIns="45719" rIns="91440" bIns="45719" anchor="ctr"/>
            <a:lstStyle/>
            <a:p>
              <a:pPr marL="0" marR="0" lvl="0" indent="0" algn="ctr" defTabSz="408199" rtl="0" eaLnBrk="1" fontAlgn="auto" latinLnBrk="0" hangingPunct="1">
                <a:lnSpc>
                  <a:spcPct val="120000"/>
                </a:lnSpc>
                <a:spcBef>
                  <a:spcPts val="0"/>
                </a:spcBef>
                <a:spcAft>
                  <a:spcPts val="0"/>
                </a:spcAft>
                <a:buClrTx/>
                <a:buSzTx/>
                <a:buFontTx/>
                <a:buNone/>
                <a:tabLst/>
                <a:defRPr/>
              </a:pPr>
              <a:endParaRPr kumimoji="0" lang="en-US" sz="128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sp>
        <p:nvSpPr>
          <p:cNvPr id="5123" name="Text Box 3"/>
          <p:cNvSpPr>
            <a:spLocks noChangeArrowheads="1"/>
          </p:cNvSpPr>
          <p:nvPr/>
        </p:nvSpPr>
        <p:spPr bwMode="auto">
          <a:xfrm>
            <a:off x="1559495" y="2979665"/>
            <a:ext cx="583692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square" anchor="ctr">
            <a:spAutoFit/>
          </a:bodyPr>
          <a:lstStyle/>
          <a:p>
            <a:pPr marL="0" marR="0" lvl="0" indent="0" algn="ctr" defTabSz="650230" rtl="0" eaLnBrk="1" fontAlgn="base" latinLnBrk="0" hangingPunct="1">
              <a:lnSpc>
                <a:spcPct val="100000"/>
              </a:lnSpc>
              <a:spcBef>
                <a:spcPct val="0"/>
              </a:spcBef>
              <a:spcAft>
                <a:spcPct val="0"/>
              </a:spcAft>
              <a:buClrTx/>
              <a:buSzTx/>
              <a:buFontTx/>
              <a:buNone/>
              <a:tabLst/>
              <a:defRPr/>
            </a:pPr>
            <a:r>
              <a:rPr kumimoji="0" lang="zh-TW" altLang="en-US" sz="4800" b="1" i="0" u="none" strike="noStrike" kern="1200" cap="none" spc="0" normalizeH="0" baseline="0" noProof="0" dirty="0" smtClean="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南港高工</a:t>
            </a:r>
            <a:endParaRPr kumimoji="0" lang="zh-CN" altLang="en-US" sz="48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7" name="Text Box 3"/>
          <p:cNvSpPr>
            <a:spLocks noChangeArrowheads="1"/>
          </p:cNvSpPr>
          <p:nvPr/>
        </p:nvSpPr>
        <p:spPr bwMode="auto">
          <a:xfrm>
            <a:off x="7105066" y="2232334"/>
            <a:ext cx="2204450" cy="2269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anchor="ctr">
            <a:spAutoFit/>
          </a:bodyPr>
          <a:lstStyle/>
          <a:p>
            <a:pPr marL="0" marR="0" lvl="0" indent="0" algn="l" defTabSz="650230" rtl="0" eaLnBrk="1" fontAlgn="base" latinLnBrk="0" hangingPunct="1">
              <a:lnSpc>
                <a:spcPct val="100000"/>
              </a:lnSpc>
              <a:spcBef>
                <a:spcPct val="0"/>
              </a:spcBef>
              <a:spcAft>
                <a:spcPct val="0"/>
              </a:spcAft>
              <a:buClrTx/>
              <a:buSzTx/>
              <a:buFontTx/>
              <a:buNone/>
              <a:tabLst/>
              <a:defRPr/>
            </a:pPr>
            <a:r>
              <a:rPr kumimoji="0" lang="en-US" sz="14149"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01</a:t>
            </a:r>
            <a:endParaRPr kumimoji="0" lang="zh-CN" altLang="en-US" sz="14149"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nvGrpSpPr>
          <p:cNvPr id="6" name="群組 5"/>
          <p:cNvGrpSpPr/>
          <p:nvPr/>
        </p:nvGrpSpPr>
        <p:grpSpPr>
          <a:xfrm>
            <a:off x="9120336" y="5157192"/>
            <a:ext cx="1317584" cy="328618"/>
            <a:chOff x="8003704" y="5610978"/>
            <a:chExt cx="1317584" cy="328618"/>
          </a:xfrm>
        </p:grpSpPr>
        <p:sp>
          <p:nvSpPr>
            <p:cNvPr id="17" name="TextBox 25"/>
            <p:cNvSpPr txBox="1"/>
            <p:nvPr/>
          </p:nvSpPr>
          <p:spPr>
            <a:xfrm>
              <a:off x="8396015" y="5671512"/>
              <a:ext cx="925273" cy="207550"/>
            </a:xfrm>
            <a:prstGeom prst="rect">
              <a:avLst/>
            </a:prstGeom>
            <a:noFill/>
          </p:spPr>
          <p:txBody>
            <a:bodyPr wrap="none" rtlCol="0">
              <a:prstTxWarp prst="textPlain">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150" normalizeH="0" baseline="0" noProof="0" dirty="0">
                  <a:ln>
                    <a:noFill/>
                  </a:ln>
                  <a:solidFill>
                    <a:prstClr val="black"/>
                  </a:solidFill>
                  <a:effectLst/>
                  <a:uLnTx/>
                  <a:uFillTx/>
                  <a:latin typeface="微軟正黑體" pitchFamily="34" charset="-120"/>
                  <a:ea typeface="微軟正黑體" pitchFamily="34" charset="-120"/>
                  <a:cs typeface="+mn-cs"/>
                </a:rPr>
                <a:t> </a:t>
              </a:r>
              <a:r>
                <a:rPr kumimoji="0" lang="zh-TW" altLang="en-US" sz="1800" b="1" i="0" u="none" strike="noStrike" kern="0" cap="none" spc="-150" normalizeH="0" baseline="0" noProof="0" dirty="0">
                  <a:ln>
                    <a:noFill/>
                  </a:ln>
                  <a:solidFill>
                    <a:prstClr val="white">
                      <a:lumMod val="50000"/>
                    </a:prstClr>
                  </a:solidFill>
                  <a:effectLst/>
                  <a:uLnTx/>
                  <a:uFillTx/>
                  <a:latin typeface="微軟正黑體" pitchFamily="34" charset="-120"/>
                  <a:ea typeface="微軟正黑體" pitchFamily="34" charset="-120"/>
                  <a:cs typeface="+mn-cs"/>
                </a:rPr>
                <a:t>中山女高</a:t>
              </a:r>
              <a:endParaRPr kumimoji="0" lang="ko-KR" altLang="en-US" sz="1800" b="1" i="0" u="none" strike="noStrike" kern="0" cap="none" spc="-150" normalizeH="0" baseline="0" noProof="0" dirty="0">
                <a:ln>
                  <a:noFill/>
                </a:ln>
                <a:solidFill>
                  <a:prstClr val="white">
                    <a:lumMod val="50000"/>
                  </a:prstClr>
                </a:solidFill>
                <a:effectLst/>
                <a:uLnTx/>
                <a:uFillTx/>
                <a:latin typeface="微軟正黑體" pitchFamily="34" charset="-120"/>
                <a:ea typeface="HY헤드라인M" pitchFamily="18" charset="-127"/>
                <a:cs typeface="+mn-cs"/>
              </a:endParaRPr>
            </a:p>
          </p:txBody>
        </p:sp>
        <p:sp>
          <p:nvSpPr>
            <p:cNvPr id="18" name="矩形 17"/>
            <p:cNvSpPr/>
            <p:nvPr/>
          </p:nvSpPr>
          <p:spPr>
            <a:xfrm>
              <a:off x="8003704" y="5610978"/>
              <a:ext cx="73026" cy="328618"/>
            </a:xfrm>
            <a:prstGeom prst="rect">
              <a:avLst/>
            </a:prstGeom>
            <a:solidFill>
              <a:srgbClr val="FF0000"/>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19" name="矩形 18"/>
            <p:cNvSpPr/>
            <p:nvPr/>
          </p:nvSpPr>
          <p:spPr>
            <a:xfrm>
              <a:off x="8113242" y="5610978"/>
              <a:ext cx="73026" cy="328618"/>
            </a:xfrm>
            <a:prstGeom prst="rect">
              <a:avLst/>
            </a:prstGeom>
            <a:solidFill>
              <a:srgbClr val="FF6400"/>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20" name="矩形 19"/>
            <p:cNvSpPr/>
            <p:nvPr/>
          </p:nvSpPr>
          <p:spPr>
            <a:xfrm>
              <a:off x="8222781" y="5610978"/>
              <a:ext cx="73026" cy="328618"/>
            </a:xfrm>
            <a:prstGeom prst="rect">
              <a:avLst/>
            </a:prstGeom>
            <a:solidFill>
              <a:srgbClr val="FFC800"/>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Calibri"/>
                <a:ea typeface="맑은 고딕" panose="020B0503020000020004" pitchFamily="34" charset="-127"/>
                <a:cs typeface="+mn-cs"/>
              </a:endParaRPr>
            </a:p>
          </p:txBody>
        </p:sp>
      </p:grpSp>
      <p:pic>
        <p:nvPicPr>
          <p:cNvPr id="5" name="圖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287" y="-1"/>
            <a:ext cx="4064908" cy="2557295"/>
          </a:xfrm>
          <a:prstGeom prst="rect">
            <a:avLst/>
          </a:prstGeom>
        </p:spPr>
      </p:pic>
      <p:pic>
        <p:nvPicPr>
          <p:cNvPr id="21" name="圖片 20" descr="一張含有 文字 的圖片&#10;&#10;自動產生的描述">
            <a:extLst>
              <a:ext uri="{FF2B5EF4-FFF2-40B4-BE49-F238E27FC236}">
                <a16:creationId xmlns:a16="http://schemas.microsoft.com/office/drawing/2014/main" id="{9766149B-1A04-4F5A-8449-01024F9FCD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51908" y="3143291"/>
            <a:ext cx="1482422" cy="2955978"/>
          </a:xfrm>
          <a:prstGeom prst="rect">
            <a:avLst/>
          </a:prstGeom>
        </p:spPr>
      </p:pic>
    </p:spTree>
    <p:extLst>
      <p:ext uri="{BB962C8B-B14F-4D97-AF65-F5344CB8AC3E}">
        <p14:creationId xmlns:p14="http://schemas.microsoft.com/office/powerpoint/2010/main" val="3338094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814682" y="1269033"/>
            <a:ext cx="6188602" cy="4317517"/>
          </a:xfrm>
          <a:prstGeom prst="rect">
            <a:avLst/>
          </a:prstGeom>
        </p:spPr>
      </p:pic>
      <p:sp>
        <p:nvSpPr>
          <p:cNvPr id="8" name="圆角矩形 7"/>
          <p:cNvSpPr/>
          <p:nvPr/>
        </p:nvSpPr>
        <p:spPr>
          <a:xfrm>
            <a:off x="1559496" y="2546802"/>
            <a:ext cx="6179083" cy="1740994"/>
          </a:xfrm>
          <a:prstGeom prst="roundRect">
            <a:avLst>
              <a:gd name="adj" fmla="val 0"/>
            </a:avLst>
          </a:prstGeom>
          <a:solidFill>
            <a:srgbClr val="1567B1">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50230" rtl="0" eaLnBrk="1" fontAlgn="base" latinLnBrk="0" hangingPunct="1">
              <a:lnSpc>
                <a:spcPct val="100000"/>
              </a:lnSpc>
              <a:spcBef>
                <a:spcPct val="0"/>
              </a:spcBef>
              <a:spcAft>
                <a:spcPct val="0"/>
              </a:spcAft>
              <a:buClrTx/>
              <a:buSzTx/>
              <a:buFontTx/>
              <a:buNone/>
              <a:tabLst/>
              <a:defRPr/>
            </a:pPr>
            <a:endParaRPr kumimoji="0" lang="zh-CN" altLang="en-US" sz="128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9" name="组合 8"/>
          <p:cNvGrpSpPr/>
          <p:nvPr/>
        </p:nvGrpSpPr>
        <p:grpSpPr>
          <a:xfrm>
            <a:off x="2247481" y="4223742"/>
            <a:ext cx="5491098" cy="128106"/>
            <a:chOff x="1292350" y="-1299312"/>
            <a:chExt cx="7721856" cy="3007554"/>
          </a:xfrm>
        </p:grpSpPr>
        <p:sp>
          <p:nvSpPr>
            <p:cNvPr id="10" name="Rectangle 74"/>
            <p:cNvSpPr/>
            <p:nvPr/>
          </p:nvSpPr>
          <p:spPr>
            <a:xfrm>
              <a:off x="1292350" y="-1285081"/>
              <a:ext cx="1930464" cy="299332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91440" tIns="45719" rIns="91440" bIns="45719" anchor="ctr"/>
            <a:lstStyle/>
            <a:p>
              <a:pPr marL="0" marR="0" lvl="0" indent="0" algn="ctr" defTabSz="408199" rtl="0" eaLnBrk="1" fontAlgn="auto" latinLnBrk="0" hangingPunct="1">
                <a:lnSpc>
                  <a:spcPct val="120000"/>
                </a:lnSpc>
                <a:spcBef>
                  <a:spcPts val="0"/>
                </a:spcBef>
                <a:spcAft>
                  <a:spcPts val="0"/>
                </a:spcAft>
                <a:buClrTx/>
                <a:buSzTx/>
                <a:buFontTx/>
                <a:buNone/>
                <a:tabLst/>
                <a:defRPr/>
              </a:pPr>
              <a:endParaRPr kumimoji="0" lang="en-US" sz="128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1" name="Rectangle 90"/>
            <p:cNvSpPr/>
            <p:nvPr/>
          </p:nvSpPr>
          <p:spPr>
            <a:xfrm>
              <a:off x="3222814" y="-1285081"/>
              <a:ext cx="1930464" cy="2993323"/>
            </a:xfrm>
            <a:prstGeom prst="rect">
              <a:avLst/>
            </a:prstGeom>
            <a:solidFill>
              <a:schemeClr val="accent6">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45719" rIns="91440" bIns="45719" anchor="ctr"/>
            <a:lstStyle/>
            <a:p>
              <a:pPr marL="0" marR="0" lvl="0" indent="0" algn="ctr" defTabSz="408199" rtl="0" eaLnBrk="1" fontAlgn="auto" latinLnBrk="0" hangingPunct="1">
                <a:lnSpc>
                  <a:spcPct val="120000"/>
                </a:lnSpc>
                <a:spcBef>
                  <a:spcPts val="0"/>
                </a:spcBef>
                <a:spcAft>
                  <a:spcPts val="0"/>
                </a:spcAft>
                <a:buClrTx/>
                <a:buSzTx/>
                <a:buFontTx/>
                <a:buNone/>
                <a:tabLst/>
                <a:defRPr/>
              </a:pPr>
              <a:endParaRPr kumimoji="0" lang="en-US" sz="128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2" name="Rectangle 127"/>
            <p:cNvSpPr/>
            <p:nvPr/>
          </p:nvSpPr>
          <p:spPr>
            <a:xfrm>
              <a:off x="5153278" y="-1291779"/>
              <a:ext cx="1930464" cy="299232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91440" tIns="45719" rIns="91440" bIns="45719" anchor="ctr"/>
            <a:lstStyle/>
            <a:p>
              <a:pPr marL="0" marR="0" lvl="0" indent="0" algn="ctr" defTabSz="408199" rtl="0" eaLnBrk="1" fontAlgn="auto" latinLnBrk="0" hangingPunct="1">
                <a:lnSpc>
                  <a:spcPct val="120000"/>
                </a:lnSpc>
                <a:spcBef>
                  <a:spcPts val="0"/>
                </a:spcBef>
                <a:spcAft>
                  <a:spcPts val="0"/>
                </a:spcAft>
                <a:buClrTx/>
                <a:buSzTx/>
                <a:buFontTx/>
                <a:buNone/>
                <a:tabLst/>
                <a:defRPr/>
              </a:pPr>
              <a:endParaRPr kumimoji="0" lang="en-US" sz="128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3" name="Rectangle 138"/>
            <p:cNvSpPr/>
            <p:nvPr/>
          </p:nvSpPr>
          <p:spPr>
            <a:xfrm>
              <a:off x="7083742" y="-1299312"/>
              <a:ext cx="1930464" cy="2993323"/>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91440" tIns="45719" rIns="91440" bIns="45719" anchor="ctr"/>
            <a:lstStyle/>
            <a:p>
              <a:pPr marL="0" marR="0" lvl="0" indent="0" algn="ctr" defTabSz="408199" rtl="0" eaLnBrk="1" fontAlgn="auto" latinLnBrk="0" hangingPunct="1">
                <a:lnSpc>
                  <a:spcPct val="120000"/>
                </a:lnSpc>
                <a:spcBef>
                  <a:spcPts val="0"/>
                </a:spcBef>
                <a:spcAft>
                  <a:spcPts val="0"/>
                </a:spcAft>
                <a:buClrTx/>
                <a:buSzTx/>
                <a:buFontTx/>
                <a:buNone/>
                <a:tabLst/>
                <a:defRPr/>
              </a:pPr>
              <a:endParaRPr kumimoji="0" lang="en-US" sz="128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sp>
        <p:nvSpPr>
          <p:cNvPr id="5123" name="Text Box 3"/>
          <p:cNvSpPr>
            <a:spLocks noChangeArrowheads="1"/>
          </p:cNvSpPr>
          <p:nvPr/>
        </p:nvSpPr>
        <p:spPr bwMode="auto">
          <a:xfrm>
            <a:off x="1559495" y="2979665"/>
            <a:ext cx="583692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square" anchor="ctr">
            <a:spAutoFit/>
          </a:bodyPr>
          <a:lstStyle/>
          <a:p>
            <a:pPr marL="0" marR="0" lvl="0" indent="0" algn="ctr" defTabSz="650230" rtl="0" eaLnBrk="1" fontAlgn="base" latinLnBrk="0" hangingPunct="1">
              <a:lnSpc>
                <a:spcPct val="100000"/>
              </a:lnSpc>
              <a:spcBef>
                <a:spcPct val="0"/>
              </a:spcBef>
              <a:spcAft>
                <a:spcPct val="0"/>
              </a:spcAft>
              <a:buClrTx/>
              <a:buSzTx/>
              <a:buFontTx/>
              <a:buNone/>
              <a:tabLst/>
              <a:defRPr/>
            </a:pPr>
            <a:r>
              <a:rPr kumimoji="0" lang="zh-TW" altLang="en-US" sz="4800" b="1" i="0" u="none" strike="noStrike" kern="1200" cap="none" spc="0" normalizeH="0" baseline="0" noProof="0" dirty="0" smtClean="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松山工農</a:t>
            </a:r>
            <a:endParaRPr kumimoji="0" lang="zh-CN" altLang="en-US" sz="48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7" name="Text Box 3"/>
          <p:cNvSpPr>
            <a:spLocks noChangeArrowheads="1"/>
          </p:cNvSpPr>
          <p:nvPr/>
        </p:nvSpPr>
        <p:spPr bwMode="auto">
          <a:xfrm>
            <a:off x="7085252" y="2292929"/>
            <a:ext cx="2204450" cy="2269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anchor="ctr">
            <a:spAutoFit/>
          </a:bodyPr>
          <a:lstStyle/>
          <a:p>
            <a:pPr marL="0" marR="0" lvl="0" indent="0" algn="l" defTabSz="650230" rtl="0" eaLnBrk="1" fontAlgn="base" latinLnBrk="0" hangingPunct="1">
              <a:lnSpc>
                <a:spcPct val="100000"/>
              </a:lnSpc>
              <a:spcBef>
                <a:spcPct val="0"/>
              </a:spcBef>
              <a:spcAft>
                <a:spcPct val="0"/>
              </a:spcAft>
              <a:buClrTx/>
              <a:buSzTx/>
              <a:buFontTx/>
              <a:buNone/>
              <a:tabLst/>
              <a:defRPr/>
            </a:pPr>
            <a:r>
              <a:rPr kumimoji="0" lang="en-US" sz="14149" b="0" i="0" u="none" strike="noStrike" kern="1200" cap="none" spc="0" normalizeH="0" baseline="0" noProof="0" dirty="0" smtClean="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05</a:t>
            </a:r>
            <a:endParaRPr kumimoji="0" lang="zh-CN" altLang="en-US" sz="14149"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nvGrpSpPr>
          <p:cNvPr id="6" name="群組 5"/>
          <p:cNvGrpSpPr/>
          <p:nvPr/>
        </p:nvGrpSpPr>
        <p:grpSpPr>
          <a:xfrm>
            <a:off x="9120336" y="5157192"/>
            <a:ext cx="1317584" cy="328618"/>
            <a:chOff x="8003704" y="5610978"/>
            <a:chExt cx="1317584" cy="328618"/>
          </a:xfrm>
        </p:grpSpPr>
        <p:sp>
          <p:nvSpPr>
            <p:cNvPr id="17" name="TextBox 25"/>
            <p:cNvSpPr txBox="1"/>
            <p:nvPr/>
          </p:nvSpPr>
          <p:spPr>
            <a:xfrm>
              <a:off x="8396015" y="5671512"/>
              <a:ext cx="925273" cy="207550"/>
            </a:xfrm>
            <a:prstGeom prst="rect">
              <a:avLst/>
            </a:prstGeom>
            <a:noFill/>
          </p:spPr>
          <p:txBody>
            <a:bodyPr wrap="none" rtlCol="0">
              <a:prstTxWarp prst="textPlain">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150" normalizeH="0" baseline="0" noProof="0" dirty="0">
                  <a:ln>
                    <a:noFill/>
                  </a:ln>
                  <a:solidFill>
                    <a:prstClr val="black"/>
                  </a:solidFill>
                  <a:effectLst/>
                  <a:uLnTx/>
                  <a:uFillTx/>
                  <a:latin typeface="微軟正黑體" pitchFamily="34" charset="-120"/>
                  <a:ea typeface="微軟正黑體" pitchFamily="34" charset="-120"/>
                  <a:cs typeface="+mn-cs"/>
                </a:rPr>
                <a:t> </a:t>
              </a:r>
              <a:r>
                <a:rPr kumimoji="0" lang="zh-TW" altLang="en-US" sz="1800" b="1" i="0" u="none" strike="noStrike" kern="0" cap="none" spc="-150" normalizeH="0" baseline="0" noProof="0" dirty="0">
                  <a:ln>
                    <a:noFill/>
                  </a:ln>
                  <a:solidFill>
                    <a:prstClr val="white">
                      <a:lumMod val="50000"/>
                    </a:prstClr>
                  </a:solidFill>
                  <a:effectLst/>
                  <a:uLnTx/>
                  <a:uFillTx/>
                  <a:latin typeface="微軟正黑體" pitchFamily="34" charset="-120"/>
                  <a:ea typeface="微軟正黑體" pitchFamily="34" charset="-120"/>
                  <a:cs typeface="+mn-cs"/>
                </a:rPr>
                <a:t>中山女高</a:t>
              </a:r>
              <a:endParaRPr kumimoji="0" lang="ko-KR" altLang="en-US" sz="1800" b="1" i="0" u="none" strike="noStrike" kern="0" cap="none" spc="-150" normalizeH="0" baseline="0" noProof="0" dirty="0">
                <a:ln>
                  <a:noFill/>
                </a:ln>
                <a:solidFill>
                  <a:prstClr val="white">
                    <a:lumMod val="50000"/>
                  </a:prstClr>
                </a:solidFill>
                <a:effectLst/>
                <a:uLnTx/>
                <a:uFillTx/>
                <a:latin typeface="微軟正黑體" pitchFamily="34" charset="-120"/>
                <a:ea typeface="HY헤드라인M" pitchFamily="18" charset="-127"/>
                <a:cs typeface="+mn-cs"/>
              </a:endParaRPr>
            </a:p>
          </p:txBody>
        </p:sp>
        <p:sp>
          <p:nvSpPr>
            <p:cNvPr id="18" name="矩形 17"/>
            <p:cNvSpPr/>
            <p:nvPr/>
          </p:nvSpPr>
          <p:spPr>
            <a:xfrm>
              <a:off x="8003704" y="5610978"/>
              <a:ext cx="73026" cy="328618"/>
            </a:xfrm>
            <a:prstGeom prst="rect">
              <a:avLst/>
            </a:prstGeom>
            <a:solidFill>
              <a:srgbClr val="FF0000"/>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19" name="矩形 18"/>
            <p:cNvSpPr/>
            <p:nvPr/>
          </p:nvSpPr>
          <p:spPr>
            <a:xfrm>
              <a:off x="8113242" y="5610978"/>
              <a:ext cx="73026" cy="328618"/>
            </a:xfrm>
            <a:prstGeom prst="rect">
              <a:avLst/>
            </a:prstGeom>
            <a:solidFill>
              <a:srgbClr val="FF6400"/>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20" name="矩形 19"/>
            <p:cNvSpPr/>
            <p:nvPr/>
          </p:nvSpPr>
          <p:spPr>
            <a:xfrm>
              <a:off x="8222781" y="5610978"/>
              <a:ext cx="73026" cy="328618"/>
            </a:xfrm>
            <a:prstGeom prst="rect">
              <a:avLst/>
            </a:prstGeom>
            <a:solidFill>
              <a:srgbClr val="FFC800"/>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Calibri"/>
                <a:ea typeface="맑은 고딕" panose="020B0503020000020004" pitchFamily="34" charset="-127"/>
                <a:cs typeface="+mn-cs"/>
              </a:endParaRPr>
            </a:p>
          </p:txBody>
        </p:sp>
      </p:grpSp>
      <p:pic>
        <p:nvPicPr>
          <p:cNvPr id="5" name="圖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287" y="-1"/>
            <a:ext cx="4064908" cy="2557295"/>
          </a:xfrm>
          <a:prstGeom prst="rect">
            <a:avLst/>
          </a:prstGeom>
        </p:spPr>
      </p:pic>
      <p:pic>
        <p:nvPicPr>
          <p:cNvPr id="21" name="圖片 20" descr="一張含有 文字 的圖片&#10;&#10;自動產生的描述">
            <a:extLst>
              <a:ext uri="{FF2B5EF4-FFF2-40B4-BE49-F238E27FC236}">
                <a16:creationId xmlns:a16="http://schemas.microsoft.com/office/drawing/2014/main" id="{9766149B-1A04-4F5A-8449-01024F9FCD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51908" y="3143291"/>
            <a:ext cx="1482422" cy="2955978"/>
          </a:xfrm>
          <a:prstGeom prst="rect">
            <a:avLst/>
          </a:prstGeom>
        </p:spPr>
      </p:pic>
    </p:spTree>
    <p:extLst>
      <p:ext uri="{BB962C8B-B14F-4D97-AF65-F5344CB8AC3E}">
        <p14:creationId xmlns:p14="http://schemas.microsoft.com/office/powerpoint/2010/main" val="19575056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1261872" y="1573531"/>
            <a:ext cx="9665208" cy="4770537"/>
          </a:xfrm>
          <a:prstGeom prst="rect">
            <a:avLst/>
          </a:prstGeom>
        </p:spPr>
        <p:txBody>
          <a:bodyPr wrap="square">
            <a:spAutoFit/>
          </a:bodyPr>
          <a:lstStyle/>
          <a:p>
            <a:pPr marL="576000" marR="0" lvl="0" indent="-576000" algn="just" defTabSz="457200" rtl="0" eaLnBrk="1" fontAlgn="auto" latinLnBrk="0" hangingPunct="1">
              <a:lnSpc>
                <a:spcPct val="100000"/>
              </a:lnSpc>
              <a:spcBef>
                <a:spcPct val="0"/>
              </a:spcBef>
              <a:spcAft>
                <a:spcPts val="0"/>
              </a:spcAft>
              <a:buClrTx/>
              <a:buSzTx/>
              <a:buFont typeface="Wingdings" panose="05000000000000000000" pitchFamily="2" charset="2"/>
              <a:buChar char="l"/>
              <a:tabLst/>
              <a:defRPr/>
            </a:pPr>
            <a:r>
              <a:rPr kumimoji="0" lang="zh-TW" altLang="en-US" sz="32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技術型高中設有</a:t>
            </a:r>
            <a:endParaRPr kumimoji="0" lang="en-US" altLang="zh-TW" sz="32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endParaRPr>
          </a:p>
          <a:p>
            <a:pPr marL="0" marR="0" lvl="0" indent="0" algn="just" defTabSz="457200" rtl="0" eaLnBrk="1" fontAlgn="auto" latinLnBrk="0" hangingPunct="1">
              <a:lnSpc>
                <a:spcPct val="100000"/>
              </a:lnSpc>
              <a:spcBef>
                <a:spcPct val="0"/>
              </a:spcBef>
              <a:spcAft>
                <a:spcPts val="0"/>
              </a:spcAft>
              <a:buClrTx/>
              <a:buSzTx/>
              <a:buFontTx/>
              <a:buNone/>
              <a:tabLst/>
              <a:defRPr/>
            </a:pPr>
            <a:r>
              <a:rPr kumimoji="0" lang="zh-TW" altLang="en-US" sz="32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      </a:t>
            </a:r>
            <a:r>
              <a:rPr kumimoji="0" lang="zh-TW" altLang="en-US" sz="2400" b="0"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電機科、電子科、資訊科、機械科、汽車科、化工科、</a:t>
            </a:r>
            <a:endParaRPr kumimoji="0" lang="en-US" altLang="zh-TW" sz="2400" b="0"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endParaRPr>
          </a:p>
          <a:p>
            <a:pPr marL="0" marR="0" lvl="0" indent="0" algn="just" defTabSz="457200" rtl="0" eaLnBrk="1" fontAlgn="auto" latinLnBrk="0" hangingPunct="1">
              <a:lnSpc>
                <a:spcPct val="100000"/>
              </a:lnSpc>
              <a:spcBef>
                <a:spcPct val="0"/>
              </a:spcBef>
              <a:spcAft>
                <a:spcPts val="0"/>
              </a:spcAft>
              <a:buClrTx/>
              <a:buSzTx/>
              <a:buFontTx/>
              <a:buNone/>
              <a:tabLst/>
              <a:defRPr/>
            </a:pPr>
            <a:r>
              <a:rPr kumimoji="0" lang="zh-TW" altLang="en-US" sz="2400" b="0"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        園藝科、食品加工科</a:t>
            </a:r>
            <a:endParaRPr kumimoji="0" lang="en-US" altLang="zh-TW" sz="2400" b="0"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endParaRPr>
          </a:p>
          <a:p>
            <a:pPr marL="0" marR="0" lvl="0" indent="0" algn="just" defTabSz="457200" rtl="0" eaLnBrk="1" fontAlgn="auto" latinLnBrk="0" hangingPunct="1">
              <a:lnSpc>
                <a:spcPct val="100000"/>
              </a:lnSpc>
              <a:spcBef>
                <a:spcPct val="0"/>
              </a:spcBef>
              <a:spcAft>
                <a:spcPts val="0"/>
              </a:spcAft>
              <a:buClrTx/>
              <a:buSzTx/>
              <a:buFontTx/>
              <a:buNone/>
              <a:tabLst/>
              <a:defRPr/>
            </a:pPr>
            <a:r>
              <a:rPr kumimoji="0" lang="zh-TW" altLang="en-US" sz="18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          </a:t>
            </a:r>
            <a:r>
              <a:rPr kumimoji="0" lang="zh-TW" altLang="en-US" sz="2400" b="1" i="0" u="none" strike="noStrike" kern="1200" cap="none" spc="0" normalizeH="0" baseline="0" noProof="0" dirty="0">
                <a:ln>
                  <a:noFill/>
                </a:ln>
                <a:solidFill>
                  <a:srgbClr val="7030A0"/>
                </a:solidFill>
                <a:effectLst/>
                <a:uLnTx/>
                <a:uFillTx/>
                <a:latin typeface="微軟正黑體" pitchFamily="34" charset="-120"/>
                <a:ea typeface="微軟正黑體" pitchFamily="34" charset="-120"/>
                <a:cs typeface="+mn-cs"/>
              </a:rPr>
              <a:t>共</a:t>
            </a:r>
            <a:r>
              <a:rPr kumimoji="0" lang="en-US" altLang="zh-TW" sz="2400" b="1" i="0" u="none" strike="noStrike" kern="1200" cap="none" spc="0" normalizeH="0" baseline="0" noProof="0" dirty="0">
                <a:ln>
                  <a:noFill/>
                </a:ln>
                <a:solidFill>
                  <a:srgbClr val="7030A0"/>
                </a:solidFill>
                <a:effectLst/>
                <a:uLnTx/>
                <a:uFillTx/>
                <a:latin typeface="微軟正黑體" pitchFamily="34" charset="-120"/>
                <a:ea typeface="微軟正黑體" pitchFamily="34" charset="-120"/>
                <a:cs typeface="+mn-cs"/>
              </a:rPr>
              <a:t>6</a:t>
            </a:r>
            <a:r>
              <a:rPr kumimoji="0" lang="zh-TW" altLang="en-US" sz="2400" b="1" i="0" u="none" strike="noStrike" kern="1200" cap="none" spc="0" normalizeH="0" baseline="0" noProof="0" dirty="0">
                <a:ln>
                  <a:noFill/>
                </a:ln>
                <a:solidFill>
                  <a:srgbClr val="7030A0"/>
                </a:solidFill>
                <a:effectLst/>
                <a:uLnTx/>
                <a:uFillTx/>
                <a:latin typeface="微軟正黑體" pitchFamily="34" charset="-120"/>
                <a:ea typeface="微軟正黑體" pitchFamily="34" charset="-120"/>
                <a:cs typeface="+mn-cs"/>
              </a:rPr>
              <a:t>群</a:t>
            </a:r>
            <a:r>
              <a:rPr kumimoji="0" lang="en-US" altLang="zh-TW" sz="2400" b="1" i="0" u="none" strike="noStrike" kern="1200" cap="none" spc="0" normalizeH="0" baseline="0" noProof="0" dirty="0">
                <a:ln>
                  <a:noFill/>
                </a:ln>
                <a:solidFill>
                  <a:srgbClr val="7030A0"/>
                </a:solidFill>
                <a:effectLst/>
                <a:uLnTx/>
                <a:uFillTx/>
                <a:latin typeface="微軟正黑體" pitchFamily="34" charset="-120"/>
                <a:ea typeface="微軟正黑體" pitchFamily="34" charset="-120"/>
                <a:cs typeface="+mn-cs"/>
              </a:rPr>
              <a:t>8</a:t>
            </a:r>
            <a:r>
              <a:rPr kumimoji="0" lang="zh-TW" altLang="en-US" sz="2400" b="1" i="0" u="none" strike="noStrike" kern="1200" cap="none" spc="0" normalizeH="0" baseline="0" noProof="0" dirty="0">
                <a:ln>
                  <a:noFill/>
                </a:ln>
                <a:solidFill>
                  <a:srgbClr val="7030A0"/>
                </a:solidFill>
                <a:effectLst/>
                <a:uLnTx/>
                <a:uFillTx/>
                <a:latin typeface="微軟正黑體" pitchFamily="34" charset="-120"/>
                <a:ea typeface="微軟正黑體" pitchFamily="34" charset="-120"/>
                <a:cs typeface="+mn-cs"/>
              </a:rPr>
              <a:t>科</a:t>
            </a:r>
            <a:r>
              <a:rPr kumimoji="0" lang="en-US" altLang="zh-TW" sz="2400" b="1" i="0" u="none" strike="noStrike" kern="1200" cap="none" spc="0" normalizeH="0" baseline="0" noProof="0" dirty="0">
                <a:ln>
                  <a:noFill/>
                </a:ln>
                <a:solidFill>
                  <a:srgbClr val="7030A0"/>
                </a:solidFill>
                <a:effectLst/>
                <a:uLnTx/>
                <a:uFillTx/>
                <a:latin typeface="微軟正黑體" pitchFamily="34" charset="-120"/>
                <a:ea typeface="微軟正黑體" pitchFamily="34" charset="-120"/>
                <a:cs typeface="+mn-cs"/>
              </a:rPr>
              <a:t>51</a:t>
            </a:r>
            <a:r>
              <a:rPr kumimoji="0" lang="zh-TW" altLang="en-US" sz="2400" b="1" i="0" u="none" strike="noStrike" kern="1200" cap="none" spc="0" normalizeH="0" baseline="0" noProof="0" dirty="0">
                <a:ln>
                  <a:noFill/>
                </a:ln>
                <a:solidFill>
                  <a:srgbClr val="7030A0"/>
                </a:solidFill>
                <a:effectLst/>
                <a:uLnTx/>
                <a:uFillTx/>
                <a:latin typeface="微軟正黑體" pitchFamily="34" charset="-120"/>
                <a:ea typeface="微軟正黑體" pitchFamily="34" charset="-120"/>
                <a:cs typeface="+mn-cs"/>
              </a:rPr>
              <a:t>班</a:t>
            </a:r>
            <a:endParaRPr kumimoji="0" lang="en-US" altLang="zh-TW" sz="2400" b="1" i="0" u="none" strike="noStrike" kern="1200" cap="none" spc="0" normalizeH="0" baseline="0" noProof="0" dirty="0">
              <a:ln>
                <a:noFill/>
              </a:ln>
              <a:solidFill>
                <a:srgbClr val="7030A0"/>
              </a:solidFill>
              <a:effectLst/>
              <a:uLnTx/>
              <a:uFillTx/>
              <a:latin typeface="微軟正黑體" pitchFamily="34" charset="-120"/>
              <a:ea typeface="微軟正黑體" pitchFamily="34" charset="-120"/>
              <a:cs typeface="+mn-cs"/>
            </a:endParaRPr>
          </a:p>
          <a:p>
            <a:pPr marL="576000" marR="0" lvl="0" indent="-576000" algn="just" defTabSz="457200" rtl="0" eaLnBrk="1" fontAlgn="auto" latinLnBrk="0" hangingPunct="1">
              <a:lnSpc>
                <a:spcPct val="100000"/>
              </a:lnSpc>
              <a:spcBef>
                <a:spcPct val="0"/>
              </a:spcBef>
              <a:spcAft>
                <a:spcPts val="0"/>
              </a:spcAft>
              <a:buClrTx/>
              <a:buSzTx/>
              <a:buFont typeface="Wingdings" panose="05000000000000000000" pitchFamily="2" charset="2"/>
              <a:buChar char="l"/>
              <a:tabLst/>
              <a:defRPr/>
            </a:pPr>
            <a:r>
              <a:rPr kumimoji="0" lang="zh-TW" altLang="en-US" sz="32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綜合型高中設有</a:t>
            </a:r>
            <a:endParaRPr kumimoji="0" lang="en-US" altLang="zh-TW" sz="32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endParaRPr>
          </a:p>
          <a:p>
            <a:pPr marL="0" marR="0" lvl="0" indent="0" algn="just" defTabSz="457200" rtl="0" eaLnBrk="1" fontAlgn="auto" latinLnBrk="0" hangingPunct="1">
              <a:lnSpc>
                <a:spcPct val="100000"/>
              </a:lnSpc>
              <a:spcBef>
                <a:spcPct val="0"/>
              </a:spcBef>
              <a:spcAft>
                <a:spcPts val="0"/>
              </a:spcAft>
              <a:buClrTx/>
              <a:buSzTx/>
              <a:buFontTx/>
              <a:buNone/>
              <a:tabLst/>
              <a:defRPr/>
            </a:pPr>
            <a:r>
              <a:rPr kumimoji="0" lang="zh-TW" altLang="en-US" sz="3200" b="0"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     </a:t>
            </a:r>
            <a:r>
              <a:rPr kumimoji="0" lang="zh-TW" altLang="en-US" sz="2400" b="0"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「學術學程」</a:t>
            </a:r>
            <a:r>
              <a:rPr kumimoji="0" lang="en-US" altLang="zh-TW" sz="2400" b="0"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a:t>
            </a:r>
            <a:r>
              <a:rPr kumimoji="0" lang="zh-TW" altLang="en-US" sz="2400" b="0"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含自然學程、社會學程</a:t>
            </a:r>
            <a:r>
              <a:rPr kumimoji="0" lang="en-US" altLang="zh-TW" sz="2400" b="0"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a:t>
            </a:r>
            <a:r>
              <a:rPr kumimoji="0" lang="zh-TW" altLang="en-US" sz="2400" b="0"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a:t>
            </a:r>
            <a:endParaRPr kumimoji="0" lang="en-US" altLang="zh-TW" sz="2400" b="0"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endParaRPr>
          </a:p>
          <a:p>
            <a:pPr marL="0" marR="0" lvl="0" indent="0" algn="just" defTabSz="457200" rtl="0" eaLnBrk="1" fontAlgn="auto" latinLnBrk="0" hangingPunct="1">
              <a:lnSpc>
                <a:spcPct val="100000"/>
              </a:lnSpc>
              <a:spcBef>
                <a:spcPct val="0"/>
              </a:spcBef>
              <a:spcAft>
                <a:spcPts val="0"/>
              </a:spcAft>
              <a:buClrTx/>
              <a:buSzTx/>
              <a:buFontTx/>
              <a:buNone/>
              <a:tabLst/>
              <a:defRPr/>
            </a:pPr>
            <a:r>
              <a:rPr kumimoji="0" lang="zh-TW" altLang="en-US" sz="2400" b="0"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       「專門學程」</a:t>
            </a:r>
            <a:r>
              <a:rPr kumimoji="0" lang="en-US" altLang="zh-TW" sz="2400" b="0"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a:t>
            </a:r>
            <a:r>
              <a:rPr kumimoji="0" lang="zh-TW" altLang="en-US" sz="2400" b="0"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含園藝、電子</a:t>
            </a:r>
            <a:r>
              <a:rPr kumimoji="0" lang="zh-TW" altLang="en-US" sz="2400" b="0" i="0" u="none" strike="noStrike" kern="1200" cap="none" spc="0" normalizeH="0" baseline="0" noProof="0" dirty="0">
                <a:ln>
                  <a:noFill/>
                </a:ln>
                <a:solidFill>
                  <a:srgbClr val="FF0000"/>
                </a:solidFill>
                <a:effectLst/>
                <a:uLnTx/>
                <a:uFillTx/>
                <a:latin typeface="Microsoft JhengHei UI" panose="020B0604030504040204" pitchFamily="34" charset="-120"/>
                <a:ea typeface="Microsoft JhengHei UI" panose="020B0604030504040204" pitchFamily="34" charset="-120"/>
                <a:cs typeface="+mn-cs"/>
              </a:rPr>
              <a:t>、</a:t>
            </a:r>
            <a:r>
              <a:rPr kumimoji="0" lang="zh-TW" altLang="en-US" sz="2400" b="0"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及化工技術學程</a:t>
            </a:r>
            <a:r>
              <a:rPr kumimoji="0" lang="en-US" altLang="zh-TW" sz="2400" b="0"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a:t>
            </a:r>
            <a:endParaRPr kumimoji="0" lang="en-US" altLang="zh-TW" sz="1800" b="0"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endParaRPr>
          </a:p>
          <a:p>
            <a:pPr marL="0" marR="0" lvl="0" indent="0" algn="just" defTabSz="457200" rtl="0" eaLnBrk="1" fontAlgn="auto" latinLnBrk="0" hangingPunct="1">
              <a:lnSpc>
                <a:spcPct val="100000"/>
              </a:lnSpc>
              <a:spcBef>
                <a:spcPct val="0"/>
              </a:spcBef>
              <a:spcAft>
                <a:spcPts val="0"/>
              </a:spcAft>
              <a:buClrTx/>
              <a:buSzTx/>
              <a:buFontTx/>
              <a:buNone/>
              <a:tabLst/>
              <a:defRPr/>
            </a:pPr>
            <a:r>
              <a:rPr kumimoji="0" lang="zh-TW" altLang="en-US" sz="18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         </a:t>
            </a:r>
            <a:r>
              <a:rPr kumimoji="0" lang="zh-TW" altLang="en-US" sz="2400" b="1" i="0" u="none" strike="noStrike" kern="1200" cap="none" spc="0" normalizeH="0" baseline="0" noProof="0" dirty="0">
                <a:ln>
                  <a:noFill/>
                </a:ln>
                <a:solidFill>
                  <a:srgbClr val="7030A0"/>
                </a:solidFill>
                <a:effectLst/>
                <a:uLnTx/>
                <a:uFillTx/>
                <a:latin typeface="微軟正黑體" pitchFamily="34" charset="-120"/>
                <a:ea typeface="微軟正黑體" pitchFamily="34" charset="-120"/>
                <a:cs typeface="+mn-cs"/>
              </a:rPr>
              <a:t>共</a:t>
            </a:r>
            <a:r>
              <a:rPr kumimoji="0" lang="en-US" altLang="zh-TW" sz="2400" b="1" i="0" u="none" strike="noStrike" kern="1200" cap="none" spc="0" normalizeH="0" baseline="0" noProof="0" dirty="0">
                <a:ln>
                  <a:noFill/>
                </a:ln>
                <a:solidFill>
                  <a:srgbClr val="7030A0"/>
                </a:solidFill>
                <a:effectLst/>
                <a:uLnTx/>
                <a:uFillTx/>
                <a:latin typeface="微軟正黑體" pitchFamily="34" charset="-120"/>
                <a:ea typeface="微軟正黑體" pitchFamily="34" charset="-120"/>
                <a:cs typeface="+mn-cs"/>
              </a:rPr>
              <a:t>5</a:t>
            </a:r>
            <a:r>
              <a:rPr kumimoji="0" lang="zh-TW" altLang="en-US" sz="2400" b="1" i="0" u="none" strike="noStrike" kern="1200" cap="none" spc="0" normalizeH="0" baseline="0" noProof="0" dirty="0">
                <a:ln>
                  <a:noFill/>
                </a:ln>
                <a:solidFill>
                  <a:srgbClr val="7030A0"/>
                </a:solidFill>
                <a:effectLst/>
                <a:uLnTx/>
                <a:uFillTx/>
                <a:latin typeface="微軟正黑體" pitchFamily="34" charset="-120"/>
                <a:ea typeface="微軟正黑體" pitchFamily="34" charset="-120"/>
                <a:cs typeface="+mn-cs"/>
              </a:rPr>
              <a:t>學程</a:t>
            </a:r>
            <a:r>
              <a:rPr lang="en-US" altLang="zh-TW" sz="2400" b="1" dirty="0">
                <a:solidFill>
                  <a:srgbClr val="7030A0"/>
                </a:solidFill>
                <a:latin typeface="微軟正黑體" pitchFamily="34" charset="-120"/>
                <a:ea typeface="微軟正黑體" pitchFamily="34" charset="-120"/>
              </a:rPr>
              <a:t>9</a:t>
            </a:r>
            <a:r>
              <a:rPr kumimoji="0" lang="zh-TW" altLang="en-US" sz="2400" b="1" i="0" u="none" strike="noStrike" kern="1200" cap="none" spc="0" normalizeH="0" baseline="0" noProof="0" dirty="0">
                <a:ln>
                  <a:noFill/>
                </a:ln>
                <a:solidFill>
                  <a:srgbClr val="7030A0"/>
                </a:solidFill>
                <a:effectLst/>
                <a:uLnTx/>
                <a:uFillTx/>
                <a:latin typeface="微軟正黑體" pitchFamily="34" charset="-120"/>
                <a:ea typeface="微軟正黑體" pitchFamily="34" charset="-120"/>
                <a:cs typeface="+mn-cs"/>
              </a:rPr>
              <a:t>班</a:t>
            </a:r>
            <a:endParaRPr kumimoji="0" lang="en-US" altLang="zh-TW" sz="2400" b="1" i="0" u="none" strike="noStrike" kern="1200" cap="none" spc="0" normalizeH="0" baseline="0" noProof="0" dirty="0">
              <a:ln>
                <a:noFill/>
              </a:ln>
              <a:solidFill>
                <a:srgbClr val="7030A0"/>
              </a:solidFill>
              <a:effectLst/>
              <a:uLnTx/>
              <a:uFillTx/>
              <a:latin typeface="微軟正黑體" pitchFamily="34" charset="-120"/>
              <a:ea typeface="微軟正黑體" pitchFamily="34" charset="-120"/>
              <a:cs typeface="+mn-cs"/>
            </a:endParaRPr>
          </a:p>
          <a:p>
            <a:pPr marL="576000" marR="0" lvl="0" indent="-576000" algn="just" defTabSz="457200" rtl="0" eaLnBrk="1" fontAlgn="auto" latinLnBrk="0" hangingPunct="1">
              <a:lnSpc>
                <a:spcPct val="100000"/>
              </a:lnSpc>
              <a:spcBef>
                <a:spcPct val="0"/>
              </a:spcBef>
              <a:spcAft>
                <a:spcPts val="0"/>
              </a:spcAft>
              <a:buClrTx/>
              <a:buSzTx/>
              <a:buFont typeface="Wingdings" panose="05000000000000000000" pitchFamily="2" charset="2"/>
              <a:buChar char="l"/>
              <a:tabLst/>
              <a:defRPr/>
            </a:pPr>
            <a:r>
              <a:rPr kumimoji="0" lang="zh-TW" altLang="en-US" sz="4000" b="1" i="0" u="none" strike="noStrike" kern="1200" cap="none" spc="0" normalizeH="0" baseline="0" noProof="0" dirty="0">
                <a:ln>
                  <a:noFill/>
                </a:ln>
                <a:solidFill>
                  <a:srgbClr val="002060"/>
                </a:solidFill>
                <a:effectLst/>
                <a:uLnTx/>
                <a:uFillTx/>
                <a:latin typeface="微軟正黑體" pitchFamily="34" charset="-120"/>
                <a:ea typeface="微軟正黑體" panose="020B0604030504040204" pitchFamily="34" charset="-120"/>
                <a:cs typeface="+mn-cs"/>
              </a:rPr>
              <a:t>綜合職能科設有</a:t>
            </a:r>
            <a:endParaRPr kumimoji="0" lang="en-US" altLang="zh-TW" sz="4000" b="1" i="0" u="none" strike="noStrike" kern="1200" cap="none" spc="0" normalizeH="0" baseline="0" noProof="0" dirty="0">
              <a:ln>
                <a:noFill/>
              </a:ln>
              <a:solidFill>
                <a:srgbClr val="002060"/>
              </a:solidFill>
              <a:effectLst/>
              <a:uLnTx/>
              <a:uFillTx/>
              <a:latin typeface="微軟正黑體" pitchFamily="34" charset="-120"/>
              <a:ea typeface="微軟正黑體" panose="020B0604030504040204" pitchFamily="34" charset="-120"/>
              <a:cs typeface="+mn-cs"/>
            </a:endParaRPr>
          </a:p>
          <a:p>
            <a:pPr marL="0" marR="0" lvl="0" indent="0" algn="just" defTabSz="457200" rtl="0" eaLnBrk="1" fontAlgn="auto" latinLnBrk="0" hangingPunct="1">
              <a:lnSpc>
                <a:spcPct val="100000"/>
              </a:lnSpc>
              <a:spcBef>
                <a:spcPct val="0"/>
              </a:spcBef>
              <a:spcAft>
                <a:spcPts val="0"/>
              </a:spcAft>
              <a:buClrTx/>
              <a:buSzTx/>
              <a:buFontTx/>
              <a:buNone/>
              <a:tabLst/>
              <a:defRPr/>
            </a:pPr>
            <a:r>
              <a:rPr kumimoji="0" lang="zh-TW" altLang="en-US" sz="4000" b="1" i="0" u="none" strike="noStrike" kern="1200" cap="none" spc="0" normalizeH="0" baseline="0" noProof="0" dirty="0">
                <a:ln>
                  <a:noFill/>
                </a:ln>
                <a:solidFill>
                  <a:srgbClr val="002060"/>
                </a:solidFill>
                <a:effectLst/>
                <a:uLnTx/>
                <a:uFillTx/>
                <a:latin typeface="微軟正黑體" pitchFamily="34" charset="-120"/>
                <a:ea typeface="微軟正黑體" panose="020B0604030504040204" pitchFamily="34" charset="-120"/>
                <a:cs typeface="+mn-cs"/>
              </a:rPr>
              <a:t>    </a:t>
            </a:r>
            <a:r>
              <a:rPr kumimoji="0" lang="zh-TW" altLang="en-US" sz="2400" b="0" i="0" u="none" strike="noStrike" kern="1200" cap="none" spc="0" normalizeH="0" baseline="0" noProof="0" dirty="0">
                <a:ln>
                  <a:noFill/>
                </a:ln>
                <a:solidFill>
                  <a:srgbClr val="FF0000"/>
                </a:solidFill>
                <a:effectLst/>
                <a:uLnTx/>
                <a:uFillTx/>
                <a:latin typeface="微軟正黑體" pitchFamily="34" charset="-120"/>
                <a:ea typeface="微軟正黑體" panose="020B0604030504040204" pitchFamily="34" charset="-120"/>
                <a:cs typeface="+mn-cs"/>
              </a:rPr>
              <a:t>餐飲服務專班</a:t>
            </a:r>
            <a:r>
              <a:rPr kumimoji="0" lang="zh-TW" altLang="en-US" sz="2800" b="0" i="0" u="none" strike="noStrike" kern="1200" cap="none" spc="0" normalizeH="0" baseline="0" noProof="0" dirty="0">
                <a:ln>
                  <a:noFill/>
                </a:ln>
                <a:solidFill>
                  <a:srgbClr val="7030A0"/>
                </a:solidFill>
                <a:effectLst/>
                <a:uLnTx/>
                <a:uFillTx/>
                <a:latin typeface="微軟正黑體" pitchFamily="34" charset="-120"/>
                <a:ea typeface="微軟正黑體" panose="020B0604030504040204" pitchFamily="34" charset="-120"/>
                <a:cs typeface="+mn-cs"/>
              </a:rPr>
              <a:t>共</a:t>
            </a:r>
            <a:r>
              <a:rPr kumimoji="0" lang="en-US" altLang="zh-TW" sz="2800" b="0" i="0" u="none" strike="noStrike" kern="1200" cap="none" spc="0" normalizeH="0" baseline="0" noProof="0" dirty="0">
                <a:ln>
                  <a:noFill/>
                </a:ln>
                <a:solidFill>
                  <a:srgbClr val="7030A0"/>
                </a:solidFill>
                <a:effectLst/>
                <a:uLnTx/>
                <a:uFillTx/>
                <a:latin typeface="微軟正黑體" pitchFamily="34" charset="-120"/>
                <a:ea typeface="微軟正黑體" panose="020B0604030504040204" pitchFamily="34" charset="-120"/>
                <a:cs typeface="+mn-cs"/>
              </a:rPr>
              <a:t>3</a:t>
            </a:r>
            <a:r>
              <a:rPr kumimoji="0" lang="zh-TW" altLang="en-US" sz="2800" b="0" i="0" u="none" strike="noStrike" kern="1200" cap="none" spc="0" normalizeH="0" baseline="0" noProof="0" dirty="0">
                <a:ln>
                  <a:noFill/>
                </a:ln>
                <a:solidFill>
                  <a:srgbClr val="7030A0"/>
                </a:solidFill>
                <a:effectLst/>
                <a:uLnTx/>
                <a:uFillTx/>
                <a:latin typeface="微軟正黑體" pitchFamily="34" charset="-120"/>
                <a:ea typeface="微軟正黑體" panose="020B0604030504040204" pitchFamily="34" charset="-120"/>
                <a:cs typeface="+mn-cs"/>
              </a:rPr>
              <a:t>班</a:t>
            </a:r>
            <a:endParaRPr kumimoji="0" lang="zh-TW" altLang="en-US" sz="2400" b="0" i="0" u="none" strike="noStrike" kern="1200" cap="none" spc="0" normalizeH="0" baseline="0" noProof="0" dirty="0">
              <a:ln>
                <a:noFill/>
              </a:ln>
              <a:solidFill>
                <a:srgbClr val="7030A0"/>
              </a:solidFill>
              <a:effectLst/>
              <a:uLnTx/>
              <a:uFillTx/>
              <a:latin typeface="微軟正黑體" pitchFamily="34" charset="-120"/>
              <a:ea typeface="微軟正黑體" pitchFamily="34" charset="-120"/>
              <a:cs typeface="+mn-cs"/>
            </a:endParaRPr>
          </a:p>
        </p:txBody>
      </p:sp>
      <p:sp>
        <p:nvSpPr>
          <p:cNvPr id="2" name="文字方塊 1"/>
          <p:cNvSpPr txBox="1"/>
          <p:nvPr/>
        </p:nvSpPr>
        <p:spPr>
          <a:xfrm>
            <a:off x="1591056" y="627145"/>
            <a:ext cx="5314275" cy="70788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prstClr val="black"/>
                </a:solidFill>
                <a:effectLst/>
                <a:uLnTx/>
                <a:uFillTx/>
                <a:latin typeface="Century Gothic" panose="020B0502020202020204"/>
                <a:ea typeface="微軟正黑體" panose="020B0604030504040204" pitchFamily="34" charset="-120"/>
                <a:cs typeface="+mn-cs"/>
              </a:rPr>
              <a:t>松山工農學校設科狀況</a:t>
            </a:r>
          </a:p>
        </p:txBody>
      </p:sp>
      <p:sp>
        <p:nvSpPr>
          <p:cNvPr id="6" name="投影片編號版面配置區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FEFFFF"/>
                </a:solidFill>
                <a:effectLst/>
                <a:uLnTx/>
                <a:uFillTx/>
                <a:latin typeface="Century Gothic" panose="020B0502020202020204"/>
                <a:ea typeface="微軟正黑體" panose="020B0604030504040204" pitchFamily="34" charset="-120"/>
                <a:cs typeface="+mn-cs"/>
              </a:rPr>
              <a:t>1</a:t>
            </a:r>
            <a:endParaRPr kumimoji="0" lang="zh-TW" altLang="en-US" sz="2000" b="0" i="0" u="none" strike="noStrike" kern="1200" cap="none" spc="0" normalizeH="0" baseline="0" noProof="0" dirty="0">
              <a:ln>
                <a:noFill/>
              </a:ln>
              <a:solidFill>
                <a:srgbClr val="FEFFFF"/>
              </a:solidFill>
              <a:effectLst/>
              <a:uLnTx/>
              <a:uFillTx/>
              <a:latin typeface="Century Gothic" panose="020B0502020202020204"/>
              <a:ea typeface="微軟正黑體" panose="020B0604030504040204" pitchFamily="34" charset="-120"/>
              <a:cs typeface="+mn-cs"/>
            </a:endParaRPr>
          </a:p>
        </p:txBody>
      </p:sp>
    </p:spTree>
    <p:extLst>
      <p:ext uri="{BB962C8B-B14F-4D97-AF65-F5344CB8AC3E}">
        <p14:creationId xmlns:p14="http://schemas.microsoft.com/office/powerpoint/2010/main" val="34654852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6BA76B3-D03C-4451-8EB4-18D3076077B3}"/>
              </a:ext>
            </a:extLst>
          </p:cNvPr>
          <p:cNvSpPr>
            <a:spLocks noGrp="1"/>
          </p:cNvSpPr>
          <p:nvPr>
            <p:ph type="title"/>
          </p:nvPr>
        </p:nvSpPr>
        <p:spPr>
          <a:xfrm>
            <a:off x="1651093" y="605743"/>
            <a:ext cx="8911687" cy="729202"/>
          </a:xfrm>
        </p:spPr>
        <p:txBody>
          <a:bodyPr rtlCol="0">
            <a:normAutofit/>
          </a:bodyPr>
          <a:lstStyle/>
          <a:p>
            <a:r>
              <a:rPr lang="zh-TW" altLang="en-US" sz="4400" dirty="0"/>
              <a:t>松山工農</a:t>
            </a:r>
            <a:r>
              <a:rPr lang="zh-TW" altLang="en-US" sz="4400" dirty="0">
                <a:solidFill>
                  <a:srgbClr val="002060"/>
                </a:solidFill>
              </a:rPr>
              <a:t>校務經營的方向</a:t>
            </a:r>
            <a:endParaRPr lang="en-US" altLang="zh-TW" sz="6000" dirty="0">
              <a:solidFill>
                <a:srgbClr val="002060"/>
              </a:solidFill>
              <a:latin typeface="微軟正黑體" panose="020B0604030504040204" pitchFamily="34" charset="-120"/>
              <a:ea typeface="微軟正黑體" panose="020B0604030504040204" pitchFamily="34" charset="-120"/>
            </a:endParaRPr>
          </a:p>
        </p:txBody>
      </p:sp>
      <p:graphicFrame>
        <p:nvGraphicFramePr>
          <p:cNvPr id="14" name="資料庫圖表 13"/>
          <p:cNvGraphicFramePr/>
          <p:nvPr/>
        </p:nvGraphicFramePr>
        <p:xfrm>
          <a:off x="688482" y="1529857"/>
          <a:ext cx="10981800" cy="42333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5" name="資料庫圖表 14"/>
          <p:cNvGraphicFramePr/>
          <p:nvPr/>
        </p:nvGraphicFramePr>
        <p:xfrm>
          <a:off x="531812" y="5882459"/>
          <a:ext cx="11463550" cy="70002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4" name="投影片編號版面配置區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FEFFFF"/>
                </a:solidFill>
                <a:effectLst/>
                <a:uLnTx/>
                <a:uFillTx/>
                <a:latin typeface="Century Gothic" panose="020B0502020202020204"/>
                <a:ea typeface="微軟正黑體" panose="020B0604030504040204" pitchFamily="34" charset="-120"/>
                <a:cs typeface="+mn-cs"/>
              </a:rPr>
              <a:t>2</a:t>
            </a:r>
            <a:endParaRPr kumimoji="0" lang="zh-TW" altLang="en-US" sz="2000" b="0" i="0" u="none" strike="noStrike" kern="1200" cap="none" spc="0" normalizeH="0" baseline="0" noProof="0" dirty="0">
              <a:ln>
                <a:noFill/>
              </a:ln>
              <a:solidFill>
                <a:srgbClr val="FEFFFF"/>
              </a:solidFill>
              <a:effectLst/>
              <a:uLnTx/>
              <a:uFillTx/>
              <a:latin typeface="Century Gothic" panose="020B0502020202020204"/>
              <a:ea typeface="微軟正黑體" panose="020B0604030504040204" pitchFamily="34" charset="-120"/>
              <a:cs typeface="+mn-cs"/>
            </a:endParaRPr>
          </a:p>
        </p:txBody>
      </p:sp>
    </p:spTree>
    <p:extLst>
      <p:ext uri="{BB962C8B-B14F-4D97-AF65-F5344CB8AC3E}">
        <p14:creationId xmlns:p14="http://schemas.microsoft.com/office/powerpoint/2010/main" val="6745676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標題 1"/>
          <p:cNvSpPr txBox="1">
            <a:spLocks/>
          </p:cNvSpPr>
          <p:nvPr/>
        </p:nvSpPr>
        <p:spPr>
          <a:xfrm>
            <a:off x="7442183" y="666501"/>
            <a:ext cx="5087658" cy="936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icrosoft JhengHei UI" panose="020B0604030504040204" pitchFamily="34" charset="-120"/>
                <a:ea typeface="Microsoft JhengHei UI" panose="020B0604030504040204" pitchFamily="34" charset="-120"/>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zh-TW" altLang="en-US" sz="40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j-cs"/>
              </a:rPr>
              <a:t>國立大學升學率</a:t>
            </a:r>
            <a:endParaRPr kumimoji="0" lang="zh-TW" altLang="en-US" sz="4000" b="0"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j-cs"/>
            </a:endParaRPr>
          </a:p>
        </p:txBody>
      </p:sp>
      <p:sp>
        <p:nvSpPr>
          <p:cNvPr id="6" name="標題 1"/>
          <p:cNvSpPr txBox="1">
            <a:spLocks/>
          </p:cNvSpPr>
          <p:nvPr/>
        </p:nvSpPr>
        <p:spPr>
          <a:xfrm>
            <a:off x="1393756" y="402336"/>
            <a:ext cx="4732724" cy="7505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spc="-60" baseline="0">
                <a:solidFill>
                  <a:srgbClr val="FFFFFF"/>
                </a:solidFill>
                <a:latin typeface="+mj-ea"/>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zh-TW" altLang="en-US" sz="3600" b="1" i="0" u="none" strike="noStrike" kern="1200" cap="none" spc="-6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j-cs"/>
            </a:endParaRPr>
          </a:p>
        </p:txBody>
      </p:sp>
      <p:sp>
        <p:nvSpPr>
          <p:cNvPr id="2" name="矩形 1"/>
          <p:cNvSpPr/>
          <p:nvPr/>
        </p:nvSpPr>
        <p:spPr>
          <a:xfrm>
            <a:off x="780595" y="1417072"/>
            <a:ext cx="5768831" cy="5139869"/>
          </a:xfrm>
          <a:prstGeom prst="rect">
            <a:avLst/>
          </a:prstGeom>
        </p:spPr>
        <p:txBody>
          <a:bodyPr wrap="square">
            <a:spAutoFit/>
          </a:bodyPr>
          <a:lstStyle/>
          <a:p>
            <a:pPr marL="447675" marR="0" lvl="0" indent="-447675" algn="l" defTabSz="457200" rtl="0" eaLnBrk="1" fontAlgn="auto" latinLnBrk="0" hangingPunct="1">
              <a:lnSpc>
                <a:spcPct val="100000"/>
              </a:lnSpc>
              <a:spcBef>
                <a:spcPts val="0"/>
              </a:spcBef>
              <a:spcAft>
                <a:spcPts val="600"/>
              </a:spcAft>
              <a:buClrTx/>
              <a:buSzTx/>
              <a:buFont typeface="Wingdings" panose="05000000000000000000" pitchFamily="2" charset="2"/>
              <a:buChar char="n"/>
              <a:tabLst/>
              <a:defRPr/>
            </a:pPr>
            <a:r>
              <a:rPr kumimoji="0" lang="zh-TW" altLang="en-US" sz="2400" b="0" i="0" u="none" strike="noStrike" kern="1200" cap="none" spc="0" normalizeH="0" baseline="0" noProof="0" dirty="0">
                <a:ln>
                  <a:noFill/>
                </a:ln>
                <a:solidFill>
                  <a:srgbClr val="0000FF"/>
                </a:solidFill>
                <a:effectLst/>
                <a:uLnTx/>
                <a:uFillTx/>
                <a:latin typeface="Century Gothic" panose="020B0502020202020204"/>
                <a:ea typeface="微軟正黑體" panose="020B0604030504040204" pitchFamily="34" charset="-120"/>
                <a:cs typeface="+mn-cs"/>
              </a:rPr>
              <a:t>榮獲</a:t>
            </a:r>
            <a:r>
              <a:rPr kumimoji="0" lang="en-US" altLang="zh-TW" sz="2400" b="0" i="0" u="none" strike="noStrike" kern="1200" cap="none" spc="0" normalizeH="0" baseline="0" noProof="0" dirty="0">
                <a:ln>
                  <a:noFill/>
                </a:ln>
                <a:solidFill>
                  <a:srgbClr val="0000FF"/>
                </a:solidFill>
                <a:effectLst/>
                <a:uLnTx/>
                <a:uFillTx/>
                <a:latin typeface="Century Gothic" panose="020B0502020202020204"/>
                <a:ea typeface="微軟正黑體" panose="020B0604030504040204" pitchFamily="34" charset="-120"/>
                <a:cs typeface="+mn-cs"/>
              </a:rPr>
              <a:t>108</a:t>
            </a:r>
            <a:r>
              <a:rPr kumimoji="0" lang="zh-TW" altLang="en-US" sz="2400" b="0" i="0" u="none" strike="noStrike" kern="1200" cap="none" spc="0" normalizeH="0" baseline="0" noProof="0" dirty="0">
                <a:ln>
                  <a:noFill/>
                </a:ln>
                <a:solidFill>
                  <a:srgbClr val="0000FF"/>
                </a:solidFill>
                <a:effectLst/>
                <a:uLnTx/>
                <a:uFillTx/>
                <a:latin typeface="Century Gothic" panose="020B0502020202020204"/>
                <a:ea typeface="微軟正黑體" panose="020B0604030504040204" pitchFamily="34" charset="-120"/>
                <a:cs typeface="+mn-cs"/>
              </a:rPr>
              <a:t>年公私立高中職校務暨專業類科評鑑結果</a:t>
            </a:r>
            <a:r>
              <a:rPr kumimoji="0" lang="en-US" altLang="zh-TW" sz="2400" b="0" i="0" u="none" strike="noStrike" kern="1200" cap="none" spc="0" normalizeH="0" baseline="0" noProof="0" dirty="0">
                <a:ln>
                  <a:noFill/>
                </a:ln>
                <a:solidFill>
                  <a:srgbClr val="0000FF"/>
                </a:solidFill>
                <a:effectLst/>
                <a:uLnTx/>
                <a:uFillTx/>
                <a:latin typeface="Century Gothic" panose="020B0502020202020204"/>
                <a:ea typeface="微軟正黑體" panose="020B0604030504040204" pitchFamily="34" charset="-120"/>
                <a:cs typeface="+mn-cs"/>
              </a:rPr>
              <a:t>【</a:t>
            </a:r>
            <a:r>
              <a:rPr kumimoji="0" lang="zh-TW" altLang="en-US" sz="2400" b="0" i="0" u="none" strike="noStrike" kern="1200" cap="none" spc="0" normalizeH="0" baseline="0" noProof="0" dirty="0">
                <a:ln>
                  <a:noFill/>
                </a:ln>
                <a:solidFill>
                  <a:srgbClr val="FF0000"/>
                </a:solidFill>
                <a:effectLst/>
                <a:uLnTx/>
                <a:uFillTx/>
                <a:latin typeface="Century Gothic" panose="020B0502020202020204"/>
                <a:ea typeface="微軟正黑體" panose="020B0604030504040204" pitchFamily="34" charset="-120"/>
                <a:cs typeface="+mn-cs"/>
              </a:rPr>
              <a:t>第一等</a:t>
            </a:r>
            <a:r>
              <a:rPr kumimoji="0" lang="en-US" altLang="zh-TW" sz="2400" b="0" i="0" u="none" strike="noStrike" kern="1200" cap="none" spc="0" normalizeH="0" baseline="0" noProof="0" dirty="0">
                <a:ln>
                  <a:noFill/>
                </a:ln>
                <a:solidFill>
                  <a:srgbClr val="0000FF"/>
                </a:solidFill>
                <a:effectLst/>
                <a:uLnTx/>
                <a:uFillTx/>
                <a:latin typeface="Century Gothic" panose="020B0502020202020204"/>
                <a:ea typeface="微軟正黑體" panose="020B0604030504040204" pitchFamily="34" charset="-120"/>
                <a:cs typeface="+mn-cs"/>
              </a:rPr>
              <a:t>】</a:t>
            </a:r>
          </a:p>
          <a:p>
            <a:pPr marL="447675" marR="0" lvl="0" indent="-447675" algn="l" defTabSz="457200" rtl="0" eaLnBrk="1" fontAlgn="auto" latinLnBrk="0" hangingPunct="1">
              <a:lnSpc>
                <a:spcPct val="100000"/>
              </a:lnSpc>
              <a:spcBef>
                <a:spcPts val="0"/>
              </a:spcBef>
              <a:spcAft>
                <a:spcPts val="600"/>
              </a:spcAft>
              <a:buClrTx/>
              <a:buSzTx/>
              <a:buFont typeface="Wingdings" panose="05000000000000000000" pitchFamily="2" charset="2"/>
              <a:buChar char="n"/>
              <a:tabLst/>
              <a:defRPr/>
            </a:pPr>
            <a:r>
              <a:rPr kumimoji="0" lang="zh-TW" altLang="en-US" sz="2400" b="0" i="0" u="none" strike="noStrike" kern="1200" cap="none" spc="0" normalizeH="0" baseline="0" noProof="0" dirty="0">
                <a:ln>
                  <a:noFill/>
                </a:ln>
                <a:solidFill>
                  <a:srgbClr val="0000FF"/>
                </a:solidFill>
                <a:effectLst/>
                <a:uLnTx/>
                <a:uFillTx/>
                <a:latin typeface="Century Gothic" panose="020B0502020202020204"/>
                <a:ea typeface="微軟正黑體" panose="020B0604030504040204" pitchFamily="34" charset="-120"/>
                <a:cs typeface="+mn-cs"/>
              </a:rPr>
              <a:t>榮獲臺北市百大行政人員評選</a:t>
            </a:r>
            <a:r>
              <a:rPr kumimoji="0" lang="zh-TW" altLang="en-US" sz="2400" b="0" i="0" u="none" strike="noStrike" kern="1200" cap="none" spc="0" normalizeH="0" baseline="0" noProof="0" dirty="0">
                <a:ln>
                  <a:noFill/>
                </a:ln>
                <a:solidFill>
                  <a:srgbClr val="FF0000"/>
                </a:solidFill>
                <a:effectLst/>
                <a:uLnTx/>
                <a:uFillTx/>
                <a:latin typeface="Century Gothic" panose="020B0502020202020204"/>
                <a:ea typeface="微軟正黑體" panose="020B0604030504040204" pitchFamily="34" charset="-120"/>
                <a:cs typeface="+mn-cs"/>
              </a:rPr>
              <a:t>金質獎</a:t>
            </a:r>
            <a:endParaRPr kumimoji="0" lang="en-US" altLang="zh-TW" sz="2400" b="0" i="0" u="none" strike="noStrike" kern="1200" cap="none" spc="0" normalizeH="0" baseline="0" noProof="0" dirty="0">
              <a:ln>
                <a:noFill/>
              </a:ln>
              <a:solidFill>
                <a:srgbClr val="FF0000"/>
              </a:solidFill>
              <a:effectLst/>
              <a:uLnTx/>
              <a:uFillTx/>
              <a:latin typeface="Century Gothic" panose="020B0502020202020204"/>
              <a:ea typeface="微軟正黑體" panose="020B0604030504040204" pitchFamily="34" charset="-120"/>
              <a:cs typeface="+mn-cs"/>
            </a:endParaRPr>
          </a:p>
          <a:p>
            <a:pPr marL="447675" marR="0" lvl="0" indent="-447675" algn="l" defTabSz="457200" rtl="0" eaLnBrk="1" fontAlgn="auto" latinLnBrk="0" hangingPunct="1">
              <a:lnSpc>
                <a:spcPct val="100000"/>
              </a:lnSpc>
              <a:spcBef>
                <a:spcPts val="0"/>
              </a:spcBef>
              <a:spcAft>
                <a:spcPts val="600"/>
              </a:spcAft>
              <a:buClrTx/>
              <a:buSzTx/>
              <a:buFont typeface="Wingdings" panose="05000000000000000000" pitchFamily="2" charset="2"/>
              <a:buChar char="n"/>
              <a:tabLst/>
              <a:defRPr/>
            </a:pPr>
            <a:r>
              <a:rPr kumimoji="0" lang="zh-TW" altLang="en-US" sz="2400" b="0" i="0" u="none" strike="noStrike" kern="1200" cap="none" spc="0" normalizeH="0" baseline="0" noProof="0" dirty="0">
                <a:ln>
                  <a:noFill/>
                </a:ln>
                <a:solidFill>
                  <a:srgbClr val="0000FF"/>
                </a:solidFill>
                <a:effectLst/>
                <a:uLnTx/>
                <a:uFillTx/>
                <a:latin typeface="Century Gothic" panose="020B0502020202020204"/>
                <a:ea typeface="微軟正黑體" panose="020B0604030504040204" pitchFamily="34" charset="-120"/>
                <a:cs typeface="+mn-cs"/>
              </a:rPr>
              <a:t>榮獲臺北市優質學校行政管理</a:t>
            </a:r>
            <a:r>
              <a:rPr kumimoji="0" lang="zh-TW" altLang="en-US" sz="2400" b="0" i="0" u="none" strike="noStrike" kern="1200" cap="none" spc="0" normalizeH="0" baseline="0" noProof="0" dirty="0">
                <a:ln>
                  <a:noFill/>
                </a:ln>
                <a:solidFill>
                  <a:srgbClr val="FF0000"/>
                </a:solidFill>
                <a:effectLst/>
                <a:uLnTx/>
                <a:uFillTx/>
                <a:latin typeface="Century Gothic" panose="020B0502020202020204"/>
                <a:ea typeface="微軟正黑體" panose="020B0604030504040204" pitchFamily="34" charset="-120"/>
                <a:cs typeface="+mn-cs"/>
              </a:rPr>
              <a:t>優質獎</a:t>
            </a:r>
            <a:endParaRPr kumimoji="0" lang="en-US" altLang="zh-TW" sz="2400" b="0" i="0" u="none" strike="noStrike" kern="1200" cap="none" spc="0" normalizeH="0" baseline="0" noProof="0" dirty="0">
              <a:ln>
                <a:noFill/>
              </a:ln>
              <a:solidFill>
                <a:srgbClr val="FF0000"/>
              </a:solidFill>
              <a:effectLst/>
              <a:uLnTx/>
              <a:uFillTx/>
              <a:latin typeface="Century Gothic" panose="020B0502020202020204"/>
              <a:ea typeface="微軟正黑體" panose="020B0604030504040204" pitchFamily="34" charset="-120"/>
              <a:cs typeface="+mn-cs"/>
            </a:endParaRPr>
          </a:p>
          <a:p>
            <a:pPr marL="447675" marR="0" lvl="0" indent="-447675" algn="l" defTabSz="457200" rtl="0" eaLnBrk="1" fontAlgn="auto" latinLnBrk="0" hangingPunct="1">
              <a:lnSpc>
                <a:spcPct val="100000"/>
              </a:lnSpc>
              <a:spcBef>
                <a:spcPts val="0"/>
              </a:spcBef>
              <a:spcAft>
                <a:spcPts val="600"/>
              </a:spcAft>
              <a:buClrTx/>
              <a:buSzTx/>
              <a:buFont typeface="Wingdings" panose="05000000000000000000" pitchFamily="2" charset="2"/>
              <a:buChar char="n"/>
              <a:tabLst/>
              <a:defRPr/>
            </a:pPr>
            <a:r>
              <a:rPr kumimoji="0" lang="zh-TW" altLang="en-US" sz="2400" b="0" i="0" u="none" strike="noStrike" kern="1200" cap="none" spc="0" normalizeH="0" baseline="0" noProof="0" dirty="0">
                <a:ln>
                  <a:noFill/>
                </a:ln>
                <a:solidFill>
                  <a:srgbClr val="0000FF"/>
                </a:solidFill>
                <a:effectLst/>
                <a:uLnTx/>
                <a:uFillTx/>
                <a:latin typeface="Century Gothic" panose="020B0502020202020204"/>
                <a:ea typeface="微軟正黑體" panose="020B0604030504040204" pitchFamily="34" charset="-120"/>
                <a:cs typeface="+mn-cs"/>
              </a:rPr>
              <a:t>榮獲臺北市百大績優衛生體育教育行政人員評選團體</a:t>
            </a:r>
            <a:r>
              <a:rPr kumimoji="0" lang="zh-TW" altLang="en-US" sz="2400" b="0" i="0" u="none" strike="noStrike" kern="1200" cap="none" spc="0" normalizeH="0" baseline="0" noProof="0" dirty="0">
                <a:ln>
                  <a:noFill/>
                </a:ln>
                <a:solidFill>
                  <a:srgbClr val="FF0000"/>
                </a:solidFill>
                <a:effectLst/>
                <a:uLnTx/>
                <a:uFillTx/>
                <a:latin typeface="Century Gothic" panose="020B0502020202020204"/>
                <a:ea typeface="微軟正黑體" panose="020B0604030504040204" pitchFamily="34" charset="-120"/>
                <a:cs typeface="+mn-cs"/>
              </a:rPr>
              <a:t>銀質獎</a:t>
            </a:r>
            <a:endParaRPr kumimoji="0" lang="en-US" altLang="zh-TW" sz="2400" b="0" i="0" u="none" strike="noStrike" kern="1200" cap="none" spc="0" normalizeH="0" baseline="0" noProof="0" dirty="0">
              <a:ln>
                <a:noFill/>
              </a:ln>
              <a:solidFill>
                <a:srgbClr val="FF0000"/>
              </a:solidFill>
              <a:effectLst/>
              <a:uLnTx/>
              <a:uFillTx/>
              <a:latin typeface="Century Gothic" panose="020B0502020202020204"/>
              <a:ea typeface="微軟正黑體" panose="020B0604030504040204" pitchFamily="34" charset="-120"/>
              <a:cs typeface="+mn-cs"/>
            </a:endParaRPr>
          </a:p>
          <a:p>
            <a:pPr marL="447675" marR="0" lvl="0" indent="-447675" algn="l" defTabSz="457200" rtl="0" eaLnBrk="1" fontAlgn="auto" latinLnBrk="0" hangingPunct="1">
              <a:lnSpc>
                <a:spcPct val="100000"/>
              </a:lnSpc>
              <a:spcBef>
                <a:spcPts val="0"/>
              </a:spcBef>
              <a:spcAft>
                <a:spcPts val="600"/>
              </a:spcAft>
              <a:buClrTx/>
              <a:buSzTx/>
              <a:buFont typeface="Wingdings" panose="05000000000000000000" pitchFamily="2" charset="2"/>
              <a:buChar char="n"/>
              <a:tabLst/>
              <a:defRPr/>
            </a:pPr>
            <a:r>
              <a:rPr kumimoji="0" lang="zh-TW" altLang="en-US" sz="2400" b="0" i="0" u="none" strike="noStrike" kern="1200" cap="none" spc="0" normalizeH="0" baseline="0" noProof="0" dirty="0">
                <a:ln>
                  <a:noFill/>
                </a:ln>
                <a:solidFill>
                  <a:srgbClr val="0000FF"/>
                </a:solidFill>
                <a:effectLst/>
                <a:uLnTx/>
                <a:uFillTx/>
                <a:latin typeface="Century Gothic" panose="020B0502020202020204"/>
                <a:ea typeface="微軟正黑體" panose="020B0604030504040204" pitchFamily="34" charset="-120"/>
                <a:cs typeface="+mn-cs"/>
              </a:rPr>
              <a:t>臺北市百大績優工程採購及財管教育行政人員團體組</a:t>
            </a:r>
            <a:r>
              <a:rPr kumimoji="0" lang="zh-TW" altLang="en-US" sz="2400" b="0" i="0" u="none" strike="noStrike" kern="1200" cap="none" spc="0" normalizeH="0" baseline="0" noProof="0" dirty="0">
                <a:ln>
                  <a:noFill/>
                </a:ln>
                <a:solidFill>
                  <a:srgbClr val="FF0000"/>
                </a:solidFill>
                <a:effectLst/>
                <a:uLnTx/>
                <a:uFillTx/>
                <a:latin typeface="Century Gothic" panose="020B0502020202020204"/>
                <a:ea typeface="微軟正黑體" panose="020B0604030504040204" pitchFamily="34" charset="-120"/>
                <a:cs typeface="+mn-cs"/>
              </a:rPr>
              <a:t>金質獎</a:t>
            </a:r>
            <a:endParaRPr kumimoji="0" lang="en-US" altLang="zh-TW" sz="2400" b="0" i="0" u="none" strike="noStrike" kern="1200" cap="none" spc="0" normalizeH="0" baseline="0" noProof="0" dirty="0">
              <a:ln>
                <a:noFill/>
              </a:ln>
              <a:solidFill>
                <a:srgbClr val="FF0000"/>
              </a:solidFill>
              <a:effectLst/>
              <a:uLnTx/>
              <a:uFillTx/>
              <a:latin typeface="Century Gothic" panose="020B0502020202020204"/>
              <a:ea typeface="微軟正黑體" panose="020B0604030504040204" pitchFamily="34" charset="-120"/>
              <a:cs typeface="+mn-cs"/>
            </a:endParaRPr>
          </a:p>
          <a:p>
            <a:pPr marL="447675" marR="0" lvl="0" indent="-447675" algn="l" defTabSz="457200" rtl="0" eaLnBrk="1" fontAlgn="auto" latinLnBrk="0" hangingPunct="1">
              <a:lnSpc>
                <a:spcPct val="100000"/>
              </a:lnSpc>
              <a:spcBef>
                <a:spcPts val="0"/>
              </a:spcBef>
              <a:spcAft>
                <a:spcPts val="600"/>
              </a:spcAft>
              <a:buClrTx/>
              <a:buSzTx/>
              <a:buFont typeface="Wingdings" panose="05000000000000000000" pitchFamily="2" charset="2"/>
              <a:buChar char="n"/>
              <a:tabLst/>
              <a:defRPr/>
            </a:pPr>
            <a:r>
              <a:rPr kumimoji="0" lang="zh-TW" altLang="en-US" sz="2400" b="0" i="0" u="none" strike="noStrike" kern="1200" cap="none" spc="0" normalizeH="0" baseline="0" noProof="0" dirty="0">
                <a:ln>
                  <a:noFill/>
                </a:ln>
                <a:solidFill>
                  <a:srgbClr val="0000FF"/>
                </a:solidFill>
                <a:effectLst/>
                <a:uLnTx/>
                <a:uFillTx/>
                <a:latin typeface="Century Gothic" panose="020B0502020202020204"/>
                <a:ea typeface="微軟正黑體" panose="020B0604030504040204" pitchFamily="34" charset="-120"/>
                <a:cs typeface="+mn-cs"/>
              </a:rPr>
              <a:t>國際學校認證</a:t>
            </a:r>
            <a:r>
              <a:rPr kumimoji="0" lang="en-US" altLang="zh-TW" sz="2400" b="0" i="0" u="none" strike="noStrike" kern="1200" cap="none" spc="0" normalizeH="0" baseline="0" noProof="0" dirty="0">
                <a:ln>
                  <a:noFill/>
                </a:ln>
                <a:solidFill>
                  <a:srgbClr val="0000FF"/>
                </a:solidFill>
                <a:effectLst/>
                <a:uLnTx/>
                <a:uFillTx/>
                <a:latin typeface="Century Gothic" panose="020B0502020202020204"/>
                <a:ea typeface="微軟正黑體" panose="020B0604030504040204" pitchFamily="34" charset="-120"/>
                <a:cs typeface="+mn-cs"/>
              </a:rPr>
              <a:t>(ISA)</a:t>
            </a:r>
            <a:r>
              <a:rPr kumimoji="0" lang="zh-TW" altLang="en-US" sz="2400" b="0" i="0" u="none" strike="noStrike" kern="1200" cap="none" spc="0" normalizeH="0" baseline="0" noProof="0" dirty="0">
                <a:ln>
                  <a:noFill/>
                </a:ln>
                <a:solidFill>
                  <a:srgbClr val="0000FF"/>
                </a:solidFill>
                <a:effectLst/>
                <a:uLnTx/>
                <a:uFillTx/>
                <a:latin typeface="Century Gothic" panose="020B0502020202020204"/>
                <a:ea typeface="微軟正黑體" panose="020B0604030504040204" pitchFamily="34" charset="-120"/>
                <a:cs typeface="+mn-cs"/>
              </a:rPr>
              <a:t>基礎級</a:t>
            </a:r>
            <a:endParaRPr kumimoji="0" lang="en-US" altLang="zh-TW" sz="2400" b="0" i="0" u="none" strike="noStrike" kern="1200" cap="none" spc="0" normalizeH="0" baseline="0" noProof="0" dirty="0">
              <a:ln>
                <a:noFill/>
              </a:ln>
              <a:solidFill>
                <a:srgbClr val="0000FF"/>
              </a:solidFill>
              <a:effectLst/>
              <a:uLnTx/>
              <a:uFillTx/>
              <a:latin typeface="Century Gothic" panose="020B0502020202020204"/>
              <a:ea typeface="微軟正黑體" panose="020B0604030504040204" pitchFamily="34" charset="-120"/>
              <a:cs typeface="+mn-cs"/>
            </a:endParaRPr>
          </a:p>
          <a:p>
            <a:pPr marL="447675" marR="0" lvl="0" indent="-447675" algn="l" defTabSz="457200" rtl="0" eaLnBrk="1" fontAlgn="auto" latinLnBrk="0" hangingPunct="1">
              <a:lnSpc>
                <a:spcPct val="100000"/>
              </a:lnSpc>
              <a:spcBef>
                <a:spcPts val="0"/>
              </a:spcBef>
              <a:spcAft>
                <a:spcPts val="600"/>
              </a:spcAft>
              <a:buClrTx/>
              <a:buSzTx/>
              <a:buFont typeface="Wingdings" panose="05000000000000000000" pitchFamily="2" charset="2"/>
              <a:buChar char="n"/>
              <a:tabLst/>
              <a:defRPr/>
            </a:pPr>
            <a:r>
              <a:rPr kumimoji="0" lang="zh-TW" altLang="en-US" sz="2400" b="0" i="0" u="none" strike="noStrike" kern="1200" cap="none" spc="0" normalizeH="0" baseline="0" noProof="0" dirty="0">
                <a:ln>
                  <a:noFill/>
                </a:ln>
                <a:solidFill>
                  <a:srgbClr val="0000FF"/>
                </a:solidFill>
                <a:effectLst/>
                <a:uLnTx/>
                <a:uFillTx/>
                <a:latin typeface="Century Gothic" panose="020B0502020202020204"/>
                <a:ea typeface="微軟正黑體" panose="020B0604030504040204" pitchFamily="34" charset="-120"/>
                <a:cs typeface="+mn-cs"/>
              </a:rPr>
              <a:t>臺美生態教育學校</a:t>
            </a:r>
            <a:r>
              <a:rPr kumimoji="0" lang="zh-TW" altLang="en-US" sz="2400" b="0" i="0" u="none" strike="noStrike" kern="1200" cap="none" spc="0" normalizeH="0" baseline="0" noProof="0" dirty="0">
                <a:ln>
                  <a:noFill/>
                </a:ln>
                <a:solidFill>
                  <a:srgbClr val="FF0000"/>
                </a:solidFill>
                <a:effectLst/>
                <a:uLnTx/>
                <a:uFillTx/>
                <a:latin typeface="Century Gothic" panose="020B0502020202020204"/>
                <a:ea typeface="微軟正黑體" panose="020B0604030504040204" pitchFamily="34" charset="-120"/>
                <a:cs typeface="+mn-cs"/>
              </a:rPr>
              <a:t>銅牌認證</a:t>
            </a:r>
            <a:endParaRPr kumimoji="0" lang="en-US" altLang="zh-TW" sz="2400" b="0" i="0" u="none" strike="noStrike" kern="1200" cap="none" spc="0" normalizeH="0" baseline="0" noProof="0" dirty="0">
              <a:ln>
                <a:noFill/>
              </a:ln>
              <a:solidFill>
                <a:srgbClr val="FF0000"/>
              </a:solidFill>
              <a:effectLst/>
              <a:uLnTx/>
              <a:uFillTx/>
              <a:latin typeface="Century Gothic" panose="020B0502020202020204"/>
              <a:ea typeface="微軟正黑體" panose="020B0604030504040204" pitchFamily="34" charset="-120"/>
              <a:cs typeface="+mn-cs"/>
            </a:endParaRPr>
          </a:p>
          <a:p>
            <a:pPr marL="447675" marR="0" lvl="0" indent="-447675" algn="l" defTabSz="457200" rtl="0" eaLnBrk="1" fontAlgn="auto" latinLnBrk="0" hangingPunct="1">
              <a:lnSpc>
                <a:spcPct val="100000"/>
              </a:lnSpc>
              <a:spcBef>
                <a:spcPts val="0"/>
              </a:spcBef>
              <a:spcAft>
                <a:spcPts val="600"/>
              </a:spcAft>
              <a:buClrTx/>
              <a:buSzTx/>
              <a:buFont typeface="Wingdings" panose="05000000000000000000" pitchFamily="2" charset="2"/>
              <a:buChar char="n"/>
              <a:tabLst/>
              <a:defRPr/>
            </a:pPr>
            <a:r>
              <a:rPr kumimoji="0" lang="zh-TW" altLang="en-US" sz="2400" b="0" i="0" u="none" strike="noStrike" kern="1200" cap="none" spc="0" normalizeH="0" baseline="0" noProof="0" dirty="0">
                <a:ln>
                  <a:noFill/>
                </a:ln>
                <a:solidFill>
                  <a:srgbClr val="0000FF"/>
                </a:solidFill>
                <a:effectLst/>
                <a:uLnTx/>
                <a:uFillTx/>
                <a:latin typeface="Century Gothic" panose="020B0502020202020204"/>
                <a:ea typeface="微軟正黑體" panose="020B0604030504040204" pitchFamily="34" charset="-120"/>
                <a:cs typeface="+mn-cs"/>
              </a:rPr>
              <a:t>榮獲</a:t>
            </a:r>
            <a:r>
              <a:rPr kumimoji="0" lang="zh-TW" altLang="en-US" sz="2400" b="0" i="0" u="none" strike="noStrike" kern="1200" cap="none" spc="0" normalizeH="0" baseline="0" noProof="0" dirty="0">
                <a:ln>
                  <a:noFill/>
                </a:ln>
                <a:solidFill>
                  <a:srgbClr val="FF0000"/>
                </a:solidFill>
                <a:effectLst/>
                <a:uLnTx/>
                <a:uFillTx/>
                <a:latin typeface="Century Gothic" panose="020B0502020202020204"/>
                <a:ea typeface="微軟正黑體" panose="020B0604030504040204" pitchFamily="34" charset="-120"/>
                <a:cs typeface="+mn-cs"/>
              </a:rPr>
              <a:t>臺北教育</a:t>
            </a:r>
            <a:r>
              <a:rPr kumimoji="0" lang="en-US" altLang="zh-TW" sz="2400" b="0" i="0" u="none" strike="noStrike" kern="1200" cap="none" spc="0" normalizeH="0" baseline="0" noProof="0" dirty="0">
                <a:ln>
                  <a:noFill/>
                </a:ln>
                <a:solidFill>
                  <a:srgbClr val="FF0000"/>
                </a:solidFill>
                <a:effectLst/>
                <a:uLnTx/>
                <a:uFillTx/>
                <a:latin typeface="Century Gothic" panose="020B0502020202020204"/>
                <a:ea typeface="微軟正黑體" panose="020B0604030504040204" pitchFamily="34" charset="-120"/>
                <a:cs typeface="+mn-cs"/>
              </a:rPr>
              <a:t>111</a:t>
            </a:r>
            <a:r>
              <a:rPr kumimoji="0" lang="zh-TW" altLang="en-US" sz="2400" b="0" i="0" u="none" strike="noStrike" kern="1200" cap="none" spc="0" normalizeH="0" baseline="0" noProof="0" dirty="0">
                <a:ln>
                  <a:noFill/>
                </a:ln>
                <a:solidFill>
                  <a:srgbClr val="FF0000"/>
                </a:solidFill>
                <a:effectLst/>
                <a:uLnTx/>
                <a:uFillTx/>
                <a:latin typeface="Century Gothic" panose="020B0502020202020204"/>
                <a:ea typeface="微軟正黑體" panose="020B0604030504040204" pitchFamily="34" charset="-120"/>
                <a:cs typeface="+mn-cs"/>
              </a:rPr>
              <a:t>標竿學校</a:t>
            </a:r>
            <a:endParaRPr kumimoji="0" lang="en-US" altLang="zh-TW" sz="2400" b="0" i="0" u="none" strike="noStrike" kern="1200" cap="none" spc="0" normalizeH="0" baseline="0" noProof="0" dirty="0">
              <a:ln>
                <a:noFill/>
              </a:ln>
              <a:solidFill>
                <a:srgbClr val="FF0000"/>
              </a:solidFill>
              <a:effectLst/>
              <a:uLnTx/>
              <a:uFillTx/>
              <a:latin typeface="Century Gothic" panose="020B0502020202020204"/>
              <a:ea typeface="微軟正黑體" panose="020B0604030504040204" pitchFamily="34" charset="-120"/>
              <a:cs typeface="+mn-cs"/>
            </a:endParaRPr>
          </a:p>
          <a:p>
            <a:pPr marL="447675" indent="-447675">
              <a:spcAft>
                <a:spcPts val="600"/>
              </a:spcAft>
              <a:buFont typeface="Wingdings" panose="05000000000000000000" pitchFamily="2" charset="2"/>
              <a:buChar char="n"/>
              <a:defRPr/>
            </a:pPr>
            <a:r>
              <a:rPr lang="zh-TW" altLang="en-US" sz="2400" dirty="0">
                <a:solidFill>
                  <a:srgbClr val="FF0000"/>
                </a:solidFill>
              </a:rPr>
              <a:t>臺北市教學卓越獎通過</a:t>
            </a:r>
            <a:endParaRPr kumimoji="0" lang="zh-TW" altLang="en-US" sz="2400" b="0" i="0" u="none" strike="noStrike" kern="1200" cap="none" spc="0" normalizeH="0" baseline="0" noProof="0" dirty="0">
              <a:ln>
                <a:noFill/>
              </a:ln>
              <a:solidFill>
                <a:srgbClr val="FF0000"/>
              </a:solidFill>
              <a:effectLst/>
              <a:uLnTx/>
              <a:uFillTx/>
              <a:latin typeface="Century Gothic" panose="020B0502020202020204"/>
              <a:ea typeface="微軟正黑體" panose="020B0604030504040204" pitchFamily="34" charset="-120"/>
              <a:cs typeface="+mn-cs"/>
            </a:endParaRPr>
          </a:p>
        </p:txBody>
      </p:sp>
      <p:sp>
        <p:nvSpPr>
          <p:cNvPr id="4" name="標題 3"/>
          <p:cNvSpPr>
            <a:spLocks noGrp="1"/>
          </p:cNvSpPr>
          <p:nvPr>
            <p:ph type="title"/>
          </p:nvPr>
        </p:nvSpPr>
        <p:spPr>
          <a:xfrm>
            <a:off x="1740195" y="666501"/>
            <a:ext cx="4825197" cy="765648"/>
          </a:xfrm>
        </p:spPr>
        <p:txBody>
          <a:bodyPr>
            <a:normAutofit/>
          </a:bodyPr>
          <a:lstStyle/>
          <a:p>
            <a:r>
              <a:rPr lang="zh-TW" altLang="en-US" sz="4000" b="1" dirty="0">
                <a:solidFill>
                  <a:schemeClr val="tx1"/>
                </a:solidFill>
                <a:cs typeface="Arial Unicode MS" panose="020B0604020202020204" pitchFamily="34" charset="-120"/>
              </a:rPr>
              <a:t>松山工農優質表現</a:t>
            </a:r>
            <a:endParaRPr lang="zh-TW" altLang="en-US" sz="4000" dirty="0"/>
          </a:p>
        </p:txBody>
      </p:sp>
      <p:sp>
        <p:nvSpPr>
          <p:cNvPr id="7" name="投影片編號版面配置區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FEFFFF"/>
                </a:solidFill>
                <a:effectLst/>
                <a:uLnTx/>
                <a:uFillTx/>
                <a:latin typeface="Century Gothic" panose="020B0502020202020204"/>
                <a:ea typeface="微軟正黑體" panose="020B0604030504040204" pitchFamily="34" charset="-120"/>
                <a:cs typeface="+mn-cs"/>
              </a:rPr>
              <a:t>3</a:t>
            </a:r>
            <a:endParaRPr kumimoji="0" lang="zh-TW" altLang="en-US" sz="2000" b="0" i="0" u="none" strike="noStrike" kern="1200" cap="none" spc="0" normalizeH="0" baseline="0" noProof="0" dirty="0">
              <a:ln>
                <a:noFill/>
              </a:ln>
              <a:solidFill>
                <a:srgbClr val="FEFFFF"/>
              </a:solidFill>
              <a:effectLst/>
              <a:uLnTx/>
              <a:uFillTx/>
              <a:latin typeface="Century Gothic" panose="020B0502020202020204"/>
              <a:ea typeface="微軟正黑體" panose="020B0604030504040204" pitchFamily="34" charset="-120"/>
              <a:cs typeface="+mn-cs"/>
            </a:endParaRPr>
          </a:p>
        </p:txBody>
      </p:sp>
      <p:sp>
        <p:nvSpPr>
          <p:cNvPr id="5" name="矩形 4"/>
          <p:cNvSpPr/>
          <p:nvPr/>
        </p:nvSpPr>
        <p:spPr>
          <a:xfrm>
            <a:off x="6734144" y="1432149"/>
            <a:ext cx="5032468" cy="461665"/>
          </a:xfrm>
          <a:prstGeom prst="rect">
            <a:avLst/>
          </a:prstGeom>
        </p:spPr>
        <p:txBody>
          <a:bodyPr wrap="none">
            <a:spAutoFit/>
          </a:bodyPr>
          <a:lstStyle/>
          <a:p>
            <a:pPr marL="265113" marR="0" lvl="0" indent="-265113" algn="l" defTabSz="4572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0" lang="zh-TW" altLang="en-US" sz="2400" b="0" i="0" u="none" strike="noStrike" kern="1200" cap="none" spc="0" normalizeH="0" baseline="0" noProof="0" dirty="0">
                <a:ln>
                  <a:noFill/>
                </a:ln>
                <a:solidFill>
                  <a:srgbClr val="FF0000"/>
                </a:solidFill>
                <a:effectLst/>
                <a:uLnTx/>
                <a:uFillTx/>
                <a:latin typeface="Century Gothic" panose="020B0502020202020204"/>
                <a:ea typeface="微軟正黑體" panose="020B0604030504040204" pitchFamily="34" charset="-120"/>
                <a:cs typeface="+mn-cs"/>
              </a:rPr>
              <a:t>本校</a:t>
            </a:r>
            <a:r>
              <a:rPr kumimoji="0" lang="en-US" altLang="zh-TW" sz="2400" b="0" i="0" u="none" strike="noStrike" kern="1200" cap="none" spc="0" normalizeH="0" baseline="0" noProof="0" dirty="0">
                <a:ln>
                  <a:noFill/>
                </a:ln>
                <a:solidFill>
                  <a:srgbClr val="FF0000"/>
                </a:solidFill>
                <a:effectLst/>
                <a:uLnTx/>
                <a:uFillTx/>
                <a:latin typeface="Century Gothic" panose="020B0502020202020204"/>
                <a:ea typeface="微軟正黑體" panose="020B0604030504040204" pitchFamily="34" charset="-120"/>
                <a:cs typeface="+mn-cs"/>
              </a:rPr>
              <a:t>91%</a:t>
            </a:r>
            <a:r>
              <a:rPr kumimoji="0" lang="zh-TW" altLang="en-US" sz="2400" b="0" i="0" u="none" strike="noStrike" kern="1200" cap="none" spc="0" normalizeH="0" baseline="0" noProof="0" dirty="0">
                <a:ln>
                  <a:noFill/>
                </a:ln>
                <a:solidFill>
                  <a:srgbClr val="FF0000"/>
                </a:solidFill>
                <a:effectLst/>
                <a:uLnTx/>
                <a:uFillTx/>
                <a:latin typeface="Century Gothic" panose="020B0502020202020204"/>
                <a:ea typeface="微軟正黑體" panose="020B0604030504040204" pitchFamily="34" charset="-120"/>
                <a:cs typeface="+mn-cs"/>
              </a:rPr>
              <a:t>以上畢業生直接就讀大學</a:t>
            </a:r>
          </a:p>
        </p:txBody>
      </p:sp>
      <p:graphicFrame>
        <p:nvGraphicFramePr>
          <p:cNvPr id="9" name="內容版面配置區 4">
            <a:extLst>
              <a:ext uri="{FF2B5EF4-FFF2-40B4-BE49-F238E27FC236}">
                <a16:creationId xmlns:a16="http://schemas.microsoft.com/office/drawing/2014/main" id="{5B122769-8C86-47EF-9705-957F5AA4C06C}"/>
              </a:ext>
            </a:extLst>
          </p:cNvPr>
          <p:cNvGraphicFramePr>
            <a:graphicFrameLocks/>
          </p:cNvGraphicFramePr>
          <p:nvPr>
            <p:extLst/>
          </p:nvPr>
        </p:nvGraphicFramePr>
        <p:xfrm>
          <a:off x="6912389" y="1989505"/>
          <a:ext cx="4854223" cy="4303878"/>
        </p:xfrm>
        <a:graphic>
          <a:graphicData uri="http://schemas.openxmlformats.org/drawingml/2006/table">
            <a:tbl>
              <a:tblPr firstRow="1" bandRow="1">
                <a:tableStyleId>{C083E6E3-FA7D-4D7B-A595-EF9225AFEA82}</a:tableStyleId>
              </a:tblPr>
              <a:tblGrid>
                <a:gridCol w="1865730">
                  <a:extLst>
                    <a:ext uri="{9D8B030D-6E8A-4147-A177-3AD203B41FA5}">
                      <a16:colId xmlns:a16="http://schemas.microsoft.com/office/drawing/2014/main" val="20000"/>
                    </a:ext>
                  </a:extLst>
                </a:gridCol>
                <a:gridCol w="2988493">
                  <a:extLst>
                    <a:ext uri="{9D8B030D-6E8A-4147-A177-3AD203B41FA5}">
                      <a16:colId xmlns:a16="http://schemas.microsoft.com/office/drawing/2014/main" val="20001"/>
                    </a:ext>
                  </a:extLst>
                </a:gridCol>
              </a:tblGrid>
              <a:tr h="692154">
                <a:tc>
                  <a:txBody>
                    <a:bodyPr/>
                    <a:lstStyle/>
                    <a:p>
                      <a:pPr algn="ctr"/>
                      <a:r>
                        <a:rPr lang="zh-TW" altLang="en-US" sz="2000" b="0" dirty="0">
                          <a:solidFill>
                            <a:schemeClr val="tx1"/>
                          </a:solidFill>
                        </a:rPr>
                        <a:t>學年度</a:t>
                      </a:r>
                      <a:endParaRPr lang="zh-TW" altLang="en-US" sz="2000" b="0" dirty="0">
                        <a:solidFill>
                          <a:schemeClr val="tx1"/>
                        </a:solidFill>
                        <a:latin typeface="標楷體" panose="03000509000000000000" pitchFamily="65" charset="-120"/>
                        <a:ea typeface="標楷體" panose="03000509000000000000" pitchFamily="65" charset="-120"/>
                      </a:endParaRPr>
                    </a:p>
                  </a:txBody>
                  <a:tcPr marL="91416" marR="9141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000" b="0" dirty="0">
                          <a:solidFill>
                            <a:schemeClr val="tx1"/>
                          </a:solidFill>
                        </a:rPr>
                        <a:t>國立大學升學率</a:t>
                      </a:r>
                      <a:endParaRPr lang="zh-TW" altLang="en-US" sz="2000" b="0" dirty="0">
                        <a:solidFill>
                          <a:schemeClr val="tx1"/>
                        </a:solidFill>
                        <a:latin typeface="標楷體" panose="03000509000000000000" pitchFamily="65" charset="-120"/>
                        <a:ea typeface="標楷體" panose="03000509000000000000" pitchFamily="65" charset="-120"/>
                      </a:endParaRPr>
                    </a:p>
                  </a:txBody>
                  <a:tcPr marL="91416" marR="9141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902931">
                <a:tc>
                  <a:txBody>
                    <a:bodyPr/>
                    <a:lstStyle/>
                    <a:p>
                      <a:pPr algn="ctr"/>
                      <a:r>
                        <a:rPr lang="en-US" altLang="zh-TW" sz="2000" b="0" dirty="0">
                          <a:solidFill>
                            <a:schemeClr val="tx1"/>
                          </a:solidFill>
                          <a:latin typeface="微軟正黑體" panose="020B0604030504040204" pitchFamily="34" charset="-120"/>
                          <a:ea typeface="微軟正黑體" panose="020B0604030504040204" pitchFamily="34" charset="-120"/>
                        </a:rPr>
                        <a:t>109</a:t>
                      </a:r>
                      <a:r>
                        <a:rPr lang="zh-TW" altLang="en-US" sz="2000" b="0" dirty="0">
                          <a:solidFill>
                            <a:schemeClr val="tx1"/>
                          </a:solidFill>
                          <a:latin typeface="微軟正黑體" panose="020B0604030504040204" pitchFamily="34" charset="-120"/>
                          <a:ea typeface="微軟正黑體" panose="020B0604030504040204" pitchFamily="34" charset="-120"/>
                        </a:rPr>
                        <a:t>學年度</a:t>
                      </a:r>
                    </a:p>
                  </a:txBody>
                  <a:tcPr marL="91416" marR="9141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2000" kern="1200" dirty="0">
                          <a:solidFill>
                            <a:schemeClr val="tx1"/>
                          </a:solidFill>
                          <a:latin typeface="微軟正黑體" panose="020B0604030504040204" pitchFamily="34" charset="-120"/>
                          <a:ea typeface="微軟正黑體" panose="020B0604030504040204" pitchFamily="34" charset="-120"/>
                          <a:cs typeface="+mn-cs"/>
                        </a:rPr>
                        <a:t>64.68%(</a:t>
                      </a:r>
                      <a:r>
                        <a:rPr lang="zh-TW" altLang="en-US" sz="2000" kern="1200" dirty="0">
                          <a:solidFill>
                            <a:srgbClr val="FF0000"/>
                          </a:solidFill>
                          <a:latin typeface="微軟正黑體" panose="020B0604030504040204" pitchFamily="34" charset="-120"/>
                          <a:ea typeface="微軟正黑體" panose="020B0604030504040204" pitchFamily="34" charset="-120"/>
                          <a:cs typeface="+mn-cs"/>
                        </a:rPr>
                        <a:t>職科</a:t>
                      </a:r>
                      <a:r>
                        <a:rPr lang="en-US" altLang="zh-TW" sz="2000" kern="1200" dirty="0">
                          <a:solidFill>
                            <a:srgbClr val="FF0000"/>
                          </a:solidFill>
                          <a:latin typeface="微軟正黑體" panose="020B0604030504040204" pitchFamily="34" charset="-120"/>
                          <a:ea typeface="微軟正黑體" panose="020B0604030504040204" pitchFamily="34" charset="-120"/>
                          <a:cs typeface="+mn-cs"/>
                        </a:rPr>
                        <a:t>70%</a:t>
                      </a:r>
                      <a:r>
                        <a:rPr lang="en-US" altLang="zh-TW" sz="2000" kern="1200" dirty="0">
                          <a:solidFill>
                            <a:schemeClr val="tx1"/>
                          </a:solidFill>
                          <a:latin typeface="微軟正黑體" panose="020B0604030504040204" pitchFamily="34" charset="-120"/>
                          <a:ea typeface="微軟正黑體" panose="020B0604030504040204" pitchFamily="34" charset="-120"/>
                          <a:cs typeface="+mn-cs"/>
                        </a:rPr>
                        <a:t>)</a:t>
                      </a:r>
                      <a:endParaRPr lang="zh-TW" altLang="en-US" sz="2000" kern="1200" dirty="0">
                        <a:solidFill>
                          <a:schemeClr val="tx1"/>
                        </a:solidFill>
                        <a:latin typeface="微軟正黑體" panose="020B0604030504040204" pitchFamily="34" charset="-120"/>
                        <a:ea typeface="微軟正黑體" panose="020B0604030504040204" pitchFamily="34" charset="-120"/>
                        <a:cs typeface="+mn-cs"/>
                      </a:endParaRPr>
                    </a:p>
                  </a:txBody>
                  <a:tcPr marL="91416" marR="9141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93029379"/>
                  </a:ext>
                </a:extLst>
              </a:tr>
              <a:tr h="902931">
                <a:tc>
                  <a:txBody>
                    <a:bodyPr/>
                    <a:lstStyle/>
                    <a:p>
                      <a:pPr algn="ctr"/>
                      <a:r>
                        <a:rPr lang="en-US" altLang="zh-TW" sz="2000" b="0" dirty="0">
                          <a:solidFill>
                            <a:schemeClr val="tx1"/>
                          </a:solidFill>
                          <a:latin typeface="微軟正黑體" panose="020B0604030504040204" pitchFamily="34" charset="-120"/>
                          <a:ea typeface="微軟正黑體" panose="020B0604030504040204" pitchFamily="34" charset="-120"/>
                        </a:rPr>
                        <a:t>110</a:t>
                      </a:r>
                      <a:r>
                        <a:rPr lang="zh-TW" altLang="en-US" sz="2000" b="0" dirty="0">
                          <a:solidFill>
                            <a:schemeClr val="tx1"/>
                          </a:solidFill>
                          <a:latin typeface="微軟正黑體" panose="020B0604030504040204" pitchFamily="34" charset="-120"/>
                          <a:ea typeface="微軟正黑體" panose="020B0604030504040204" pitchFamily="34" charset="-120"/>
                        </a:rPr>
                        <a:t>學年度</a:t>
                      </a:r>
                    </a:p>
                  </a:txBody>
                  <a:tcPr marL="91416" marR="9141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2000" kern="1200" dirty="0">
                          <a:solidFill>
                            <a:schemeClr val="tx1"/>
                          </a:solidFill>
                          <a:latin typeface="微軟正黑體" panose="020B0604030504040204" pitchFamily="34" charset="-120"/>
                          <a:ea typeface="微軟正黑體" panose="020B0604030504040204" pitchFamily="34" charset="-120"/>
                          <a:cs typeface="+mn-cs"/>
                        </a:rPr>
                        <a:t>61.62%(</a:t>
                      </a:r>
                      <a:r>
                        <a:rPr lang="zh-TW" altLang="en-US" sz="2000" kern="1200" dirty="0">
                          <a:solidFill>
                            <a:srgbClr val="FF0000"/>
                          </a:solidFill>
                          <a:latin typeface="微軟正黑體" panose="020B0604030504040204" pitchFamily="34" charset="-120"/>
                          <a:ea typeface="微軟正黑體" panose="020B0604030504040204" pitchFamily="34" charset="-120"/>
                          <a:cs typeface="+mn-cs"/>
                        </a:rPr>
                        <a:t>職科</a:t>
                      </a:r>
                      <a:r>
                        <a:rPr lang="en-US" altLang="zh-TW" sz="2000" kern="1200" dirty="0">
                          <a:solidFill>
                            <a:srgbClr val="FF0000"/>
                          </a:solidFill>
                          <a:latin typeface="微軟正黑體" panose="020B0604030504040204" pitchFamily="34" charset="-120"/>
                          <a:ea typeface="微軟正黑體" panose="020B0604030504040204" pitchFamily="34" charset="-120"/>
                          <a:cs typeface="+mn-cs"/>
                        </a:rPr>
                        <a:t>69.7%)</a:t>
                      </a:r>
                      <a:endParaRPr lang="zh-TW" altLang="en-US" sz="2000" kern="1200" dirty="0">
                        <a:solidFill>
                          <a:srgbClr val="FF0000"/>
                        </a:solidFill>
                        <a:latin typeface="微軟正黑體" panose="020B0604030504040204" pitchFamily="34" charset="-120"/>
                        <a:ea typeface="微軟正黑體" panose="020B0604030504040204" pitchFamily="34" charset="-120"/>
                        <a:cs typeface="+mn-cs"/>
                      </a:endParaRPr>
                    </a:p>
                  </a:txBody>
                  <a:tcPr marL="91416" marR="9141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2620386"/>
                  </a:ext>
                </a:extLst>
              </a:tr>
              <a:tr h="902931">
                <a:tc>
                  <a:txBody>
                    <a:bodyPr/>
                    <a:lstStyle/>
                    <a:p>
                      <a:pPr algn="ctr"/>
                      <a:r>
                        <a:rPr lang="en-US" altLang="zh-TW" sz="2000" b="0" dirty="0">
                          <a:solidFill>
                            <a:schemeClr val="tx1"/>
                          </a:solidFill>
                          <a:latin typeface="微軟正黑體" panose="020B0604030504040204" pitchFamily="34" charset="-120"/>
                          <a:ea typeface="微軟正黑體" panose="020B0604030504040204" pitchFamily="34" charset="-120"/>
                        </a:rPr>
                        <a:t>111</a:t>
                      </a:r>
                      <a:r>
                        <a:rPr lang="zh-TW" altLang="en-US" sz="2000" b="0" dirty="0">
                          <a:solidFill>
                            <a:schemeClr val="tx1"/>
                          </a:solidFill>
                          <a:latin typeface="微軟正黑體" panose="020B0604030504040204" pitchFamily="34" charset="-120"/>
                          <a:ea typeface="微軟正黑體" panose="020B0604030504040204" pitchFamily="34" charset="-120"/>
                        </a:rPr>
                        <a:t>學年度</a:t>
                      </a:r>
                    </a:p>
                  </a:txBody>
                  <a:tcPr marL="91416" marR="9141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2000" b="0" u="none" strike="noStrike" dirty="0">
                          <a:solidFill>
                            <a:schemeClr val="tx1"/>
                          </a:solidFill>
                          <a:effectLst/>
                          <a:latin typeface="微軟正黑體" panose="020B0604030504040204" pitchFamily="34" charset="-120"/>
                          <a:ea typeface="+mn-ea"/>
                        </a:rPr>
                        <a:t>65.02%</a:t>
                      </a:r>
                      <a:r>
                        <a:rPr lang="en-US" altLang="zh-TW" sz="2000" kern="1200" dirty="0">
                          <a:solidFill>
                            <a:schemeClr val="tx1"/>
                          </a:solidFill>
                          <a:latin typeface="微軟正黑體" panose="020B0604030504040204" pitchFamily="34" charset="-120"/>
                          <a:ea typeface="+mn-ea"/>
                          <a:cs typeface="+mn-cs"/>
                        </a:rPr>
                        <a:t>(</a:t>
                      </a:r>
                      <a:r>
                        <a:rPr lang="zh-TW" altLang="en-US" sz="2000" kern="1200" dirty="0">
                          <a:solidFill>
                            <a:srgbClr val="FF0000"/>
                          </a:solidFill>
                          <a:latin typeface="微軟正黑體" panose="020B0604030504040204" pitchFamily="34" charset="-120"/>
                          <a:ea typeface="+mn-ea"/>
                          <a:cs typeface="+mn-cs"/>
                        </a:rPr>
                        <a:t>職科</a:t>
                      </a:r>
                      <a:r>
                        <a:rPr lang="en-US" altLang="zh-TW" sz="2000" kern="1200" dirty="0">
                          <a:solidFill>
                            <a:srgbClr val="FF0000"/>
                          </a:solidFill>
                          <a:latin typeface="微軟正黑體" panose="020B0604030504040204" pitchFamily="34" charset="-120"/>
                          <a:ea typeface="+mn-ea"/>
                          <a:cs typeface="+mn-cs"/>
                        </a:rPr>
                        <a:t>69.6%)</a:t>
                      </a:r>
                      <a:endParaRPr lang="zh-TW" altLang="en-US" sz="2000" b="0" kern="1200" dirty="0">
                        <a:solidFill>
                          <a:srgbClr val="FF0000"/>
                        </a:solidFill>
                        <a:latin typeface="微軟正黑體" panose="020B0604030504040204" pitchFamily="34" charset="-120"/>
                        <a:ea typeface="微軟正黑體" panose="020B0604030504040204" pitchFamily="34" charset="-120"/>
                        <a:cs typeface="+mn-cs"/>
                      </a:endParaRPr>
                    </a:p>
                  </a:txBody>
                  <a:tcPr marL="91416" marR="9141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92193207"/>
                  </a:ext>
                </a:extLst>
              </a:tr>
              <a:tr h="902931">
                <a:tc>
                  <a:txBody>
                    <a:bodyPr/>
                    <a:lstStyle/>
                    <a:p>
                      <a:pPr marL="0" marR="0" lvl="0" indent="0" algn="ctr" defTabSz="457063" rtl="0" eaLnBrk="1" fontAlgn="auto" latinLnBrk="0" hangingPunct="1">
                        <a:lnSpc>
                          <a:spcPct val="100000"/>
                        </a:lnSpc>
                        <a:spcBef>
                          <a:spcPts val="0"/>
                        </a:spcBef>
                        <a:spcAft>
                          <a:spcPts val="0"/>
                        </a:spcAft>
                        <a:buClrTx/>
                        <a:buSzTx/>
                        <a:buFontTx/>
                        <a:buNone/>
                        <a:tabLst/>
                        <a:defRPr/>
                      </a:pPr>
                      <a:r>
                        <a:rPr lang="en-US" altLang="zh-TW" sz="2000" b="0" dirty="0">
                          <a:solidFill>
                            <a:schemeClr val="tx1"/>
                          </a:solidFill>
                          <a:latin typeface="微軟正黑體" panose="020B0604030504040204" pitchFamily="34" charset="-120"/>
                          <a:ea typeface="+mn-ea"/>
                        </a:rPr>
                        <a:t>112</a:t>
                      </a:r>
                      <a:r>
                        <a:rPr lang="zh-TW" altLang="en-US" sz="2000" b="0" dirty="0">
                          <a:solidFill>
                            <a:schemeClr val="tx1"/>
                          </a:solidFill>
                          <a:latin typeface="微軟正黑體" panose="020B0604030504040204" pitchFamily="34" charset="-120"/>
                          <a:ea typeface="+mn-ea"/>
                        </a:rPr>
                        <a:t>學年度</a:t>
                      </a:r>
                      <a:endParaRPr lang="zh-TW" altLang="en-US" sz="2000" b="0" dirty="0">
                        <a:solidFill>
                          <a:schemeClr val="tx1"/>
                        </a:solidFill>
                        <a:latin typeface="微軟正黑體" panose="020B0604030504040204" pitchFamily="34" charset="-120"/>
                        <a:ea typeface="微軟正黑體" panose="020B0604030504040204" pitchFamily="34" charset="-120"/>
                      </a:endParaRPr>
                    </a:p>
                  </a:txBody>
                  <a:tcPr marL="91416" marR="9141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2000" b="0" kern="1200" dirty="0">
                          <a:solidFill>
                            <a:schemeClr val="tx1"/>
                          </a:solidFill>
                          <a:latin typeface="微軟正黑體" panose="020B0604030504040204" pitchFamily="34" charset="-120"/>
                          <a:ea typeface="微軟正黑體" panose="020B0604030504040204" pitchFamily="34" charset="-120"/>
                          <a:cs typeface="+mn-cs"/>
                        </a:rPr>
                        <a:t>68.03%</a:t>
                      </a:r>
                      <a:r>
                        <a:rPr lang="en-US" altLang="zh-TW" sz="2000" kern="1200" dirty="0">
                          <a:solidFill>
                            <a:schemeClr val="tx1"/>
                          </a:solidFill>
                          <a:latin typeface="微軟正黑體" panose="020B0604030504040204" pitchFamily="34" charset="-120"/>
                          <a:ea typeface="+mn-ea"/>
                          <a:cs typeface="+mn-cs"/>
                        </a:rPr>
                        <a:t>(</a:t>
                      </a:r>
                      <a:r>
                        <a:rPr lang="zh-TW" altLang="en-US" sz="2000" kern="1200" dirty="0">
                          <a:solidFill>
                            <a:srgbClr val="FF0000"/>
                          </a:solidFill>
                          <a:latin typeface="微軟正黑體" panose="020B0604030504040204" pitchFamily="34" charset="-120"/>
                          <a:ea typeface="+mn-ea"/>
                          <a:cs typeface="+mn-cs"/>
                        </a:rPr>
                        <a:t>職科</a:t>
                      </a:r>
                      <a:r>
                        <a:rPr lang="en-US" altLang="zh-TW" sz="2000" kern="1200" dirty="0">
                          <a:solidFill>
                            <a:srgbClr val="FF0000"/>
                          </a:solidFill>
                          <a:latin typeface="微軟正黑體" panose="020B0604030504040204" pitchFamily="34" charset="-120"/>
                          <a:ea typeface="+mn-ea"/>
                          <a:cs typeface="+mn-cs"/>
                        </a:rPr>
                        <a:t>72.62%)</a:t>
                      </a:r>
                      <a:endParaRPr lang="zh-TW" altLang="en-US" sz="2000" b="0" kern="1200" dirty="0">
                        <a:solidFill>
                          <a:srgbClr val="FF0000"/>
                        </a:solidFill>
                        <a:latin typeface="微軟正黑體" panose="020B0604030504040204" pitchFamily="34" charset="-120"/>
                        <a:ea typeface="微軟正黑體" panose="020B0604030504040204" pitchFamily="34" charset="-120"/>
                        <a:cs typeface="+mn-cs"/>
                      </a:endParaRPr>
                    </a:p>
                  </a:txBody>
                  <a:tcPr marL="91416" marR="9141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68964871"/>
                  </a:ext>
                </a:extLst>
              </a:tr>
            </a:tbl>
          </a:graphicData>
        </a:graphic>
      </p:graphicFrame>
    </p:spTree>
    <p:extLst>
      <p:ext uri="{BB962C8B-B14F-4D97-AF65-F5344CB8AC3E}">
        <p14:creationId xmlns:p14="http://schemas.microsoft.com/office/powerpoint/2010/main" val="654141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268091" y="5447798"/>
            <a:ext cx="7341849" cy="70788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4000" b="0" i="0" u="none" strike="noStrike" kern="1200" cap="none" spc="0" normalizeH="0" baseline="0" noProof="0" dirty="0" err="1">
                <a:ln>
                  <a:noFill/>
                </a:ln>
                <a:solidFill>
                  <a:prstClr val="white"/>
                </a:solidFill>
                <a:effectLst/>
                <a:uLnTx/>
                <a:uFillTx/>
                <a:latin typeface="微軟正黑體" panose="020B0604030504040204" pitchFamily="34" charset="-120"/>
                <a:ea typeface="微軟正黑體" panose="020B0604030504040204" pitchFamily="34" charset="-120"/>
                <a:cs typeface="+mn-cs"/>
              </a:rPr>
              <a:t>ComprehensiveHightSchool</a:t>
            </a:r>
            <a:endParaRPr kumimoji="0" lang="en-US" altLang="zh-TW" sz="4000" b="0"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
        <p:nvSpPr>
          <p:cNvPr id="12" name="標題 1"/>
          <p:cNvSpPr txBox="1">
            <a:spLocks/>
          </p:cNvSpPr>
          <p:nvPr/>
        </p:nvSpPr>
        <p:spPr>
          <a:xfrm>
            <a:off x="1713796" y="567105"/>
            <a:ext cx="3798277" cy="44135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spc="-60" baseline="0">
                <a:solidFill>
                  <a:srgbClr val="FFFFFF"/>
                </a:solidFill>
                <a:latin typeface="+mj-ea"/>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zh-TW" altLang="en-US" sz="3600" b="1" i="0" u="none" strike="noStrike" kern="1200" cap="none" spc="-6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j-cs"/>
            </a:endParaRPr>
          </a:p>
        </p:txBody>
      </p:sp>
      <p:sp>
        <p:nvSpPr>
          <p:cNvPr id="5" name="標題 4"/>
          <p:cNvSpPr>
            <a:spLocks noGrp="1"/>
          </p:cNvSpPr>
          <p:nvPr>
            <p:ph type="title"/>
          </p:nvPr>
        </p:nvSpPr>
        <p:spPr>
          <a:xfrm>
            <a:off x="6846296" y="388903"/>
            <a:ext cx="3525716" cy="850067"/>
          </a:xfrm>
        </p:spPr>
        <p:txBody>
          <a:bodyPr>
            <a:normAutofit/>
          </a:bodyPr>
          <a:lstStyle/>
          <a:p>
            <a:r>
              <a:rPr lang="zh-TW" altLang="en-US" sz="4000" b="1" dirty="0">
                <a:solidFill>
                  <a:schemeClr val="tx1"/>
                </a:solidFill>
                <a:cs typeface="Arial Unicode MS" panose="020B0604020202020204" pitchFamily="34" charset="-120"/>
              </a:rPr>
              <a:t>技能前進世界</a:t>
            </a:r>
            <a:endParaRPr lang="zh-TW" altLang="en-US" sz="4000" dirty="0"/>
          </a:p>
        </p:txBody>
      </p:sp>
      <p:sp>
        <p:nvSpPr>
          <p:cNvPr id="8" name="投影片編號版面配置區 7"/>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FEFFFF"/>
                </a:solidFill>
                <a:effectLst/>
                <a:uLnTx/>
                <a:uFillTx/>
                <a:latin typeface="Century Gothic" panose="020B0502020202020204"/>
                <a:ea typeface="微軟正黑體" panose="020B0604030504040204" pitchFamily="34" charset="-120"/>
                <a:cs typeface="+mn-cs"/>
              </a:rPr>
              <a:t>4</a:t>
            </a:r>
            <a:endParaRPr kumimoji="0" lang="zh-TW" altLang="en-US" sz="2000" b="0" i="0" u="none" strike="noStrike" kern="1200" cap="none" spc="0" normalizeH="0" baseline="0" noProof="0" dirty="0">
              <a:ln>
                <a:noFill/>
              </a:ln>
              <a:solidFill>
                <a:srgbClr val="FEFFFF"/>
              </a:solidFill>
              <a:effectLst/>
              <a:uLnTx/>
              <a:uFillTx/>
              <a:latin typeface="Century Gothic" panose="020B0502020202020204"/>
              <a:ea typeface="微軟正黑體" panose="020B0604030504040204" pitchFamily="34" charset="-120"/>
              <a:cs typeface="+mn-cs"/>
            </a:endParaRPr>
          </a:p>
        </p:txBody>
      </p:sp>
      <p:sp>
        <p:nvSpPr>
          <p:cNvPr id="10" name="標題 1"/>
          <p:cNvSpPr txBox="1">
            <a:spLocks/>
          </p:cNvSpPr>
          <p:nvPr/>
        </p:nvSpPr>
        <p:spPr>
          <a:xfrm>
            <a:off x="1653078" y="474968"/>
            <a:ext cx="8911687" cy="677939"/>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zh-TW" altLang="en-US" sz="4000" b="1" i="0" u="none" strike="noStrike" kern="1200" cap="none" spc="0" normalizeH="0" baseline="0" noProof="0" dirty="0">
                <a:ln>
                  <a:noFill/>
                </a:ln>
                <a:solidFill>
                  <a:prstClr val="black"/>
                </a:solidFill>
                <a:effectLst/>
                <a:uLnTx/>
                <a:uFillTx/>
                <a:latin typeface="Century Gothic" panose="020B0502020202020204"/>
                <a:ea typeface="微軟正黑體" panose="020B0604030504040204" pitchFamily="34" charset="-120"/>
                <a:cs typeface="Arial Unicode MS" panose="020B0604020202020204" pitchFamily="34" charset="-120"/>
              </a:rPr>
              <a:t>技藝名耀全國</a:t>
            </a:r>
            <a:endParaRPr kumimoji="0" lang="zh-TW" altLang="en-US" sz="40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微軟正黑體" panose="020B0604030504040204" pitchFamily="34" charset="-120"/>
              <a:cs typeface="+mj-cs"/>
            </a:endParaRPr>
          </a:p>
        </p:txBody>
      </p:sp>
      <p:sp>
        <p:nvSpPr>
          <p:cNvPr id="13" name="內容版面配置區 2"/>
          <p:cNvSpPr>
            <a:spLocks noGrp="1"/>
          </p:cNvSpPr>
          <p:nvPr>
            <p:ph idx="1"/>
          </p:nvPr>
        </p:nvSpPr>
        <p:spPr>
          <a:xfrm>
            <a:off x="6513017" y="990898"/>
            <a:ext cx="4882161" cy="3388627"/>
          </a:xfrm>
        </p:spPr>
        <p:txBody>
          <a:bodyPr>
            <a:noAutofit/>
          </a:bodyPr>
          <a:lstStyle/>
          <a:p>
            <a:pPr marL="442913" lvl="0" indent="-396875">
              <a:spcBef>
                <a:spcPts val="0"/>
              </a:spcBef>
              <a:buClr>
                <a:srgbClr val="FF0000"/>
              </a:buClr>
              <a:buFont typeface="Wingdings" panose="05000000000000000000" pitchFamily="2" charset="2"/>
              <a:buChar char="n"/>
            </a:pPr>
            <a:r>
              <a:rPr lang="en-US" altLang="zh-TW" sz="2000" dirty="0">
                <a:solidFill>
                  <a:schemeClr val="tx1"/>
                </a:solidFill>
              </a:rPr>
              <a:t>2019</a:t>
            </a:r>
            <a:r>
              <a:rPr lang="zh-TW" altLang="en-US" sz="2000" dirty="0">
                <a:solidFill>
                  <a:schemeClr val="tx1"/>
                </a:solidFill>
              </a:rPr>
              <a:t>年</a:t>
            </a:r>
            <a:r>
              <a:rPr lang="zh-TW" altLang="zh-TW" sz="2000" dirty="0">
                <a:solidFill>
                  <a:schemeClr val="tx1"/>
                </a:solidFill>
              </a:rPr>
              <a:t>第</a:t>
            </a:r>
            <a:r>
              <a:rPr lang="en-US" altLang="zh-TW" sz="2000" dirty="0">
                <a:solidFill>
                  <a:schemeClr val="tx1"/>
                </a:solidFill>
              </a:rPr>
              <a:t>45</a:t>
            </a:r>
            <a:r>
              <a:rPr lang="zh-TW" altLang="zh-TW" sz="2000" dirty="0">
                <a:solidFill>
                  <a:schemeClr val="tx1"/>
                </a:solidFill>
              </a:rPr>
              <a:t>屆國際技能競賽榮獲</a:t>
            </a:r>
            <a:endParaRPr lang="en-US" altLang="zh-TW" sz="2000" dirty="0">
              <a:solidFill>
                <a:schemeClr val="tx1"/>
              </a:solidFill>
            </a:endParaRPr>
          </a:p>
          <a:p>
            <a:pPr marL="811213" lvl="0" indent="-342900">
              <a:spcBef>
                <a:spcPts val="0"/>
              </a:spcBef>
              <a:buClr>
                <a:srgbClr val="00B050"/>
              </a:buClr>
              <a:buFont typeface="Wingdings" panose="05000000000000000000" pitchFamily="2" charset="2"/>
              <a:buChar char="Ø"/>
            </a:pPr>
            <a:r>
              <a:rPr lang="zh-TW" altLang="zh-TW" sz="2000" dirty="0">
                <a:solidFill>
                  <a:srgbClr val="FF0000"/>
                </a:solidFill>
              </a:rPr>
              <a:t>電氣裝配「銀牌」</a:t>
            </a:r>
            <a:endParaRPr lang="en-US" altLang="zh-TW" sz="2000" dirty="0">
              <a:solidFill>
                <a:srgbClr val="FF0000"/>
              </a:solidFill>
              <a:latin typeface="微軟正黑體" panose="020B0604030504040204" pitchFamily="34" charset="-120"/>
            </a:endParaRPr>
          </a:p>
          <a:p>
            <a:pPr marL="442913" indent="-396875">
              <a:spcBef>
                <a:spcPts val="0"/>
              </a:spcBef>
              <a:buClr>
                <a:srgbClr val="FF0000"/>
              </a:buClr>
              <a:buFont typeface="Wingdings" panose="05000000000000000000" pitchFamily="2" charset="2"/>
              <a:buChar char="n"/>
            </a:pPr>
            <a:r>
              <a:rPr lang="en-US" altLang="zh-TW" sz="2000" dirty="0">
                <a:solidFill>
                  <a:schemeClr val="tx1"/>
                </a:solidFill>
              </a:rPr>
              <a:t>2022</a:t>
            </a:r>
            <a:r>
              <a:rPr lang="zh-TW" altLang="en-US" sz="2000" dirty="0">
                <a:solidFill>
                  <a:schemeClr val="tx1"/>
                </a:solidFill>
              </a:rPr>
              <a:t>年</a:t>
            </a:r>
            <a:r>
              <a:rPr lang="zh-TW" altLang="zh-TW" sz="2000" dirty="0">
                <a:solidFill>
                  <a:schemeClr val="tx1"/>
                </a:solidFill>
              </a:rPr>
              <a:t>第</a:t>
            </a:r>
            <a:r>
              <a:rPr lang="en-US" altLang="zh-TW" sz="2000" dirty="0">
                <a:solidFill>
                  <a:schemeClr val="tx1"/>
                </a:solidFill>
              </a:rPr>
              <a:t>46</a:t>
            </a:r>
            <a:r>
              <a:rPr lang="zh-TW" altLang="zh-TW" sz="2000" dirty="0">
                <a:solidFill>
                  <a:schemeClr val="tx1"/>
                </a:solidFill>
              </a:rPr>
              <a:t>屆國際技能競賽榮獲</a:t>
            </a:r>
            <a:endParaRPr lang="en-US" altLang="zh-TW" sz="2000" dirty="0">
              <a:solidFill>
                <a:schemeClr val="tx1"/>
              </a:solidFill>
            </a:endParaRPr>
          </a:p>
          <a:p>
            <a:pPr marL="712788" indent="0">
              <a:spcBef>
                <a:spcPts val="0"/>
              </a:spcBef>
              <a:buClr>
                <a:srgbClr val="FF0000"/>
              </a:buClr>
              <a:buNone/>
            </a:pPr>
            <a:r>
              <a:rPr lang="en-US" altLang="zh-TW" sz="1600" dirty="0">
                <a:solidFill>
                  <a:schemeClr val="tx1"/>
                </a:solidFill>
              </a:rPr>
              <a:t>(</a:t>
            </a:r>
            <a:r>
              <a:rPr lang="zh-TW" altLang="en-US" sz="1600" dirty="0">
                <a:solidFill>
                  <a:schemeClr val="tx1"/>
                </a:solidFill>
              </a:rPr>
              <a:t>臺北市只有</a:t>
            </a:r>
            <a:r>
              <a:rPr lang="en-US" altLang="zh-TW" sz="1600" dirty="0">
                <a:solidFill>
                  <a:schemeClr val="tx1"/>
                </a:solidFill>
              </a:rPr>
              <a:t>6</a:t>
            </a:r>
            <a:r>
              <a:rPr lang="zh-TW" altLang="en-US" sz="1600" dirty="0">
                <a:solidFill>
                  <a:schemeClr val="tx1"/>
                </a:solidFill>
              </a:rPr>
              <a:t>名國手，本校有</a:t>
            </a:r>
            <a:r>
              <a:rPr lang="en-US" altLang="zh-TW" sz="1600" dirty="0">
                <a:solidFill>
                  <a:schemeClr val="tx1"/>
                </a:solidFill>
              </a:rPr>
              <a:t>3</a:t>
            </a:r>
            <a:r>
              <a:rPr lang="zh-TW" altLang="en-US" sz="1600" dirty="0">
                <a:solidFill>
                  <a:schemeClr val="tx1"/>
                </a:solidFill>
              </a:rPr>
              <a:t>名</a:t>
            </a:r>
            <a:r>
              <a:rPr lang="en-US" altLang="zh-TW" sz="1600" dirty="0">
                <a:solidFill>
                  <a:schemeClr val="tx1"/>
                </a:solidFill>
              </a:rPr>
              <a:t>)</a:t>
            </a:r>
            <a:endParaRPr lang="en-US" altLang="zh-TW" sz="2000" dirty="0">
              <a:solidFill>
                <a:schemeClr val="tx1"/>
              </a:solidFill>
            </a:endParaRPr>
          </a:p>
          <a:p>
            <a:pPr marL="811213" indent="-342900">
              <a:spcBef>
                <a:spcPts val="0"/>
              </a:spcBef>
              <a:buClr>
                <a:srgbClr val="00B050"/>
              </a:buClr>
              <a:buFont typeface="Wingdings" panose="05000000000000000000" pitchFamily="2" charset="2"/>
              <a:buChar char="Ø"/>
            </a:pPr>
            <a:r>
              <a:rPr lang="zh-TW" altLang="en-US" sz="2000" dirty="0">
                <a:solidFill>
                  <a:srgbClr val="FF0000"/>
                </a:solidFill>
                <a:latin typeface="微軟正黑體" panose="020B0604030504040204" pitchFamily="34" charset="-120"/>
              </a:rPr>
              <a:t>工業控制</a:t>
            </a:r>
            <a:r>
              <a:rPr lang="zh-TW" altLang="zh-TW" sz="2000" dirty="0">
                <a:solidFill>
                  <a:srgbClr val="FF0000"/>
                </a:solidFill>
              </a:rPr>
              <a:t>「</a:t>
            </a:r>
            <a:r>
              <a:rPr lang="zh-TW" altLang="en-US" sz="2000" dirty="0">
                <a:solidFill>
                  <a:srgbClr val="FF0000"/>
                </a:solidFill>
                <a:latin typeface="微軟正黑體" panose="020B0604030504040204" pitchFamily="34" charset="-120"/>
              </a:rPr>
              <a:t>銅牌」</a:t>
            </a:r>
            <a:endParaRPr lang="en-US" altLang="zh-TW" sz="2000" dirty="0">
              <a:solidFill>
                <a:srgbClr val="FF0000"/>
              </a:solidFill>
              <a:latin typeface="微軟正黑體" panose="020B0604030504040204" pitchFamily="34" charset="-120"/>
            </a:endParaRPr>
          </a:p>
          <a:p>
            <a:pPr marL="811213" indent="-342900">
              <a:spcBef>
                <a:spcPts val="0"/>
              </a:spcBef>
              <a:buClr>
                <a:srgbClr val="00B050"/>
              </a:buClr>
              <a:buFont typeface="Wingdings" panose="05000000000000000000" pitchFamily="2" charset="2"/>
              <a:buChar char="Ø"/>
            </a:pPr>
            <a:r>
              <a:rPr lang="zh-TW" altLang="en-US" sz="2000" dirty="0">
                <a:solidFill>
                  <a:srgbClr val="FF0000"/>
                </a:solidFill>
                <a:latin typeface="微軟正黑體" panose="020B0604030504040204" pitchFamily="34" charset="-120"/>
              </a:rPr>
              <a:t>雲端運算優勝</a:t>
            </a:r>
            <a:endParaRPr lang="en-US" altLang="zh-TW" sz="2000" dirty="0">
              <a:solidFill>
                <a:srgbClr val="FF0000"/>
              </a:solidFill>
              <a:latin typeface="微軟正黑體" panose="020B0604030504040204" pitchFamily="34" charset="-120"/>
            </a:endParaRPr>
          </a:p>
          <a:p>
            <a:pPr marL="811213" indent="-342900">
              <a:spcBef>
                <a:spcPts val="0"/>
              </a:spcBef>
              <a:buClr>
                <a:srgbClr val="00B050"/>
              </a:buClr>
              <a:buFont typeface="Wingdings" panose="05000000000000000000" pitchFamily="2" charset="2"/>
              <a:buChar char="Ø"/>
            </a:pPr>
            <a:r>
              <a:rPr lang="zh-TW" altLang="en-US" sz="2000" dirty="0">
                <a:solidFill>
                  <a:srgbClr val="FF0000"/>
                </a:solidFill>
                <a:latin typeface="微軟正黑體" panose="020B0604030504040204" pitchFamily="34" charset="-120"/>
              </a:rPr>
              <a:t>電子優勝</a:t>
            </a:r>
            <a:endParaRPr lang="en-US" altLang="zh-TW" sz="2000" dirty="0">
              <a:solidFill>
                <a:srgbClr val="FF0000"/>
              </a:solidFill>
            </a:endParaRPr>
          </a:p>
          <a:p>
            <a:pPr marL="442913" indent="-396875">
              <a:spcBef>
                <a:spcPts val="0"/>
              </a:spcBef>
              <a:buClr>
                <a:srgbClr val="FF0000"/>
              </a:buClr>
              <a:buFont typeface="Wingdings" panose="05000000000000000000" pitchFamily="2" charset="2"/>
              <a:buChar char="n"/>
            </a:pPr>
            <a:r>
              <a:rPr lang="en-US" altLang="zh-TW" sz="2000" dirty="0">
                <a:solidFill>
                  <a:schemeClr val="tx1"/>
                </a:solidFill>
                <a:latin typeface="微軟正黑體" panose="020B0604030504040204" pitchFamily="34" charset="-120"/>
              </a:rPr>
              <a:t>2023</a:t>
            </a:r>
            <a:r>
              <a:rPr lang="zh-TW" altLang="en-US" sz="2000" dirty="0">
                <a:solidFill>
                  <a:schemeClr val="tx1"/>
                </a:solidFill>
                <a:latin typeface="微軟正黑體" panose="020B0604030504040204" pitchFamily="34" charset="-120"/>
              </a:rPr>
              <a:t>年國際展能節技能競賽</a:t>
            </a:r>
            <a:r>
              <a:rPr lang="zh-TW" altLang="zh-TW" sz="2000" dirty="0">
                <a:solidFill>
                  <a:schemeClr val="tx1"/>
                </a:solidFill>
              </a:rPr>
              <a:t>榮獲</a:t>
            </a:r>
            <a:endParaRPr lang="en-US" altLang="zh-TW" sz="2000" dirty="0">
              <a:solidFill>
                <a:schemeClr val="tx1"/>
              </a:solidFill>
              <a:latin typeface="微軟正黑體" panose="020B0604030504040204" pitchFamily="34" charset="-120"/>
            </a:endParaRPr>
          </a:p>
          <a:p>
            <a:pPr marL="811213" indent="-342900">
              <a:spcBef>
                <a:spcPts val="0"/>
              </a:spcBef>
              <a:buClr>
                <a:srgbClr val="00B050"/>
              </a:buClr>
              <a:buFont typeface="Wingdings" panose="05000000000000000000" pitchFamily="2" charset="2"/>
              <a:buChar char="Ø"/>
            </a:pPr>
            <a:r>
              <a:rPr lang="zh-TW" altLang="en-US" sz="2000" dirty="0">
                <a:solidFill>
                  <a:srgbClr val="FF0000"/>
                </a:solidFill>
                <a:latin typeface="微軟正黑體" panose="020B0604030504040204" pitchFamily="34" charset="-120"/>
              </a:rPr>
              <a:t>工業電子「金牌」</a:t>
            </a:r>
            <a:endParaRPr lang="en-US" altLang="zh-TW" sz="2000" dirty="0">
              <a:solidFill>
                <a:srgbClr val="FF0000"/>
              </a:solidFill>
              <a:latin typeface="微軟正黑體" panose="020B0604030504040204" pitchFamily="34" charset="-120"/>
            </a:endParaRPr>
          </a:p>
          <a:p>
            <a:pPr marL="442913" indent="-396875">
              <a:spcBef>
                <a:spcPts val="0"/>
              </a:spcBef>
              <a:buClr>
                <a:srgbClr val="FF0000"/>
              </a:buClr>
              <a:buFont typeface="Wingdings" panose="05000000000000000000" pitchFamily="2" charset="2"/>
              <a:buChar char="n"/>
            </a:pPr>
            <a:r>
              <a:rPr lang="en-US" altLang="zh-TW" sz="2000" dirty="0">
                <a:solidFill>
                  <a:srgbClr val="0070C0"/>
                </a:solidFill>
                <a:latin typeface="微軟正黑體" panose="020B0604030504040204" pitchFamily="34" charset="-120"/>
              </a:rPr>
              <a:t>2024</a:t>
            </a:r>
            <a:r>
              <a:rPr lang="zh-TW" altLang="en-US" sz="2000" dirty="0">
                <a:solidFill>
                  <a:srgbClr val="0070C0"/>
                </a:solidFill>
                <a:latin typeface="微軟正黑體" panose="020B0604030504040204" pitchFamily="34" charset="-120"/>
              </a:rPr>
              <a:t>年</a:t>
            </a:r>
            <a:r>
              <a:rPr lang="zh-TW" altLang="zh-TW" sz="2000" dirty="0">
                <a:solidFill>
                  <a:srgbClr val="0070C0"/>
                </a:solidFill>
                <a:latin typeface="微軟正黑體" panose="020B0604030504040204" pitchFamily="34" charset="-120"/>
              </a:rPr>
              <a:t>第</a:t>
            </a:r>
            <a:r>
              <a:rPr lang="en-US" altLang="zh-TW" sz="2000" dirty="0">
                <a:solidFill>
                  <a:srgbClr val="0070C0"/>
                </a:solidFill>
                <a:latin typeface="微軟正黑體" panose="020B0604030504040204" pitchFamily="34" charset="-120"/>
              </a:rPr>
              <a:t>47</a:t>
            </a:r>
            <a:r>
              <a:rPr lang="zh-TW" altLang="zh-TW" sz="2000" dirty="0">
                <a:solidFill>
                  <a:srgbClr val="0070C0"/>
                </a:solidFill>
                <a:latin typeface="微軟正黑體" panose="020B0604030504040204" pitchFamily="34" charset="-120"/>
              </a:rPr>
              <a:t>屆國際技能競賽</a:t>
            </a:r>
            <a:r>
              <a:rPr lang="zh-TW" altLang="en-US" sz="2000" dirty="0">
                <a:solidFill>
                  <a:srgbClr val="0070C0"/>
                </a:solidFill>
                <a:latin typeface="微軟正黑體" panose="020B0604030504040204" pitchFamily="34" charset="-120"/>
              </a:rPr>
              <a:t>國手</a:t>
            </a:r>
            <a:endParaRPr lang="en-US" altLang="zh-TW" sz="2000" dirty="0">
              <a:solidFill>
                <a:srgbClr val="0070C0"/>
              </a:solidFill>
              <a:latin typeface="微軟正黑體" panose="020B0604030504040204" pitchFamily="34" charset="-120"/>
            </a:endParaRPr>
          </a:p>
          <a:p>
            <a:pPr marL="811213" lvl="1" indent="-342900">
              <a:spcBef>
                <a:spcPts val="0"/>
              </a:spcBef>
              <a:buClr>
                <a:srgbClr val="00B050"/>
              </a:buClr>
              <a:buFont typeface="Wingdings" panose="05000000000000000000" pitchFamily="2" charset="2"/>
              <a:buChar char="Ø"/>
            </a:pPr>
            <a:r>
              <a:rPr lang="zh-TW" altLang="en-US" sz="2000" dirty="0">
                <a:solidFill>
                  <a:srgbClr val="0070C0"/>
                </a:solidFill>
                <a:latin typeface="微軟正黑體" panose="020B0604030504040204" pitchFamily="34" charset="-120"/>
              </a:rPr>
              <a:t>造園景觀</a:t>
            </a:r>
            <a:r>
              <a:rPr lang="en-US" altLang="zh-TW" sz="1400" dirty="0">
                <a:solidFill>
                  <a:srgbClr val="0070C0"/>
                </a:solidFill>
                <a:latin typeface="微軟正黑體" panose="020B0604030504040204" pitchFamily="34" charset="-120"/>
              </a:rPr>
              <a:t>(</a:t>
            </a:r>
            <a:r>
              <a:rPr lang="zh-TW" altLang="en-US" sz="1400" dirty="0">
                <a:solidFill>
                  <a:srgbClr val="0070C0"/>
                </a:solidFill>
                <a:latin typeface="微軟正黑體" panose="020B0604030504040204" pitchFamily="34" charset="-120"/>
              </a:rPr>
              <a:t>臺北市只有</a:t>
            </a:r>
            <a:r>
              <a:rPr lang="en-US" altLang="zh-TW" sz="1400" dirty="0">
                <a:solidFill>
                  <a:srgbClr val="0070C0"/>
                </a:solidFill>
                <a:latin typeface="微軟正黑體" panose="020B0604030504040204" pitchFamily="34" charset="-120"/>
              </a:rPr>
              <a:t>4</a:t>
            </a:r>
            <a:r>
              <a:rPr lang="zh-TW" altLang="en-US" sz="1400" dirty="0">
                <a:solidFill>
                  <a:srgbClr val="0070C0"/>
                </a:solidFill>
                <a:latin typeface="微軟正黑體" panose="020B0604030504040204" pitchFamily="34" charset="-120"/>
              </a:rPr>
              <a:t>名國手，本校有</a:t>
            </a:r>
            <a:r>
              <a:rPr lang="en-US" altLang="zh-TW" sz="1400" dirty="0">
                <a:solidFill>
                  <a:srgbClr val="0070C0"/>
                </a:solidFill>
                <a:latin typeface="微軟正黑體" panose="020B0604030504040204" pitchFamily="34" charset="-120"/>
              </a:rPr>
              <a:t>2</a:t>
            </a:r>
            <a:r>
              <a:rPr lang="zh-TW" altLang="en-US" sz="1400" dirty="0">
                <a:solidFill>
                  <a:srgbClr val="0070C0"/>
                </a:solidFill>
                <a:latin typeface="微軟正黑體" panose="020B0604030504040204" pitchFamily="34" charset="-120"/>
              </a:rPr>
              <a:t>名</a:t>
            </a:r>
            <a:r>
              <a:rPr lang="en-US" altLang="zh-TW" sz="1400" dirty="0">
                <a:solidFill>
                  <a:srgbClr val="0070C0"/>
                </a:solidFill>
                <a:latin typeface="微軟正黑體" panose="020B0604030504040204" pitchFamily="34" charset="-120"/>
              </a:rPr>
              <a:t>)</a:t>
            </a:r>
            <a:endParaRPr lang="en-US" altLang="zh-TW" sz="3200" b="1" dirty="0">
              <a:solidFill>
                <a:srgbClr val="FF0000"/>
              </a:solidFill>
              <a:latin typeface="微軟正黑體" panose="020B0604030504040204" pitchFamily="34" charset="-120"/>
              <a:ea typeface="微軟正黑體" panose="020B0604030504040204" pitchFamily="34" charset="-120"/>
            </a:endParaRPr>
          </a:p>
          <a:p>
            <a:pPr marL="576000" indent="-576000">
              <a:spcBef>
                <a:spcPts val="0"/>
              </a:spcBef>
              <a:buClr>
                <a:srgbClr val="002060"/>
              </a:buClr>
              <a:buFont typeface="Wingdings" panose="05000000000000000000" pitchFamily="2" charset="2"/>
              <a:buChar char="l"/>
            </a:pPr>
            <a:endParaRPr lang="en-US" altLang="zh-TW" sz="2400" dirty="0">
              <a:solidFill>
                <a:srgbClr val="FF0000"/>
              </a:solidFill>
              <a:latin typeface="微軟正黑體" panose="020B0604030504040204" pitchFamily="34" charset="-120"/>
              <a:ea typeface="微軟正黑體" panose="020B0604030504040204" pitchFamily="34" charset="-120"/>
            </a:endParaRPr>
          </a:p>
        </p:txBody>
      </p:sp>
      <p:pic>
        <p:nvPicPr>
          <p:cNvPr id="14" name="圖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4176" y="4297243"/>
            <a:ext cx="2483758" cy="16564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圖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31631" y="4586784"/>
            <a:ext cx="2574908" cy="16638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圖片 1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291696" y="4379525"/>
            <a:ext cx="2769899" cy="19115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圖片 3"/>
          <p:cNvPicPr>
            <a:picLocks noChangeAspect="1"/>
          </p:cNvPicPr>
          <p:nvPr/>
        </p:nvPicPr>
        <p:blipFill>
          <a:blip r:embed="rId6"/>
          <a:stretch>
            <a:fillRect/>
          </a:stretch>
        </p:blipFill>
        <p:spPr>
          <a:xfrm>
            <a:off x="6108921" y="4314329"/>
            <a:ext cx="3145748" cy="2060602"/>
          </a:xfrm>
          <a:prstGeom prst="rect">
            <a:avLst/>
          </a:prstGeom>
        </p:spPr>
      </p:pic>
      <p:sp>
        <p:nvSpPr>
          <p:cNvPr id="19" name="文字方塊 18">
            <a:extLst>
              <a:ext uri="{FF2B5EF4-FFF2-40B4-BE49-F238E27FC236}">
                <a16:creationId xmlns:a16="http://schemas.microsoft.com/office/drawing/2014/main" id="{ED792D7C-1284-40DF-8209-BB977C14DA43}"/>
              </a:ext>
            </a:extLst>
          </p:cNvPr>
          <p:cNvSpPr txBox="1"/>
          <p:nvPr/>
        </p:nvSpPr>
        <p:spPr>
          <a:xfrm>
            <a:off x="422294" y="1439271"/>
            <a:ext cx="6001083" cy="2308324"/>
          </a:xfrm>
          <a:prstGeom prst="rect">
            <a:avLst/>
          </a:prstGeom>
          <a:noFill/>
        </p:spPr>
        <p:txBody>
          <a:bodyPr wrap="square">
            <a:spAutoFit/>
          </a:bodyPr>
          <a:lstStyle/>
          <a:p>
            <a:pPr marL="285750" indent="-285750">
              <a:buFont typeface="Wingdings" panose="05000000000000000000" pitchFamily="2" charset="2"/>
              <a:buChar char="n"/>
            </a:pPr>
            <a:r>
              <a:rPr lang="en-US" altLang="zh-TW" sz="2400" dirty="0"/>
              <a:t>2024</a:t>
            </a:r>
            <a:r>
              <a:rPr lang="zh-TW" altLang="en-US" sz="2400" dirty="0"/>
              <a:t>年第</a:t>
            </a:r>
            <a:r>
              <a:rPr lang="en-US" altLang="zh-TW" sz="2400" dirty="0"/>
              <a:t>54</a:t>
            </a:r>
            <a:r>
              <a:rPr lang="zh-TW" altLang="en-US" sz="2400" dirty="0"/>
              <a:t>屆全國技能競賽北區分賽</a:t>
            </a:r>
            <a:endParaRPr lang="en-US" altLang="zh-TW" sz="2400" dirty="0"/>
          </a:p>
          <a:p>
            <a:pPr marL="541338" lvl="1" indent="-285750">
              <a:buFont typeface="Wingdings" panose="05000000000000000000" pitchFamily="2" charset="2"/>
              <a:buChar char="Ø"/>
            </a:pPr>
            <a:r>
              <a:rPr lang="zh-TW" altLang="en-US" sz="2400" dirty="0"/>
              <a:t>青年組</a:t>
            </a:r>
            <a:r>
              <a:rPr lang="zh-TW" altLang="en-US" sz="2400" dirty="0">
                <a:solidFill>
                  <a:srgbClr val="FF0000"/>
                </a:solidFill>
              </a:rPr>
              <a:t>金牌</a:t>
            </a:r>
            <a:r>
              <a:rPr lang="en-US" altLang="zh-TW" sz="2400" dirty="0">
                <a:solidFill>
                  <a:srgbClr val="FF0000"/>
                </a:solidFill>
              </a:rPr>
              <a:t>6</a:t>
            </a:r>
            <a:r>
              <a:rPr lang="zh-TW" altLang="en-US" sz="2400" dirty="0">
                <a:solidFill>
                  <a:srgbClr val="FF0000"/>
                </a:solidFill>
              </a:rPr>
              <a:t>職種</a:t>
            </a:r>
            <a:r>
              <a:rPr lang="en-US" altLang="zh-TW" sz="2400" dirty="0">
                <a:solidFill>
                  <a:srgbClr val="FF0000"/>
                </a:solidFill>
              </a:rPr>
              <a:t>9</a:t>
            </a:r>
            <a:r>
              <a:rPr lang="zh-TW" altLang="en-US" sz="2400" dirty="0">
                <a:solidFill>
                  <a:srgbClr val="FF0000"/>
                </a:solidFill>
              </a:rPr>
              <a:t>人</a:t>
            </a:r>
            <a:endParaRPr lang="en-US" altLang="zh-TW" sz="2400" dirty="0">
              <a:solidFill>
                <a:srgbClr val="FF0000"/>
              </a:solidFill>
            </a:endParaRPr>
          </a:p>
          <a:p>
            <a:pPr marL="541338" lvl="1" indent="-285750">
              <a:buFont typeface="Wingdings" panose="05000000000000000000" pitchFamily="2" charset="2"/>
              <a:buChar char="Ø"/>
            </a:pPr>
            <a:r>
              <a:rPr lang="zh-TW" altLang="en-US" sz="2400" dirty="0">
                <a:solidFill>
                  <a:srgbClr val="FF0000"/>
                </a:solidFill>
              </a:rPr>
              <a:t>銀牌</a:t>
            </a:r>
            <a:r>
              <a:rPr lang="en-US" altLang="zh-TW" sz="2400" dirty="0">
                <a:solidFill>
                  <a:srgbClr val="FF0000"/>
                </a:solidFill>
              </a:rPr>
              <a:t>4</a:t>
            </a:r>
            <a:r>
              <a:rPr lang="zh-TW" altLang="en-US" sz="2400" dirty="0">
                <a:solidFill>
                  <a:srgbClr val="FF0000"/>
                </a:solidFill>
              </a:rPr>
              <a:t>職種</a:t>
            </a:r>
            <a:r>
              <a:rPr lang="en-US" altLang="zh-TW" sz="2400" dirty="0">
                <a:solidFill>
                  <a:srgbClr val="FF0000"/>
                </a:solidFill>
              </a:rPr>
              <a:t>5</a:t>
            </a:r>
            <a:r>
              <a:rPr lang="zh-TW" altLang="en-US" sz="2400" dirty="0">
                <a:solidFill>
                  <a:srgbClr val="FF0000"/>
                </a:solidFill>
              </a:rPr>
              <a:t>人</a:t>
            </a:r>
            <a:endParaRPr lang="en-US" altLang="zh-TW" sz="2400" dirty="0">
              <a:solidFill>
                <a:srgbClr val="FF0000"/>
              </a:solidFill>
            </a:endParaRPr>
          </a:p>
          <a:p>
            <a:pPr marL="541338" lvl="1" indent="-285750">
              <a:buFont typeface="Wingdings" panose="05000000000000000000" pitchFamily="2" charset="2"/>
              <a:buChar char="Ø"/>
            </a:pPr>
            <a:r>
              <a:rPr lang="zh-TW" altLang="en-US" sz="2400" dirty="0">
                <a:solidFill>
                  <a:srgbClr val="FF0000"/>
                </a:solidFill>
              </a:rPr>
              <a:t>銅牌</a:t>
            </a:r>
            <a:r>
              <a:rPr lang="en-US" altLang="zh-TW" sz="2400" dirty="0">
                <a:solidFill>
                  <a:srgbClr val="FF0000"/>
                </a:solidFill>
              </a:rPr>
              <a:t>1</a:t>
            </a:r>
            <a:r>
              <a:rPr lang="zh-TW" altLang="en-US" sz="2400" dirty="0">
                <a:solidFill>
                  <a:srgbClr val="FF0000"/>
                </a:solidFill>
              </a:rPr>
              <a:t>職種</a:t>
            </a:r>
            <a:r>
              <a:rPr lang="en-US" altLang="zh-TW" sz="2400" dirty="0">
                <a:solidFill>
                  <a:srgbClr val="FF0000"/>
                </a:solidFill>
              </a:rPr>
              <a:t>1</a:t>
            </a:r>
            <a:r>
              <a:rPr lang="zh-TW" altLang="en-US" sz="2400" dirty="0">
                <a:solidFill>
                  <a:srgbClr val="FF0000"/>
                </a:solidFill>
              </a:rPr>
              <a:t>人</a:t>
            </a:r>
            <a:r>
              <a:rPr lang="zh-TW" altLang="en-US" sz="2400" dirty="0"/>
              <a:t>。</a:t>
            </a:r>
            <a:endParaRPr lang="en-US" altLang="zh-TW" sz="2400" dirty="0"/>
          </a:p>
          <a:p>
            <a:pPr marL="541338" lvl="1" indent="-285750">
              <a:buFont typeface="Wingdings" panose="05000000000000000000" pitchFamily="2" charset="2"/>
              <a:buChar char="Ø"/>
            </a:pPr>
            <a:r>
              <a:rPr lang="zh-TW" altLang="en-US" sz="2400" dirty="0"/>
              <a:t>青少年組獲得</a:t>
            </a:r>
            <a:r>
              <a:rPr lang="zh-TW" altLang="en-US" sz="2400" dirty="0">
                <a:solidFill>
                  <a:srgbClr val="FF0000"/>
                </a:solidFill>
              </a:rPr>
              <a:t>金牌</a:t>
            </a:r>
            <a:r>
              <a:rPr lang="en-US" altLang="zh-TW" sz="2400" dirty="0">
                <a:solidFill>
                  <a:srgbClr val="FF0000"/>
                </a:solidFill>
              </a:rPr>
              <a:t>1</a:t>
            </a:r>
            <a:r>
              <a:rPr lang="zh-TW" altLang="en-US" sz="2400" dirty="0">
                <a:solidFill>
                  <a:srgbClr val="FF0000"/>
                </a:solidFill>
              </a:rPr>
              <a:t>職種</a:t>
            </a:r>
            <a:r>
              <a:rPr lang="en-US" altLang="zh-TW" sz="2400" dirty="0">
                <a:solidFill>
                  <a:srgbClr val="FF0000"/>
                </a:solidFill>
              </a:rPr>
              <a:t>1</a:t>
            </a:r>
            <a:r>
              <a:rPr lang="zh-TW" altLang="en-US" sz="2400" dirty="0">
                <a:solidFill>
                  <a:srgbClr val="FF0000"/>
                </a:solidFill>
              </a:rPr>
              <a:t>人</a:t>
            </a:r>
            <a:r>
              <a:rPr lang="zh-TW" altLang="en-US" sz="2400" dirty="0"/>
              <a:t>。</a:t>
            </a:r>
            <a:endParaRPr lang="en-US" altLang="zh-TW" sz="2400" dirty="0"/>
          </a:p>
          <a:p>
            <a:pPr marL="541338" lvl="1" indent="-285750">
              <a:buFont typeface="Wingdings" panose="05000000000000000000" pitchFamily="2" charset="2"/>
              <a:buChar char="Ø"/>
            </a:pPr>
            <a:r>
              <a:rPr lang="zh-TW" altLang="en-US" sz="2400" dirty="0"/>
              <a:t>合計</a:t>
            </a:r>
            <a:r>
              <a:rPr lang="en-US" altLang="zh-TW" sz="2400" dirty="0"/>
              <a:t>38</a:t>
            </a:r>
            <a:r>
              <a:rPr lang="zh-TW" altLang="en-US" sz="2400" dirty="0"/>
              <a:t>人獲得各類獎項，全台北市最多</a:t>
            </a:r>
          </a:p>
        </p:txBody>
      </p:sp>
    </p:spTree>
    <p:extLst>
      <p:ext uri="{BB962C8B-B14F-4D97-AF65-F5344CB8AC3E}">
        <p14:creationId xmlns:p14="http://schemas.microsoft.com/office/powerpoint/2010/main" val="15089976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814682" y="1269033"/>
            <a:ext cx="6188602" cy="4317517"/>
          </a:xfrm>
          <a:prstGeom prst="rect">
            <a:avLst/>
          </a:prstGeom>
        </p:spPr>
      </p:pic>
      <p:sp>
        <p:nvSpPr>
          <p:cNvPr id="8" name="圆角矩形 7"/>
          <p:cNvSpPr/>
          <p:nvPr/>
        </p:nvSpPr>
        <p:spPr>
          <a:xfrm>
            <a:off x="1559496" y="2546802"/>
            <a:ext cx="6179083" cy="1740994"/>
          </a:xfrm>
          <a:prstGeom prst="roundRect">
            <a:avLst>
              <a:gd name="adj" fmla="val 0"/>
            </a:avLst>
          </a:prstGeom>
          <a:solidFill>
            <a:srgbClr val="1567B1">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50230" rtl="0" eaLnBrk="1" fontAlgn="base" latinLnBrk="0" hangingPunct="1">
              <a:lnSpc>
                <a:spcPct val="100000"/>
              </a:lnSpc>
              <a:spcBef>
                <a:spcPct val="0"/>
              </a:spcBef>
              <a:spcAft>
                <a:spcPct val="0"/>
              </a:spcAft>
              <a:buClrTx/>
              <a:buSzTx/>
              <a:buFontTx/>
              <a:buNone/>
              <a:tabLst/>
              <a:defRPr/>
            </a:pPr>
            <a:endParaRPr kumimoji="0" lang="zh-CN" altLang="en-US" sz="128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9" name="组合 8"/>
          <p:cNvGrpSpPr/>
          <p:nvPr/>
        </p:nvGrpSpPr>
        <p:grpSpPr>
          <a:xfrm>
            <a:off x="2247481" y="4223742"/>
            <a:ext cx="5491098" cy="128106"/>
            <a:chOff x="1292350" y="-1299312"/>
            <a:chExt cx="7721856" cy="3007554"/>
          </a:xfrm>
        </p:grpSpPr>
        <p:sp>
          <p:nvSpPr>
            <p:cNvPr id="10" name="Rectangle 74"/>
            <p:cNvSpPr/>
            <p:nvPr/>
          </p:nvSpPr>
          <p:spPr>
            <a:xfrm>
              <a:off x="1292350" y="-1285081"/>
              <a:ext cx="1930464" cy="299332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91440" tIns="45719" rIns="91440" bIns="45719" anchor="ctr"/>
            <a:lstStyle/>
            <a:p>
              <a:pPr marL="0" marR="0" lvl="0" indent="0" algn="ctr" defTabSz="408199" rtl="0" eaLnBrk="1" fontAlgn="auto" latinLnBrk="0" hangingPunct="1">
                <a:lnSpc>
                  <a:spcPct val="120000"/>
                </a:lnSpc>
                <a:spcBef>
                  <a:spcPts val="0"/>
                </a:spcBef>
                <a:spcAft>
                  <a:spcPts val="0"/>
                </a:spcAft>
                <a:buClrTx/>
                <a:buSzTx/>
                <a:buFontTx/>
                <a:buNone/>
                <a:tabLst/>
                <a:defRPr/>
              </a:pPr>
              <a:endParaRPr kumimoji="0" lang="en-US" sz="128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1" name="Rectangle 90"/>
            <p:cNvSpPr/>
            <p:nvPr/>
          </p:nvSpPr>
          <p:spPr>
            <a:xfrm>
              <a:off x="3222814" y="-1285081"/>
              <a:ext cx="1930464" cy="2993323"/>
            </a:xfrm>
            <a:prstGeom prst="rect">
              <a:avLst/>
            </a:prstGeom>
            <a:solidFill>
              <a:schemeClr val="accent6">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45719" rIns="91440" bIns="45719" anchor="ctr"/>
            <a:lstStyle/>
            <a:p>
              <a:pPr marL="0" marR="0" lvl="0" indent="0" algn="ctr" defTabSz="408199" rtl="0" eaLnBrk="1" fontAlgn="auto" latinLnBrk="0" hangingPunct="1">
                <a:lnSpc>
                  <a:spcPct val="120000"/>
                </a:lnSpc>
                <a:spcBef>
                  <a:spcPts val="0"/>
                </a:spcBef>
                <a:spcAft>
                  <a:spcPts val="0"/>
                </a:spcAft>
                <a:buClrTx/>
                <a:buSzTx/>
                <a:buFontTx/>
                <a:buNone/>
                <a:tabLst/>
                <a:defRPr/>
              </a:pPr>
              <a:endParaRPr kumimoji="0" lang="en-US" sz="128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2" name="Rectangle 127"/>
            <p:cNvSpPr/>
            <p:nvPr/>
          </p:nvSpPr>
          <p:spPr>
            <a:xfrm>
              <a:off x="5153278" y="-1291779"/>
              <a:ext cx="1930464" cy="299232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91440" tIns="45719" rIns="91440" bIns="45719" anchor="ctr"/>
            <a:lstStyle/>
            <a:p>
              <a:pPr marL="0" marR="0" lvl="0" indent="0" algn="ctr" defTabSz="408199" rtl="0" eaLnBrk="1" fontAlgn="auto" latinLnBrk="0" hangingPunct="1">
                <a:lnSpc>
                  <a:spcPct val="120000"/>
                </a:lnSpc>
                <a:spcBef>
                  <a:spcPts val="0"/>
                </a:spcBef>
                <a:spcAft>
                  <a:spcPts val="0"/>
                </a:spcAft>
                <a:buClrTx/>
                <a:buSzTx/>
                <a:buFontTx/>
                <a:buNone/>
                <a:tabLst/>
                <a:defRPr/>
              </a:pPr>
              <a:endParaRPr kumimoji="0" lang="en-US" sz="128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3" name="Rectangle 138"/>
            <p:cNvSpPr/>
            <p:nvPr/>
          </p:nvSpPr>
          <p:spPr>
            <a:xfrm>
              <a:off x="7083742" y="-1299312"/>
              <a:ext cx="1930464" cy="2993323"/>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91440" tIns="45719" rIns="91440" bIns="45719" anchor="ctr"/>
            <a:lstStyle/>
            <a:p>
              <a:pPr marL="0" marR="0" lvl="0" indent="0" algn="ctr" defTabSz="408199" rtl="0" eaLnBrk="1" fontAlgn="auto" latinLnBrk="0" hangingPunct="1">
                <a:lnSpc>
                  <a:spcPct val="120000"/>
                </a:lnSpc>
                <a:spcBef>
                  <a:spcPts val="0"/>
                </a:spcBef>
                <a:spcAft>
                  <a:spcPts val="0"/>
                </a:spcAft>
                <a:buClrTx/>
                <a:buSzTx/>
                <a:buFontTx/>
                <a:buNone/>
                <a:tabLst/>
                <a:defRPr/>
              </a:pPr>
              <a:endParaRPr kumimoji="0" lang="en-US" sz="128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sp>
        <p:nvSpPr>
          <p:cNvPr id="5123" name="Text Box 3"/>
          <p:cNvSpPr>
            <a:spLocks noChangeArrowheads="1"/>
          </p:cNvSpPr>
          <p:nvPr/>
        </p:nvSpPr>
        <p:spPr bwMode="auto">
          <a:xfrm>
            <a:off x="1559495" y="2979665"/>
            <a:ext cx="583692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square" anchor="ctr">
            <a:spAutoFit/>
          </a:bodyPr>
          <a:lstStyle/>
          <a:p>
            <a:pPr marL="0" marR="0" lvl="0" indent="0" algn="ctr" defTabSz="650230" rtl="0" eaLnBrk="1" fontAlgn="base" latinLnBrk="0" hangingPunct="1">
              <a:lnSpc>
                <a:spcPct val="100000"/>
              </a:lnSpc>
              <a:spcBef>
                <a:spcPct val="0"/>
              </a:spcBef>
              <a:spcAft>
                <a:spcPct val="0"/>
              </a:spcAft>
              <a:buClrTx/>
              <a:buSzTx/>
              <a:buFontTx/>
              <a:buNone/>
              <a:tabLst/>
              <a:defRPr/>
            </a:pPr>
            <a:r>
              <a:rPr kumimoji="0" lang="zh-TW" altLang="en-US" sz="4800" b="1" i="0" u="none" strike="noStrike" kern="1200" cap="none" spc="0" normalizeH="0" baseline="0" noProof="0" dirty="0" smtClean="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松山家商</a:t>
            </a:r>
            <a:endParaRPr kumimoji="0" lang="zh-CN" altLang="en-US" sz="48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7" name="Text Box 3"/>
          <p:cNvSpPr>
            <a:spLocks noChangeArrowheads="1"/>
          </p:cNvSpPr>
          <p:nvPr/>
        </p:nvSpPr>
        <p:spPr bwMode="auto">
          <a:xfrm>
            <a:off x="6980577" y="2292929"/>
            <a:ext cx="2204450" cy="2269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anchor="ctr">
            <a:spAutoFit/>
          </a:bodyPr>
          <a:lstStyle/>
          <a:p>
            <a:pPr marL="0" marR="0" lvl="0" indent="0" algn="l" defTabSz="650230" rtl="0" eaLnBrk="1" fontAlgn="base" latinLnBrk="0" hangingPunct="1">
              <a:lnSpc>
                <a:spcPct val="100000"/>
              </a:lnSpc>
              <a:spcBef>
                <a:spcPct val="0"/>
              </a:spcBef>
              <a:spcAft>
                <a:spcPct val="0"/>
              </a:spcAft>
              <a:buClrTx/>
              <a:buSzTx/>
              <a:buFontTx/>
              <a:buNone/>
              <a:tabLst/>
              <a:defRPr/>
            </a:pPr>
            <a:r>
              <a:rPr kumimoji="0" lang="en-US" sz="14149" b="0" i="0" u="none" strike="noStrike" kern="1200" cap="none" spc="0" normalizeH="0" baseline="0" noProof="0" dirty="0" smtClean="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06</a:t>
            </a:r>
            <a:endParaRPr kumimoji="0" lang="zh-CN" altLang="en-US" sz="14149"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nvGrpSpPr>
          <p:cNvPr id="6" name="群組 5"/>
          <p:cNvGrpSpPr/>
          <p:nvPr/>
        </p:nvGrpSpPr>
        <p:grpSpPr>
          <a:xfrm>
            <a:off x="9120336" y="5157192"/>
            <a:ext cx="1317584" cy="328618"/>
            <a:chOff x="8003704" y="5610978"/>
            <a:chExt cx="1317584" cy="328618"/>
          </a:xfrm>
        </p:grpSpPr>
        <p:sp>
          <p:nvSpPr>
            <p:cNvPr id="17" name="TextBox 25"/>
            <p:cNvSpPr txBox="1"/>
            <p:nvPr/>
          </p:nvSpPr>
          <p:spPr>
            <a:xfrm>
              <a:off x="8396015" y="5671512"/>
              <a:ext cx="925273" cy="207550"/>
            </a:xfrm>
            <a:prstGeom prst="rect">
              <a:avLst/>
            </a:prstGeom>
            <a:noFill/>
          </p:spPr>
          <p:txBody>
            <a:bodyPr wrap="none" rtlCol="0">
              <a:prstTxWarp prst="textPlain">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150" normalizeH="0" baseline="0" noProof="0" dirty="0">
                  <a:ln>
                    <a:noFill/>
                  </a:ln>
                  <a:solidFill>
                    <a:prstClr val="black"/>
                  </a:solidFill>
                  <a:effectLst/>
                  <a:uLnTx/>
                  <a:uFillTx/>
                  <a:latin typeface="微軟正黑體" pitchFamily="34" charset="-120"/>
                  <a:ea typeface="微軟正黑體" pitchFamily="34" charset="-120"/>
                  <a:cs typeface="+mn-cs"/>
                </a:rPr>
                <a:t> </a:t>
              </a:r>
              <a:r>
                <a:rPr kumimoji="0" lang="zh-TW" altLang="en-US" sz="1800" b="1" i="0" u="none" strike="noStrike" kern="0" cap="none" spc="-150" normalizeH="0" baseline="0" noProof="0" dirty="0">
                  <a:ln>
                    <a:noFill/>
                  </a:ln>
                  <a:solidFill>
                    <a:prstClr val="white">
                      <a:lumMod val="50000"/>
                    </a:prstClr>
                  </a:solidFill>
                  <a:effectLst/>
                  <a:uLnTx/>
                  <a:uFillTx/>
                  <a:latin typeface="微軟正黑體" pitchFamily="34" charset="-120"/>
                  <a:ea typeface="微軟正黑體" pitchFamily="34" charset="-120"/>
                  <a:cs typeface="+mn-cs"/>
                </a:rPr>
                <a:t>中山女高</a:t>
              </a:r>
              <a:endParaRPr kumimoji="0" lang="ko-KR" altLang="en-US" sz="1800" b="1" i="0" u="none" strike="noStrike" kern="0" cap="none" spc="-150" normalizeH="0" baseline="0" noProof="0" dirty="0">
                <a:ln>
                  <a:noFill/>
                </a:ln>
                <a:solidFill>
                  <a:prstClr val="white">
                    <a:lumMod val="50000"/>
                  </a:prstClr>
                </a:solidFill>
                <a:effectLst/>
                <a:uLnTx/>
                <a:uFillTx/>
                <a:latin typeface="微軟正黑體" pitchFamily="34" charset="-120"/>
                <a:ea typeface="HY헤드라인M" pitchFamily="18" charset="-127"/>
                <a:cs typeface="+mn-cs"/>
              </a:endParaRPr>
            </a:p>
          </p:txBody>
        </p:sp>
        <p:sp>
          <p:nvSpPr>
            <p:cNvPr id="18" name="矩形 17"/>
            <p:cNvSpPr/>
            <p:nvPr/>
          </p:nvSpPr>
          <p:spPr>
            <a:xfrm>
              <a:off x="8003704" y="5610978"/>
              <a:ext cx="73026" cy="328618"/>
            </a:xfrm>
            <a:prstGeom prst="rect">
              <a:avLst/>
            </a:prstGeom>
            <a:solidFill>
              <a:srgbClr val="FF0000"/>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19" name="矩形 18"/>
            <p:cNvSpPr/>
            <p:nvPr/>
          </p:nvSpPr>
          <p:spPr>
            <a:xfrm>
              <a:off x="8113242" y="5610978"/>
              <a:ext cx="73026" cy="328618"/>
            </a:xfrm>
            <a:prstGeom prst="rect">
              <a:avLst/>
            </a:prstGeom>
            <a:solidFill>
              <a:srgbClr val="FF6400"/>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20" name="矩形 19"/>
            <p:cNvSpPr/>
            <p:nvPr/>
          </p:nvSpPr>
          <p:spPr>
            <a:xfrm>
              <a:off x="8222781" y="5610978"/>
              <a:ext cx="73026" cy="328618"/>
            </a:xfrm>
            <a:prstGeom prst="rect">
              <a:avLst/>
            </a:prstGeom>
            <a:solidFill>
              <a:srgbClr val="FFC800"/>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Calibri"/>
                <a:ea typeface="맑은 고딕" panose="020B0503020000020004" pitchFamily="34" charset="-127"/>
                <a:cs typeface="+mn-cs"/>
              </a:endParaRPr>
            </a:p>
          </p:txBody>
        </p:sp>
      </p:grpSp>
      <p:pic>
        <p:nvPicPr>
          <p:cNvPr id="5" name="圖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287" y="-1"/>
            <a:ext cx="4064908" cy="2557295"/>
          </a:xfrm>
          <a:prstGeom prst="rect">
            <a:avLst/>
          </a:prstGeom>
        </p:spPr>
      </p:pic>
      <p:pic>
        <p:nvPicPr>
          <p:cNvPr id="21" name="圖片 20" descr="一張含有 文字 的圖片&#10;&#10;自動產生的描述">
            <a:extLst>
              <a:ext uri="{FF2B5EF4-FFF2-40B4-BE49-F238E27FC236}">
                <a16:creationId xmlns:a16="http://schemas.microsoft.com/office/drawing/2014/main" id="{9766149B-1A04-4F5A-8449-01024F9FCD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51908" y="3143291"/>
            <a:ext cx="1482422" cy="2955978"/>
          </a:xfrm>
          <a:prstGeom prst="rect">
            <a:avLst/>
          </a:prstGeom>
        </p:spPr>
      </p:pic>
    </p:spTree>
    <p:extLst>
      <p:ext uri="{BB962C8B-B14F-4D97-AF65-F5344CB8AC3E}">
        <p14:creationId xmlns:p14="http://schemas.microsoft.com/office/powerpoint/2010/main" val="6841962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6880753" y="1091610"/>
            <a:ext cx="4826338" cy="513986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smtClean="0">
                <a:ln>
                  <a:noFill/>
                </a:ln>
                <a:solidFill>
                  <a:srgbClr val="C20E6C"/>
                </a:solidFill>
                <a:effectLst/>
                <a:uLnTx/>
                <a:uFillTx/>
                <a:latin typeface="微軟正黑體" panose="020B0604030504040204" pitchFamily="34" charset="-120"/>
                <a:ea typeface="微軟正黑體" panose="020B0604030504040204" pitchFamily="34" charset="-120"/>
                <a:cs typeface="+mn-cs"/>
              </a:rPr>
              <a:t>松商學生圖像</a:t>
            </a:r>
            <a:endParaRPr kumimoji="0" lang="en-US" altLang="zh-TW" sz="2800" b="1" i="0" u="none" strike="noStrike" kern="1200" cap="none" spc="0" normalizeH="0" baseline="0" noProof="0" dirty="0" smtClean="0">
              <a:ln>
                <a:noFill/>
              </a:ln>
              <a:solidFill>
                <a:srgbClr val="C20E6C"/>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TW" sz="2400" b="1" i="0" u="none" strike="noStrike" kern="1200" cap="none" spc="0" normalizeH="0" baseline="0" noProof="0" dirty="0" smtClean="0">
              <a:ln>
                <a:noFill/>
              </a:ln>
              <a:solidFill>
                <a:srgbClr val="7030A0"/>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zh-TW" altLang="en-US" sz="23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本校以</a:t>
            </a:r>
            <a:r>
              <a:rPr kumimoji="0" lang="zh-TW" altLang="zh-TW" sz="23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zh-TW" sz="2300" b="0" i="0" u="none" strike="noStrike" kern="1200" cap="none" spc="0" normalizeH="0" baseline="0" noProof="0" dirty="0">
                <a:ln>
                  <a:noFill/>
                </a:ln>
                <a:solidFill>
                  <a:srgbClr val="256A71"/>
                </a:solidFill>
                <a:effectLst/>
                <a:uLnTx/>
                <a:uFillTx/>
                <a:latin typeface="微軟正黑體" panose="020B0604030504040204" pitchFamily="34" charset="-120"/>
                <a:ea typeface="微軟正黑體" panose="020B0604030504040204" pitchFamily="34" charset="-120"/>
                <a:cs typeface="+mn-cs"/>
              </a:rPr>
              <a:t>文創松商</a:t>
            </a:r>
            <a:r>
              <a:rPr kumimoji="0" lang="zh-TW" altLang="zh-TW" sz="23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23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為</a:t>
            </a:r>
            <a:r>
              <a:rPr kumimoji="0" lang="zh-TW" altLang="zh-TW" sz="23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願</a:t>
            </a:r>
            <a:r>
              <a:rPr kumimoji="0" lang="zh-TW" altLang="zh-TW" sz="23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景</a:t>
            </a:r>
            <a:r>
              <a:rPr kumimoji="0" lang="zh-TW" altLang="en-US" sz="23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，致力</a:t>
            </a:r>
            <a:r>
              <a:rPr kumimoji="0" lang="zh-TW" altLang="zh-TW" sz="23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提升</a:t>
            </a:r>
            <a:r>
              <a:rPr kumimoji="0" lang="zh-TW" altLang="zh-TW" sz="23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學生人文素養</a:t>
            </a:r>
            <a:r>
              <a:rPr kumimoji="0" lang="zh-TW" altLang="en-US" sz="23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zh-TW" sz="23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發展</a:t>
            </a:r>
            <a:r>
              <a:rPr kumimoji="0" lang="zh-TW" altLang="zh-TW" sz="23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商管、設計、</a:t>
            </a:r>
            <a:r>
              <a:rPr kumimoji="0" lang="zh-TW" altLang="en-US" sz="23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外語</a:t>
            </a:r>
            <a:r>
              <a:rPr kumimoji="0" lang="zh-TW" altLang="zh-TW" sz="23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三大學群特色課程</a:t>
            </a:r>
            <a:r>
              <a:rPr kumimoji="0" lang="zh-TW" altLang="en-US" sz="23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zh-TW" sz="23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深耕</a:t>
            </a:r>
            <a:r>
              <a:rPr kumimoji="0" lang="zh-TW" altLang="en-US" sz="23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技職</a:t>
            </a:r>
            <a:r>
              <a:rPr kumimoji="0" lang="zh-TW" altLang="zh-TW" sz="23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專業</a:t>
            </a:r>
            <a:r>
              <a:rPr kumimoji="0" lang="zh-TW" altLang="en-US" sz="23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zh-TW" sz="23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跨域學習</a:t>
            </a:r>
            <a:r>
              <a:rPr kumimoji="0" lang="zh-TW" altLang="zh-TW" sz="23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en-US" altLang="zh-TW" sz="23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zh-TW" altLang="en-US" sz="23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結合各方資源，充實學生</a:t>
            </a:r>
            <a:r>
              <a:rPr kumimoji="0" lang="zh-TW" altLang="en-US" sz="2300" b="0" i="0" u="none" strike="noStrike" kern="1200" cap="none" spc="0" normalizeH="0" baseline="0" noProof="0" dirty="0">
                <a:ln>
                  <a:noFill/>
                </a:ln>
                <a:solidFill>
                  <a:srgbClr val="256A71"/>
                </a:solidFill>
                <a:effectLst/>
                <a:uLnTx/>
                <a:uFillTx/>
                <a:latin typeface="微軟正黑體" panose="020B0604030504040204" pitchFamily="34" charset="-120"/>
                <a:ea typeface="微軟正黑體" panose="020B0604030504040204" pitchFamily="34" charset="-120"/>
                <a:cs typeface="+mn-cs"/>
              </a:rPr>
              <a:t>創新力、品格力、移動力、專業</a:t>
            </a:r>
            <a:r>
              <a:rPr kumimoji="0" lang="zh-TW" altLang="en-US" sz="2300" b="0" i="0" u="none" strike="noStrike" kern="1200" cap="none" spc="0" normalizeH="0" baseline="0" noProof="0" dirty="0" smtClean="0">
                <a:ln>
                  <a:noFill/>
                </a:ln>
                <a:solidFill>
                  <a:srgbClr val="256A71"/>
                </a:solidFill>
                <a:effectLst/>
                <a:uLnTx/>
                <a:uFillTx/>
                <a:latin typeface="微軟正黑體" panose="020B0604030504040204" pitchFamily="34" charset="-120"/>
                <a:ea typeface="微軟正黑體" panose="020B0604030504040204" pitchFamily="34" charset="-120"/>
                <a:cs typeface="+mn-cs"/>
              </a:rPr>
              <a:t>力及合作</a:t>
            </a:r>
            <a:r>
              <a:rPr kumimoji="0" lang="zh-TW" altLang="en-US" sz="2300" b="0" i="0" u="none" strike="noStrike" kern="1200" cap="none" spc="0" normalizeH="0" baseline="0" noProof="0" dirty="0">
                <a:ln>
                  <a:noFill/>
                </a:ln>
                <a:solidFill>
                  <a:srgbClr val="256A71"/>
                </a:solidFill>
                <a:effectLst/>
                <a:uLnTx/>
                <a:uFillTx/>
                <a:latin typeface="微軟正黑體" panose="020B0604030504040204" pitchFamily="34" charset="-120"/>
                <a:ea typeface="微軟正黑體" panose="020B0604030504040204" pitchFamily="34" charset="-120"/>
                <a:cs typeface="+mn-cs"/>
              </a:rPr>
              <a:t>力</a:t>
            </a:r>
            <a:r>
              <a:rPr kumimoji="0" lang="zh-TW" altLang="en-US" sz="23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zh-TW" sz="23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zh-TW" altLang="en-US" sz="23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培養學生成為「</a:t>
            </a:r>
            <a:r>
              <a:rPr kumimoji="0" lang="zh-TW" altLang="en-US" sz="2300" b="0" i="0" u="none" strike="noStrike" kern="1200" cap="none" spc="0" normalizeH="0" baseline="0" noProof="0" dirty="0" smtClean="0">
                <a:ln>
                  <a:noFill/>
                </a:ln>
                <a:solidFill>
                  <a:srgbClr val="C20E6C"/>
                </a:solidFill>
                <a:effectLst/>
                <a:uLnTx/>
                <a:uFillTx/>
                <a:latin typeface="微軟正黑體" panose="020B0604030504040204" pitchFamily="34" charset="-120"/>
                <a:ea typeface="微軟正黑體" panose="020B0604030504040204" pitchFamily="34" charset="-120"/>
                <a:cs typeface="+mn-cs"/>
              </a:rPr>
              <a:t>會想、會做、會說</a:t>
            </a:r>
            <a:r>
              <a:rPr kumimoji="0" lang="zh-TW" altLang="en-US" sz="23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」的現代商業人才。</a:t>
            </a:r>
            <a:endParaRPr kumimoji="0" lang="en-US" altLang="zh-TW" sz="23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892" y="292112"/>
            <a:ext cx="5860110" cy="6288095"/>
          </a:xfrm>
          <a:prstGeom prst="rect">
            <a:avLst/>
          </a:prstGeom>
        </p:spPr>
      </p:pic>
    </p:spTree>
    <p:extLst>
      <p:ext uri="{BB962C8B-B14F-4D97-AF65-F5344CB8AC3E}">
        <p14:creationId xmlns:p14="http://schemas.microsoft.com/office/powerpoint/2010/main" val="23146227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32" y="0"/>
            <a:ext cx="12182168" cy="6858000"/>
          </a:xfrm>
          <a:prstGeom prst="rect">
            <a:avLst/>
          </a:prstGeom>
        </p:spPr>
      </p:pic>
    </p:spTree>
    <p:extLst>
      <p:ext uri="{BB962C8B-B14F-4D97-AF65-F5344CB8AC3E}">
        <p14:creationId xmlns:p14="http://schemas.microsoft.com/office/powerpoint/2010/main" val="28679568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圖片 37"/>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6300"/>
                    </a14:imgEffect>
                  </a14:imgLayer>
                </a14:imgProps>
              </a:ext>
              <a:ext uri="{28A0092B-C50C-407E-A947-70E740481C1C}">
                <a14:useLocalDpi xmlns:a14="http://schemas.microsoft.com/office/drawing/2010/main" val="0"/>
              </a:ext>
            </a:extLst>
          </a:blip>
          <a:stretch>
            <a:fillRect/>
          </a:stretch>
        </p:blipFill>
        <p:spPr>
          <a:xfrm>
            <a:off x="6961364" y="3599543"/>
            <a:ext cx="5225144" cy="3258457"/>
          </a:xfrm>
          <a:prstGeom prst="rect">
            <a:avLst/>
          </a:prstGeom>
        </p:spPr>
      </p:pic>
      <p:sp>
        <p:nvSpPr>
          <p:cNvPr id="8" name="圓角矩形 7"/>
          <p:cNvSpPr/>
          <p:nvPr/>
        </p:nvSpPr>
        <p:spPr>
          <a:xfrm>
            <a:off x="10064341" y="6298399"/>
            <a:ext cx="2064111" cy="502690"/>
          </a:xfrm>
          <a:prstGeom prst="roundRect">
            <a:avLst/>
          </a:prstGeom>
          <a:solidFill>
            <a:srgbClr val="C00000">
              <a:alpha val="72000"/>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22300" rtl="0" eaLnBrk="1" fontAlgn="auto" latinLnBrk="0" hangingPunct="1">
              <a:lnSpc>
                <a:spcPct val="110000"/>
              </a:lnSpc>
              <a:spcBef>
                <a:spcPct val="0"/>
              </a:spcBef>
              <a:spcAft>
                <a:spcPct val="35000"/>
              </a:spcAft>
              <a:buClrTx/>
              <a:buSzTx/>
              <a:buFontTx/>
              <a:buNone/>
              <a:tabLst/>
              <a:defRPr/>
            </a:pPr>
            <a:r>
              <a:rPr kumimoji="0" lang="zh-TW" altLang="en-US" sz="1300" b="0" i="0" u="none" strike="noStrike" kern="1200" cap="none" spc="0" normalizeH="0" baseline="0" noProof="0" dirty="0">
                <a:ln>
                  <a:noFill/>
                </a:ln>
                <a:solidFill>
                  <a:prstClr val="white"/>
                </a:solidFill>
                <a:effectLst/>
                <a:uLnTx/>
                <a:uFillTx/>
                <a:latin typeface="Adobe 繁黑體 Std B" panose="020B0700000000000000" pitchFamily="34" charset="-120"/>
                <a:ea typeface="Adobe 繁黑體 Std B" panose="020B0700000000000000" pitchFamily="34" charset="-120"/>
                <a:cs typeface="+mn-cs"/>
              </a:rPr>
              <a:t>金融理財桌遊融入教學</a:t>
            </a:r>
          </a:p>
        </p:txBody>
      </p:sp>
      <p:pic>
        <p:nvPicPr>
          <p:cNvPr id="10" name="圖片 9"/>
          <p:cNvPicPr>
            <a:picLocks noChangeAspect="1"/>
          </p:cNvPicPr>
          <p:nvPr/>
        </p:nvPicPr>
        <p:blipFill rotWithShape="1">
          <a:blip r:embed="rId4"/>
          <a:srcRect l="10393" t="8151" r="10393" b="11111"/>
          <a:stretch/>
        </p:blipFill>
        <p:spPr>
          <a:xfrm>
            <a:off x="6961364" y="0"/>
            <a:ext cx="5225144" cy="3483429"/>
          </a:xfrm>
          <a:prstGeom prst="rect">
            <a:avLst/>
          </a:prstGeom>
        </p:spPr>
      </p:pic>
      <p:pic>
        <p:nvPicPr>
          <p:cNvPr id="16" name="圖片 15"/>
          <p:cNvPicPr>
            <a:picLocks noChangeAspect="1"/>
          </p:cNvPicPr>
          <p:nvPr/>
        </p:nvPicPr>
        <p:blipFill rotWithShape="1">
          <a:blip r:embed="rId5"/>
          <a:srcRect t="38726" r="11559"/>
          <a:stretch/>
        </p:blipFill>
        <p:spPr>
          <a:xfrm>
            <a:off x="0" y="3599543"/>
            <a:ext cx="5704113" cy="3258456"/>
          </a:xfrm>
          <a:prstGeom prst="rect">
            <a:avLst/>
          </a:prstGeom>
        </p:spPr>
      </p:pic>
      <p:sp>
        <p:nvSpPr>
          <p:cNvPr id="26" name="圓角矩形 25"/>
          <p:cNvSpPr/>
          <p:nvPr/>
        </p:nvSpPr>
        <p:spPr>
          <a:xfrm>
            <a:off x="68542" y="6298399"/>
            <a:ext cx="2627024" cy="488896"/>
          </a:xfrm>
          <a:prstGeom prst="roundRect">
            <a:avLst/>
          </a:prstGeom>
          <a:solidFill>
            <a:srgbClr val="C00000">
              <a:alpha val="72000"/>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1300" b="0" i="0" u="none" strike="noStrike" kern="1200" cap="none" spc="0" normalizeH="0" baseline="0" noProof="0" dirty="0">
                <a:ln>
                  <a:noFill/>
                </a:ln>
                <a:solidFill>
                  <a:prstClr val="white"/>
                </a:solidFill>
                <a:effectLst/>
                <a:uLnTx/>
                <a:uFillTx/>
                <a:latin typeface="Adobe 繁黑體 Std B" panose="020B0700000000000000" pitchFamily="34" charset="-120"/>
                <a:ea typeface="Adobe 繁黑體 Std B" panose="020B0700000000000000" pitchFamily="34" charset="-120"/>
                <a:cs typeface="+mn-cs"/>
              </a:rPr>
              <a:t>專題製作競賽</a:t>
            </a:r>
          </a:p>
        </p:txBody>
      </p:sp>
      <p:sp>
        <p:nvSpPr>
          <p:cNvPr id="27" name="圓角矩形 26"/>
          <p:cNvSpPr/>
          <p:nvPr/>
        </p:nvSpPr>
        <p:spPr>
          <a:xfrm>
            <a:off x="4461285" y="6305332"/>
            <a:ext cx="1152128" cy="473467"/>
          </a:xfrm>
          <a:prstGeom prst="roundRect">
            <a:avLst/>
          </a:prstGeom>
          <a:solidFill>
            <a:srgbClr val="FFFF00">
              <a:alpha val="72000"/>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商業經營科</a:t>
            </a:r>
          </a:p>
        </p:txBody>
      </p:sp>
      <p:sp>
        <p:nvSpPr>
          <p:cNvPr id="32" name="文字方塊 31"/>
          <p:cNvSpPr txBox="1"/>
          <p:nvPr/>
        </p:nvSpPr>
        <p:spPr>
          <a:xfrm>
            <a:off x="5905381" y="448184"/>
            <a:ext cx="800219" cy="5987641"/>
          </a:xfrm>
          <a:prstGeom prst="rect">
            <a:avLst/>
          </a:prstGeom>
          <a:noFill/>
        </p:spPr>
        <p:txBody>
          <a:bodyPr vert="ea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smtClean="0">
                <a:ln>
                  <a:noFill/>
                </a:ln>
                <a:solidFill>
                  <a:srgbClr val="C0504D">
                    <a:lumMod val="75000"/>
                  </a:srgbClr>
                </a:solidFill>
                <a:effectLst/>
                <a:uLnTx/>
                <a:uFillTx/>
                <a:latin typeface="Adobe 繁黑體 Std B" panose="020B0700000000000000" pitchFamily="34" charset="-120"/>
                <a:ea typeface="Adobe 繁黑體 Std B" panose="020B0700000000000000" pitchFamily="34" charset="-120"/>
                <a:cs typeface="+mn-cs"/>
              </a:rPr>
              <a:t>商業與管理群    </a:t>
            </a:r>
            <a:r>
              <a:rPr kumimoji="0" lang="zh-TW" altLang="en-US" sz="4000" b="0" i="0" u="none" strike="noStrike" kern="1200" cap="none" spc="0" normalizeH="0" baseline="0" noProof="0" dirty="0">
                <a:ln>
                  <a:noFill/>
                </a:ln>
                <a:solidFill>
                  <a:srgbClr val="C0504D">
                    <a:lumMod val="75000"/>
                  </a:srgbClr>
                </a:solidFill>
                <a:effectLst/>
                <a:uLnTx/>
                <a:uFillTx/>
                <a:latin typeface="Adobe 繁黑體 Std B" panose="020B0700000000000000" pitchFamily="34" charset="-120"/>
                <a:ea typeface="Adobe 繁黑體 Std B" panose="020B0700000000000000" pitchFamily="34" charset="-120"/>
                <a:cs typeface="+mn-cs"/>
              </a:rPr>
              <a:t>科別特色</a:t>
            </a:r>
          </a:p>
        </p:txBody>
      </p:sp>
      <p:sp>
        <p:nvSpPr>
          <p:cNvPr id="33" name="圓角矩形 32"/>
          <p:cNvSpPr/>
          <p:nvPr/>
        </p:nvSpPr>
        <p:spPr>
          <a:xfrm>
            <a:off x="7062405" y="6329600"/>
            <a:ext cx="1152128" cy="473467"/>
          </a:xfrm>
          <a:prstGeom prst="roundRect">
            <a:avLst/>
          </a:prstGeom>
          <a:solidFill>
            <a:srgbClr val="FFFF00">
              <a:alpha val="72000"/>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會計事務科</a:t>
            </a:r>
          </a:p>
        </p:txBody>
      </p:sp>
      <p:sp>
        <p:nvSpPr>
          <p:cNvPr id="34" name="圓角矩形 33"/>
          <p:cNvSpPr/>
          <p:nvPr/>
        </p:nvSpPr>
        <p:spPr>
          <a:xfrm>
            <a:off x="7044047" y="102110"/>
            <a:ext cx="1152128" cy="473467"/>
          </a:xfrm>
          <a:prstGeom prst="roundRect">
            <a:avLst/>
          </a:prstGeom>
          <a:solidFill>
            <a:srgbClr val="FFFF00">
              <a:alpha val="72000"/>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國際貿易科</a:t>
            </a:r>
          </a:p>
        </p:txBody>
      </p:sp>
      <p:sp>
        <p:nvSpPr>
          <p:cNvPr id="35" name="圓角矩形 34"/>
          <p:cNvSpPr/>
          <p:nvPr/>
        </p:nvSpPr>
        <p:spPr>
          <a:xfrm>
            <a:off x="10464800" y="90326"/>
            <a:ext cx="1664726" cy="456223"/>
          </a:xfrm>
          <a:prstGeom prst="roundRect">
            <a:avLst/>
          </a:prstGeom>
          <a:solidFill>
            <a:srgbClr val="CC0000">
              <a:alpha val="71765"/>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1300" b="0" i="0" u="none" strike="noStrike" kern="1200" cap="none" spc="0" normalizeH="0" baseline="0" noProof="0" dirty="0">
                <a:ln>
                  <a:noFill/>
                </a:ln>
                <a:solidFill>
                  <a:prstClr val="white"/>
                </a:solidFill>
                <a:effectLst/>
                <a:uLnTx/>
                <a:uFillTx/>
                <a:latin typeface="Adobe 繁黑體 Std B" panose="020B0700000000000000" pitchFamily="34" charset="-120"/>
                <a:ea typeface="Adobe 繁黑體 Std B" panose="020B0700000000000000" pitchFamily="34" charset="-120"/>
                <a:cs typeface="+mn-cs"/>
              </a:rPr>
              <a:t>海外企業見習團</a:t>
            </a:r>
          </a:p>
        </p:txBody>
      </p:sp>
      <p:pic>
        <p:nvPicPr>
          <p:cNvPr id="39" name="Picture 4" descr="D:\校務文件\70周年校慶特刊(科介紹使用照片)\2017網界博覽會國際賽白金獎.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1836"/>
          <a:stretch/>
        </p:blipFill>
        <p:spPr bwMode="auto">
          <a:xfrm>
            <a:off x="0" y="-1"/>
            <a:ext cx="5704113" cy="3483431"/>
          </a:xfrm>
          <a:prstGeom prst="rect">
            <a:avLst/>
          </a:prstGeom>
          <a:noFill/>
          <a:extLst>
            <a:ext uri="{909E8E84-426E-40DD-AFC4-6F175D3DCCD1}">
              <a14:hiddenFill xmlns:a14="http://schemas.microsoft.com/office/drawing/2010/main">
                <a:solidFill>
                  <a:srgbClr val="FFFFFF"/>
                </a:solidFill>
              </a14:hiddenFill>
            </a:ext>
          </a:extLst>
        </p:spPr>
      </p:pic>
      <p:sp>
        <p:nvSpPr>
          <p:cNvPr id="40" name="圓角矩形 39"/>
          <p:cNvSpPr/>
          <p:nvPr/>
        </p:nvSpPr>
        <p:spPr>
          <a:xfrm>
            <a:off x="39514" y="71304"/>
            <a:ext cx="2805288" cy="448944"/>
          </a:xfrm>
          <a:prstGeom prst="roundRect">
            <a:avLst/>
          </a:prstGeom>
          <a:solidFill>
            <a:srgbClr val="C00000">
              <a:alpha val="72000"/>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300" b="0" i="0" u="none" strike="noStrike" kern="1200" cap="none" spc="0" normalizeH="0" baseline="0" noProof="0" dirty="0" smtClean="0">
                <a:ln>
                  <a:noFill/>
                </a:ln>
                <a:solidFill>
                  <a:prstClr val="white"/>
                </a:solidFill>
                <a:effectLst/>
                <a:uLnTx/>
                <a:uFillTx/>
                <a:latin typeface="Adobe 繁黑體 Std B" panose="020B0700000000000000" pitchFamily="34" charset="-120"/>
                <a:ea typeface="Adobe 繁黑體 Std B" panose="020B0700000000000000" pitchFamily="34" charset="-120"/>
                <a:cs typeface="+mn-cs"/>
              </a:rPr>
              <a:t>榮獲網界博覽會國際白金獎</a:t>
            </a:r>
            <a:endParaRPr kumimoji="0" lang="en-US" altLang="zh-TW" sz="1300" b="0" i="0" u="none" strike="noStrike" kern="1200" cap="none" spc="0" normalizeH="0" baseline="0" noProof="0" dirty="0" smtClean="0">
              <a:ln>
                <a:noFill/>
              </a:ln>
              <a:solidFill>
                <a:prstClr val="white"/>
              </a:solidFill>
              <a:effectLst/>
              <a:uLnTx/>
              <a:uFillTx/>
              <a:latin typeface="Adobe 繁黑體 Std B" panose="020B0700000000000000" pitchFamily="34" charset="-120"/>
              <a:ea typeface="Adobe 繁黑體 Std B" panose="020B0700000000000000" pitchFamily="34" charset="-120"/>
              <a:cs typeface="+mn-cs"/>
            </a:endParaRPr>
          </a:p>
        </p:txBody>
      </p:sp>
      <p:sp>
        <p:nvSpPr>
          <p:cNvPr id="41" name="圓角矩形 40"/>
          <p:cNvSpPr/>
          <p:nvPr/>
        </p:nvSpPr>
        <p:spPr>
          <a:xfrm>
            <a:off x="4492107" y="77588"/>
            <a:ext cx="1152128" cy="473467"/>
          </a:xfrm>
          <a:prstGeom prst="roundRect">
            <a:avLst/>
          </a:prstGeom>
          <a:solidFill>
            <a:srgbClr val="FFFF00">
              <a:alpha val="72000"/>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資料處理科</a:t>
            </a:r>
          </a:p>
        </p:txBody>
      </p:sp>
    </p:spTree>
    <p:extLst>
      <p:ext uri="{BB962C8B-B14F-4D97-AF65-F5344CB8AC3E}">
        <p14:creationId xmlns:p14="http://schemas.microsoft.com/office/powerpoint/2010/main" val="18041325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p:cNvPicPr>
            <a:picLocks noChangeAspect="1"/>
          </p:cNvPicPr>
          <p:nvPr/>
        </p:nvPicPr>
        <p:blipFill>
          <a:blip r:embed="rId2"/>
          <a:stretch>
            <a:fillRect/>
          </a:stretch>
        </p:blipFill>
        <p:spPr>
          <a:xfrm>
            <a:off x="-58056" y="-1"/>
            <a:ext cx="5637544" cy="3651363"/>
          </a:xfrm>
          <a:prstGeom prst="rect">
            <a:avLst/>
          </a:prstGeom>
        </p:spPr>
      </p:pic>
      <p:pic>
        <p:nvPicPr>
          <p:cNvPr id="5" name="圖片 4"/>
          <p:cNvPicPr>
            <a:picLocks noChangeAspect="1"/>
          </p:cNvPicPr>
          <p:nvPr/>
        </p:nvPicPr>
        <p:blipFill>
          <a:blip r:embed="rId3"/>
          <a:stretch>
            <a:fillRect/>
          </a:stretch>
        </p:blipFill>
        <p:spPr>
          <a:xfrm>
            <a:off x="7736845" y="-15098"/>
            <a:ext cx="4455155" cy="3239413"/>
          </a:xfrm>
          <a:prstGeom prst="rect">
            <a:avLst/>
          </a:prstGeom>
        </p:spPr>
      </p:pic>
      <p:pic>
        <p:nvPicPr>
          <p:cNvPr id="20" name="圖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36845" y="3236698"/>
            <a:ext cx="4455155" cy="3621302"/>
          </a:xfrm>
          <a:prstGeom prst="rect">
            <a:avLst/>
          </a:prstGeom>
          <a:ln>
            <a:noFill/>
          </a:ln>
          <a:effectLst>
            <a:softEdge rad="0"/>
          </a:effectLst>
        </p:spPr>
      </p:pic>
      <p:pic>
        <p:nvPicPr>
          <p:cNvPr id="3" name="圖片 2"/>
          <p:cNvPicPr>
            <a:picLocks noChangeAspect="1"/>
          </p:cNvPicPr>
          <p:nvPr/>
        </p:nvPicPr>
        <p:blipFill>
          <a:blip r:embed="rId5"/>
          <a:stretch>
            <a:fillRect/>
          </a:stretch>
        </p:blipFill>
        <p:spPr>
          <a:xfrm>
            <a:off x="1619721" y="3745080"/>
            <a:ext cx="4992914" cy="3112920"/>
          </a:xfrm>
          <a:prstGeom prst="rect">
            <a:avLst/>
          </a:prstGeom>
        </p:spPr>
      </p:pic>
      <p:sp>
        <p:nvSpPr>
          <p:cNvPr id="8" name="圓角矩形 7"/>
          <p:cNvSpPr/>
          <p:nvPr/>
        </p:nvSpPr>
        <p:spPr>
          <a:xfrm>
            <a:off x="10064341" y="6298399"/>
            <a:ext cx="2064111" cy="502690"/>
          </a:xfrm>
          <a:prstGeom prst="roundRect">
            <a:avLst/>
          </a:prstGeom>
          <a:solidFill>
            <a:srgbClr val="C00000">
              <a:alpha val="72000"/>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22300" rtl="0" eaLnBrk="1" fontAlgn="auto" latinLnBrk="0" hangingPunct="1">
              <a:lnSpc>
                <a:spcPct val="110000"/>
              </a:lnSpc>
              <a:spcBef>
                <a:spcPct val="0"/>
              </a:spcBef>
              <a:spcAft>
                <a:spcPct val="35000"/>
              </a:spcAft>
              <a:buClrTx/>
              <a:buSzTx/>
              <a:buFontTx/>
              <a:buNone/>
              <a:tabLst/>
              <a:defRPr/>
            </a:pPr>
            <a:r>
              <a:rPr kumimoji="0" lang="zh-TW" altLang="en-US" sz="1300" b="0" i="0" u="none" strike="noStrike" kern="1200" cap="none" spc="0" normalizeH="0" baseline="0" noProof="0" dirty="0" smtClean="0">
                <a:ln>
                  <a:noFill/>
                </a:ln>
                <a:solidFill>
                  <a:prstClr val="white"/>
                </a:solidFill>
                <a:effectLst/>
                <a:uLnTx/>
                <a:uFillTx/>
                <a:latin typeface="Adobe 繁黑體 Std B" panose="020B0700000000000000" pitchFamily="34" charset="-120"/>
                <a:ea typeface="Adobe 繁黑體 Std B" panose="020B0700000000000000" pitchFamily="34" charset="-120"/>
                <a:cs typeface="+mn-cs"/>
              </a:rPr>
              <a:t>英國國際教育旅行</a:t>
            </a:r>
            <a:endParaRPr kumimoji="0" lang="zh-TW" altLang="en-US" sz="1300" b="0" i="0" u="none" strike="noStrike" kern="1200" cap="none" spc="0" normalizeH="0" baseline="0" noProof="0" dirty="0">
              <a:ln>
                <a:noFill/>
              </a:ln>
              <a:solidFill>
                <a:prstClr val="white"/>
              </a:solidFill>
              <a:effectLst/>
              <a:uLnTx/>
              <a:uFillTx/>
              <a:latin typeface="Adobe 繁黑體 Std B" panose="020B0700000000000000" pitchFamily="34" charset="-120"/>
              <a:ea typeface="Adobe 繁黑體 Std B" panose="020B0700000000000000" pitchFamily="34" charset="-120"/>
              <a:cs typeface="+mn-cs"/>
            </a:endParaRPr>
          </a:p>
        </p:txBody>
      </p:sp>
      <p:sp>
        <p:nvSpPr>
          <p:cNvPr id="26" name="圓角矩形 25"/>
          <p:cNvSpPr/>
          <p:nvPr/>
        </p:nvSpPr>
        <p:spPr>
          <a:xfrm>
            <a:off x="68542" y="6298399"/>
            <a:ext cx="2627024" cy="488896"/>
          </a:xfrm>
          <a:prstGeom prst="roundRect">
            <a:avLst/>
          </a:prstGeom>
          <a:solidFill>
            <a:srgbClr val="C00000">
              <a:alpha val="72000"/>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1300" b="0" i="0" u="none" strike="noStrike" kern="1200" cap="none" spc="0" normalizeH="0" baseline="0" noProof="0" dirty="0">
                <a:ln>
                  <a:noFill/>
                </a:ln>
                <a:solidFill>
                  <a:prstClr val="white"/>
                </a:solidFill>
                <a:effectLst/>
                <a:uLnTx/>
                <a:uFillTx/>
                <a:latin typeface="Adobe 繁黑體 Std B" panose="020B0700000000000000" pitchFamily="34" charset="-120"/>
                <a:ea typeface="Adobe 繁黑體 Std B" panose="020B0700000000000000" pitchFamily="34" charset="-120"/>
                <a:cs typeface="+mn-cs"/>
              </a:rPr>
              <a:t>室設</a:t>
            </a:r>
            <a:r>
              <a:rPr kumimoji="0" lang="zh-TW" altLang="en-US" sz="1300" b="0" i="0" u="none" strike="noStrike" kern="1200" cap="none" spc="0" normalizeH="0" baseline="0" noProof="0" dirty="0" smtClean="0">
                <a:ln>
                  <a:noFill/>
                </a:ln>
                <a:solidFill>
                  <a:prstClr val="white"/>
                </a:solidFill>
                <a:effectLst/>
                <a:uLnTx/>
                <a:uFillTx/>
                <a:latin typeface="Adobe 繁黑體 Std B" panose="020B0700000000000000" pitchFamily="34" charset="-120"/>
                <a:ea typeface="Adobe 繁黑體 Std B" panose="020B0700000000000000" pitchFamily="34" charset="-120"/>
                <a:cs typeface="+mn-cs"/>
              </a:rPr>
              <a:t>同學渲圖、清水模作品</a:t>
            </a:r>
            <a:endParaRPr kumimoji="0" lang="zh-TW" altLang="en-US" sz="1300" b="0" i="0" u="none" strike="noStrike" kern="1200" cap="none" spc="0" normalizeH="0" baseline="0" noProof="0" dirty="0">
              <a:ln>
                <a:noFill/>
              </a:ln>
              <a:solidFill>
                <a:prstClr val="white"/>
              </a:solidFill>
              <a:effectLst/>
              <a:uLnTx/>
              <a:uFillTx/>
              <a:latin typeface="Adobe 繁黑體 Std B" panose="020B0700000000000000" pitchFamily="34" charset="-120"/>
              <a:ea typeface="Adobe 繁黑體 Std B" panose="020B0700000000000000" pitchFamily="34" charset="-120"/>
              <a:cs typeface="+mn-cs"/>
            </a:endParaRPr>
          </a:p>
        </p:txBody>
      </p:sp>
      <p:sp>
        <p:nvSpPr>
          <p:cNvPr id="27" name="圓角矩形 26"/>
          <p:cNvSpPr/>
          <p:nvPr/>
        </p:nvSpPr>
        <p:spPr>
          <a:xfrm>
            <a:off x="5550800" y="6334360"/>
            <a:ext cx="1152128" cy="473467"/>
          </a:xfrm>
          <a:prstGeom prst="roundRect">
            <a:avLst/>
          </a:prstGeom>
          <a:solidFill>
            <a:srgbClr val="FFFF00">
              <a:alpha val="72000"/>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400" b="1" i="0" u="none" strike="noStrike" kern="1200" cap="none" spc="0" normalizeH="0" baseline="0" noProof="0" dirty="0" smtClean="0">
                <a:ln>
                  <a:noFill/>
                </a:ln>
                <a:solidFill>
                  <a:srgbClr val="C00000"/>
                </a:solidFill>
                <a:effectLst/>
                <a:uLnTx/>
                <a:uFillTx/>
                <a:latin typeface="微軟正黑體" panose="020B0604030504040204" pitchFamily="34" charset="-120"/>
                <a:ea typeface="微軟正黑體" panose="020B0604030504040204" pitchFamily="34" charset="-120"/>
                <a:cs typeface="+mn-cs"/>
              </a:rPr>
              <a:t>室內設計科</a:t>
            </a:r>
            <a:endParaRPr kumimoji="0" lang="zh-TW" altLang="en-US" sz="1400" b="1"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cs typeface="+mn-cs"/>
            </a:endParaRPr>
          </a:p>
        </p:txBody>
      </p:sp>
      <p:sp>
        <p:nvSpPr>
          <p:cNvPr id="30" name="圓角矩形 29"/>
          <p:cNvSpPr/>
          <p:nvPr/>
        </p:nvSpPr>
        <p:spPr>
          <a:xfrm>
            <a:off x="39514" y="71304"/>
            <a:ext cx="1847343" cy="448944"/>
          </a:xfrm>
          <a:prstGeom prst="roundRect">
            <a:avLst/>
          </a:prstGeom>
          <a:solidFill>
            <a:srgbClr val="C00000">
              <a:alpha val="72000"/>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300" b="0" i="0" u="none" strike="noStrike" kern="1200" cap="none" spc="0" normalizeH="0" baseline="0" noProof="0" dirty="0" smtClean="0">
                <a:ln>
                  <a:noFill/>
                </a:ln>
                <a:solidFill>
                  <a:prstClr val="white"/>
                </a:solidFill>
                <a:effectLst/>
                <a:uLnTx/>
                <a:uFillTx/>
                <a:latin typeface="Adobe 繁黑體 Std B" panose="020B0700000000000000" pitchFamily="34" charset="-120"/>
                <a:ea typeface="Adobe 繁黑體 Std B" panose="020B0700000000000000" pitchFamily="34" charset="-120"/>
                <a:cs typeface="+mn-cs"/>
              </a:rPr>
              <a:t>廣設科學生作品展</a:t>
            </a:r>
            <a:endParaRPr kumimoji="0" lang="en-US" altLang="zh-TW" sz="1300" b="0" i="0" u="none" strike="noStrike" kern="1200" cap="none" spc="0" normalizeH="0" baseline="0" noProof="0" dirty="0" smtClean="0">
              <a:ln>
                <a:noFill/>
              </a:ln>
              <a:solidFill>
                <a:prstClr val="white"/>
              </a:solidFill>
              <a:effectLst/>
              <a:uLnTx/>
              <a:uFillTx/>
              <a:latin typeface="Adobe 繁黑體 Std B" panose="020B0700000000000000" pitchFamily="34" charset="-120"/>
              <a:ea typeface="Adobe 繁黑體 Std B" panose="020B0700000000000000" pitchFamily="34" charset="-120"/>
              <a:cs typeface="+mn-cs"/>
            </a:endParaRPr>
          </a:p>
        </p:txBody>
      </p:sp>
      <p:sp>
        <p:nvSpPr>
          <p:cNvPr id="31" name="圓角矩形 30"/>
          <p:cNvSpPr/>
          <p:nvPr/>
        </p:nvSpPr>
        <p:spPr>
          <a:xfrm>
            <a:off x="5550800" y="77588"/>
            <a:ext cx="1152128" cy="473467"/>
          </a:xfrm>
          <a:prstGeom prst="roundRect">
            <a:avLst/>
          </a:prstGeom>
          <a:solidFill>
            <a:srgbClr val="FFFF00">
              <a:alpha val="72000"/>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400" b="1" i="0" u="none" strike="noStrike" kern="1200" cap="none" spc="0" normalizeH="0" baseline="0" noProof="0" dirty="0" smtClean="0">
                <a:ln>
                  <a:noFill/>
                </a:ln>
                <a:solidFill>
                  <a:srgbClr val="C00000"/>
                </a:solidFill>
                <a:effectLst/>
                <a:uLnTx/>
                <a:uFillTx/>
                <a:latin typeface="微軟正黑體" panose="020B0604030504040204" pitchFamily="34" charset="-120"/>
                <a:ea typeface="微軟正黑體" panose="020B0604030504040204" pitchFamily="34" charset="-120"/>
                <a:cs typeface="+mn-cs"/>
              </a:rPr>
              <a:t>廣告設計科</a:t>
            </a:r>
            <a:endParaRPr kumimoji="0" lang="zh-TW" altLang="en-US" sz="1400" b="1"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cs typeface="+mn-cs"/>
            </a:endParaRPr>
          </a:p>
        </p:txBody>
      </p:sp>
      <p:sp>
        <p:nvSpPr>
          <p:cNvPr id="32" name="文字方塊 31"/>
          <p:cNvSpPr txBox="1"/>
          <p:nvPr/>
        </p:nvSpPr>
        <p:spPr>
          <a:xfrm>
            <a:off x="6819777" y="290286"/>
            <a:ext cx="800219" cy="6145539"/>
          </a:xfrm>
          <a:prstGeom prst="rect">
            <a:avLst/>
          </a:prstGeom>
          <a:noFill/>
        </p:spPr>
        <p:txBody>
          <a:bodyPr vert="ea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smtClean="0">
                <a:ln>
                  <a:noFill/>
                </a:ln>
                <a:solidFill>
                  <a:srgbClr val="C0504D">
                    <a:lumMod val="75000"/>
                  </a:srgbClr>
                </a:solidFill>
                <a:effectLst/>
                <a:uLnTx/>
                <a:uFillTx/>
                <a:latin typeface="Adobe 繁黑體 Std B" panose="020B0700000000000000" pitchFamily="34" charset="-120"/>
                <a:ea typeface="Adobe 繁黑體 Std B" panose="020B0700000000000000" pitchFamily="34" charset="-120"/>
                <a:cs typeface="+mn-cs"/>
              </a:rPr>
              <a:t>設計群、外語群    </a:t>
            </a:r>
            <a:r>
              <a:rPr kumimoji="0" lang="zh-TW" altLang="en-US" sz="4000" b="0" i="0" u="none" strike="noStrike" kern="1200" cap="none" spc="0" normalizeH="0" baseline="0" noProof="0" dirty="0">
                <a:ln>
                  <a:noFill/>
                </a:ln>
                <a:solidFill>
                  <a:srgbClr val="C0504D">
                    <a:lumMod val="75000"/>
                  </a:srgbClr>
                </a:solidFill>
                <a:effectLst/>
                <a:uLnTx/>
                <a:uFillTx/>
                <a:latin typeface="Adobe 繁黑體 Std B" panose="020B0700000000000000" pitchFamily="34" charset="-120"/>
                <a:ea typeface="Adobe 繁黑體 Std B" panose="020B0700000000000000" pitchFamily="34" charset="-120"/>
                <a:cs typeface="+mn-cs"/>
              </a:rPr>
              <a:t>科別特色</a:t>
            </a:r>
          </a:p>
        </p:txBody>
      </p:sp>
      <p:sp>
        <p:nvSpPr>
          <p:cNvPr id="34" name="圓角矩形 33"/>
          <p:cNvSpPr/>
          <p:nvPr/>
        </p:nvSpPr>
        <p:spPr>
          <a:xfrm>
            <a:off x="7805411" y="3347273"/>
            <a:ext cx="1152128" cy="473467"/>
          </a:xfrm>
          <a:prstGeom prst="roundRect">
            <a:avLst/>
          </a:prstGeom>
          <a:solidFill>
            <a:srgbClr val="FFFF00">
              <a:alpha val="72000"/>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400" b="1" i="0" u="none" strike="noStrike" kern="1200" cap="none" spc="0" normalizeH="0" baseline="0" noProof="0" dirty="0" smtClean="0">
                <a:ln>
                  <a:noFill/>
                </a:ln>
                <a:solidFill>
                  <a:srgbClr val="C00000"/>
                </a:solidFill>
                <a:effectLst/>
                <a:uLnTx/>
                <a:uFillTx/>
                <a:latin typeface="微軟正黑體" panose="020B0604030504040204" pitchFamily="34" charset="-120"/>
                <a:ea typeface="微軟正黑體" panose="020B0604030504040204" pitchFamily="34" charset="-120"/>
                <a:cs typeface="+mn-cs"/>
              </a:rPr>
              <a:t>應用英語科</a:t>
            </a:r>
            <a:endParaRPr kumimoji="0" lang="zh-TW" altLang="en-US" sz="1400" b="1"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cs typeface="+mn-cs"/>
            </a:endParaRPr>
          </a:p>
        </p:txBody>
      </p:sp>
      <p:sp>
        <p:nvSpPr>
          <p:cNvPr id="17" name="圓角矩形 16"/>
          <p:cNvSpPr/>
          <p:nvPr/>
        </p:nvSpPr>
        <p:spPr>
          <a:xfrm>
            <a:off x="10824837" y="2698120"/>
            <a:ext cx="1303615" cy="481667"/>
          </a:xfrm>
          <a:prstGeom prst="roundRect">
            <a:avLst/>
          </a:prstGeom>
          <a:solidFill>
            <a:srgbClr val="CC0000">
              <a:alpha val="71765"/>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1400" b="1" i="0" u="none" strike="noStrike" kern="120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t>萬</a:t>
            </a:r>
            <a:r>
              <a:rPr kumimoji="0" lang="zh-TW" altLang="en-US" sz="14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豪酒店</a:t>
            </a:r>
            <a:r>
              <a:rPr kumimoji="0" lang="zh-TW" altLang="en-US" sz="1400" b="1" i="0" u="none" strike="noStrike" kern="120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t>見習</a:t>
            </a:r>
            <a:endParaRPr kumimoji="0" lang="zh-TW" altLang="en-US" sz="14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pic>
        <p:nvPicPr>
          <p:cNvPr id="9" name="圖片 8"/>
          <p:cNvPicPr>
            <a:picLocks noChangeAspect="1"/>
          </p:cNvPicPr>
          <p:nvPr/>
        </p:nvPicPr>
        <p:blipFill>
          <a:blip r:embed="rId6"/>
          <a:stretch>
            <a:fillRect/>
          </a:stretch>
        </p:blipFill>
        <p:spPr>
          <a:xfrm rot="772942">
            <a:off x="4901158" y="827002"/>
            <a:ext cx="1778152" cy="2418003"/>
          </a:xfrm>
          <a:prstGeom prst="rect">
            <a:avLst/>
          </a:prstGeom>
        </p:spPr>
      </p:pic>
      <p:pic>
        <p:nvPicPr>
          <p:cNvPr id="28" name="圖片 27"/>
          <p:cNvPicPr>
            <a:picLocks noChangeAspect="1"/>
          </p:cNvPicPr>
          <p:nvPr/>
        </p:nvPicPr>
        <p:blipFill rotWithShape="1">
          <a:blip r:embed="rId7" cstate="print">
            <a:extLst>
              <a:ext uri="{28A0092B-C50C-407E-A947-70E740481C1C}">
                <a14:useLocalDpi xmlns:a14="http://schemas.microsoft.com/office/drawing/2010/main" val="0"/>
              </a:ext>
            </a:extLst>
          </a:blip>
          <a:srcRect b="14366"/>
          <a:stretch/>
        </p:blipFill>
        <p:spPr>
          <a:xfrm rot="672832">
            <a:off x="176035" y="4005956"/>
            <a:ext cx="2032923" cy="1305066"/>
          </a:xfrm>
          <a:prstGeom prst="rect">
            <a:avLst/>
          </a:prstGeom>
          <a:effectLst>
            <a:outerShdw blurRad="139700" dist="101600" dir="5400000" algn="t" rotWithShape="0">
              <a:prstClr val="black">
                <a:alpha val="40000"/>
              </a:prstClr>
            </a:outerShdw>
          </a:effectLst>
        </p:spPr>
      </p:pic>
    </p:spTree>
    <p:extLst>
      <p:ext uri="{BB962C8B-B14F-4D97-AF65-F5344CB8AC3E}">
        <p14:creationId xmlns:p14="http://schemas.microsoft.com/office/powerpoint/2010/main" val="15354264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2409926" y="0"/>
            <a:ext cx="7143278" cy="1054659"/>
          </a:xfrm>
        </p:spPr>
        <p:txBody>
          <a:bodyPr/>
          <a:lstStyle/>
          <a:p>
            <a:pPr algn="l"/>
            <a:r>
              <a:rPr lang="zh-TW" altLang="en-US" sz="4000" b="1" dirty="0">
                <a:solidFill>
                  <a:srgbClr val="002060"/>
                </a:solidFill>
              </a:rPr>
              <a:t>南港高工的優勢特色</a:t>
            </a:r>
          </a:p>
        </p:txBody>
      </p:sp>
      <p:pic>
        <p:nvPicPr>
          <p:cNvPr id="4" name="Picture 3" descr="C:\Users\NKHS99\Desktop\港工圓標2014-2.png"/>
          <p:cNvPicPr>
            <a:picLocks noChangeAspect="1" noChangeArrowheads="1"/>
          </p:cNvPicPr>
          <p:nvPr/>
        </p:nvPicPr>
        <p:blipFill>
          <a:blip r:embed="rId2" cstate="print"/>
          <a:srcRect/>
          <a:stretch>
            <a:fillRect/>
          </a:stretch>
        </p:blipFill>
        <p:spPr bwMode="auto">
          <a:xfrm>
            <a:off x="1030306" y="135719"/>
            <a:ext cx="1135378" cy="1135378"/>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
        <p:nvSpPr>
          <p:cNvPr id="5" name="副標題 2"/>
          <p:cNvSpPr txBox="1">
            <a:spLocks/>
          </p:cNvSpPr>
          <p:nvPr/>
        </p:nvSpPr>
        <p:spPr>
          <a:xfrm>
            <a:off x="786064" y="1271097"/>
            <a:ext cx="10993800" cy="5257839"/>
          </a:xfrm>
          <a:prstGeom prst="rect">
            <a:avLst/>
          </a:prstGeom>
        </p:spPr>
        <p:txBody>
          <a:bodyPr vert="horz" lIns="91440" tIns="45720" rIns="91440" bIns="45720" rtlCol="0" anchor="t">
            <a:noAutofit/>
          </a:bodyPr>
          <a:lstStyle>
            <a:lvl1pPr marL="0" indent="0" algn="r"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
                <a:srgbClr val="5FCBEF"/>
              </a:buClr>
              <a:buSzPct val="80000"/>
              <a:buFont typeface="Wingdings 3" charset="2"/>
              <a:buNone/>
              <a:tabLst/>
              <a:defRPr/>
            </a:pPr>
            <a:r>
              <a:rPr kumimoji="0" lang="en-US" altLang="zh-TW" sz="2600" b="0" i="0" u="none" strike="noStrike" kern="1200" cap="none" spc="0" normalizeH="0" baseline="0" noProof="0" dirty="0">
                <a:ln>
                  <a:noFill/>
                </a:ln>
                <a:solidFill>
                  <a:prstClr val="black">
                    <a:lumMod val="95000"/>
                    <a:lumOff val="5000"/>
                  </a:prstClr>
                </a:solidFill>
                <a:effectLst/>
                <a:uLnTx/>
                <a:uFillTx/>
                <a:latin typeface="Trebuchet MS" panose="020B0603020202020204"/>
                <a:ea typeface="微軟正黑體" panose="020B0604030504040204" pitchFamily="34" charset="-120"/>
                <a:cs typeface="+mn-cs"/>
              </a:rPr>
              <a:t>1.</a:t>
            </a:r>
            <a:r>
              <a:rPr kumimoji="0" lang="zh-TW" altLang="en-US" sz="2600" b="0" i="0" u="none" strike="noStrike" kern="1200" cap="none" spc="0" normalizeH="0" baseline="0" noProof="0" dirty="0">
                <a:ln>
                  <a:noFill/>
                </a:ln>
                <a:solidFill>
                  <a:prstClr val="black">
                    <a:lumMod val="95000"/>
                    <a:lumOff val="5000"/>
                  </a:prstClr>
                </a:solidFill>
                <a:effectLst/>
                <a:uLnTx/>
                <a:uFillTx/>
                <a:latin typeface="Trebuchet MS" panose="020B0603020202020204"/>
                <a:ea typeface="微軟正黑體" panose="020B0604030504040204" pitchFamily="34" charset="-120"/>
                <a:cs typeface="+mn-cs"/>
              </a:rPr>
              <a:t>最完善的設備，各科實習工場獨立，分組教學。</a:t>
            </a:r>
            <a:endParaRPr kumimoji="0" lang="en-US" altLang="zh-TW" sz="2600" b="0" i="0" u="none" strike="noStrike" kern="1200" cap="none" spc="0" normalizeH="0" baseline="0" noProof="0" dirty="0">
              <a:ln>
                <a:noFill/>
              </a:ln>
              <a:solidFill>
                <a:prstClr val="black">
                  <a:lumMod val="95000"/>
                  <a:lumOff val="5000"/>
                </a:prstClr>
              </a:solidFill>
              <a:effectLst/>
              <a:uLnTx/>
              <a:uFillTx/>
              <a:latin typeface="Trebuchet MS" panose="020B0603020202020204"/>
              <a:ea typeface="微軟正黑體" panose="020B0604030504040204" pitchFamily="34" charset="-120"/>
              <a:cs typeface="+mn-cs"/>
            </a:endParaRPr>
          </a:p>
          <a:p>
            <a:pPr marL="0" marR="0" lvl="0" indent="0" algn="l" defTabSz="457200" rtl="0" eaLnBrk="1" fontAlgn="auto" latinLnBrk="0" hangingPunct="1">
              <a:lnSpc>
                <a:spcPct val="100000"/>
              </a:lnSpc>
              <a:spcBef>
                <a:spcPts val="1000"/>
              </a:spcBef>
              <a:spcAft>
                <a:spcPts val="0"/>
              </a:spcAft>
              <a:buClr>
                <a:srgbClr val="5FCBEF"/>
              </a:buClr>
              <a:buSzPct val="80000"/>
              <a:buFont typeface="Wingdings 3" charset="2"/>
              <a:buNone/>
              <a:tabLst/>
              <a:defRPr/>
            </a:pPr>
            <a:r>
              <a:rPr kumimoji="0" lang="en-US" altLang="zh-TW" sz="2600" b="0" i="0" u="none" strike="noStrike" kern="1200" cap="none" spc="0" normalizeH="0" baseline="0" noProof="0" dirty="0" smtClean="0">
                <a:ln>
                  <a:noFill/>
                </a:ln>
                <a:solidFill>
                  <a:prstClr val="black">
                    <a:lumMod val="95000"/>
                    <a:lumOff val="5000"/>
                  </a:prstClr>
                </a:solidFill>
                <a:effectLst/>
                <a:uLnTx/>
                <a:uFillTx/>
                <a:latin typeface="Trebuchet MS" panose="020B0603020202020204"/>
                <a:ea typeface="微軟正黑體" panose="020B0604030504040204" pitchFamily="34" charset="-120"/>
                <a:cs typeface="+mn-cs"/>
              </a:rPr>
              <a:t>2.</a:t>
            </a:r>
            <a:r>
              <a:rPr kumimoji="0" lang="zh-TW" altLang="en-US" sz="2600" b="0" i="0" u="none" strike="noStrike" kern="1200" cap="none" spc="0" normalizeH="0" baseline="0" noProof="0" dirty="0">
                <a:ln>
                  <a:noFill/>
                </a:ln>
                <a:solidFill>
                  <a:prstClr val="black">
                    <a:lumMod val="95000"/>
                    <a:lumOff val="5000"/>
                  </a:prstClr>
                </a:solidFill>
                <a:effectLst/>
                <a:uLnTx/>
                <a:uFillTx/>
                <a:latin typeface="Trebuchet MS" panose="020B0603020202020204"/>
                <a:ea typeface="微軟正黑體" panose="020B0604030504040204" pitchFamily="34" charset="-120"/>
                <a:cs typeface="+mn-cs"/>
              </a:rPr>
              <a:t>技能競賽、團隊比賽表現卓越，辦理國際技能交流，開拓學生視野。</a:t>
            </a:r>
            <a:endParaRPr kumimoji="0" lang="en-US" altLang="zh-TW" sz="2600" b="0" i="0" u="none" strike="noStrike" kern="1200" cap="none" spc="0" normalizeH="0" baseline="0" noProof="0" dirty="0">
              <a:ln>
                <a:noFill/>
              </a:ln>
              <a:solidFill>
                <a:prstClr val="black">
                  <a:lumMod val="95000"/>
                  <a:lumOff val="5000"/>
                </a:prstClr>
              </a:solidFill>
              <a:effectLst/>
              <a:uLnTx/>
              <a:uFillTx/>
              <a:latin typeface="Trebuchet MS" panose="020B0603020202020204"/>
              <a:ea typeface="微軟正黑體" panose="020B0604030504040204" pitchFamily="34" charset="-120"/>
              <a:cs typeface="+mn-cs"/>
            </a:endParaRPr>
          </a:p>
          <a:p>
            <a:pPr marL="0" marR="0" lvl="0" indent="0" algn="l" defTabSz="457200" rtl="0" eaLnBrk="1" fontAlgn="auto" latinLnBrk="0" hangingPunct="1">
              <a:lnSpc>
                <a:spcPct val="100000"/>
              </a:lnSpc>
              <a:spcBef>
                <a:spcPts val="1000"/>
              </a:spcBef>
              <a:spcAft>
                <a:spcPts val="0"/>
              </a:spcAft>
              <a:buClr>
                <a:srgbClr val="5FCBEF"/>
              </a:buClr>
              <a:buSzPct val="80000"/>
              <a:buFont typeface="Wingdings 3" charset="2"/>
              <a:buNone/>
              <a:tabLst/>
              <a:defRPr/>
            </a:pPr>
            <a:r>
              <a:rPr kumimoji="0" lang="en-US" altLang="zh-TW" sz="2600" b="0" i="0" u="none" strike="noStrike" kern="1200" cap="none" spc="0" normalizeH="0" baseline="0" noProof="0" dirty="0">
                <a:ln>
                  <a:noFill/>
                </a:ln>
                <a:solidFill>
                  <a:prstClr val="black">
                    <a:lumMod val="95000"/>
                    <a:lumOff val="5000"/>
                  </a:prstClr>
                </a:solidFill>
                <a:effectLst/>
                <a:uLnTx/>
                <a:uFillTx/>
                <a:latin typeface="Trebuchet MS" panose="020B0603020202020204"/>
                <a:ea typeface="微軟正黑體" panose="020B0604030504040204" pitchFamily="34" charset="-120"/>
                <a:cs typeface="+mn-cs"/>
              </a:rPr>
              <a:t>3.</a:t>
            </a:r>
            <a:r>
              <a:rPr kumimoji="0" lang="zh-TW" altLang="en-US" sz="2600" b="0" i="0" u="none" strike="noStrike" kern="1200" cap="none" spc="0" normalizeH="0" baseline="0" noProof="0" dirty="0">
                <a:ln>
                  <a:noFill/>
                </a:ln>
                <a:solidFill>
                  <a:prstClr val="black">
                    <a:lumMod val="95000"/>
                    <a:lumOff val="5000"/>
                  </a:prstClr>
                </a:solidFill>
                <a:effectLst/>
                <a:uLnTx/>
                <a:uFillTx/>
                <a:latin typeface="Trebuchet MS" panose="020B0603020202020204"/>
                <a:ea typeface="微軟正黑體" panose="020B0604030504040204" pitchFamily="34" charset="-120"/>
                <a:cs typeface="+mn-cs"/>
              </a:rPr>
              <a:t>最好的師資，全校二分之一以上擁有碩士學位，辦學深獲各界肯定。</a:t>
            </a:r>
            <a:endParaRPr kumimoji="0" lang="en-US" altLang="zh-TW" sz="2600" b="0" i="0" u="none" strike="noStrike" kern="1200" cap="none" spc="0" normalizeH="0" baseline="0" noProof="0" dirty="0">
              <a:ln>
                <a:noFill/>
              </a:ln>
              <a:solidFill>
                <a:prstClr val="black">
                  <a:lumMod val="95000"/>
                  <a:lumOff val="5000"/>
                </a:prstClr>
              </a:solidFill>
              <a:effectLst/>
              <a:uLnTx/>
              <a:uFillTx/>
              <a:latin typeface="Trebuchet MS" panose="020B0603020202020204"/>
              <a:ea typeface="微軟正黑體" panose="020B0604030504040204" pitchFamily="34" charset="-120"/>
              <a:cs typeface="+mn-cs"/>
            </a:endParaRPr>
          </a:p>
          <a:p>
            <a:pPr marL="0" marR="0" lvl="0" indent="0" algn="l" defTabSz="457200" rtl="0" eaLnBrk="1" fontAlgn="auto" latinLnBrk="0" hangingPunct="1">
              <a:lnSpc>
                <a:spcPct val="100000"/>
              </a:lnSpc>
              <a:spcBef>
                <a:spcPts val="1000"/>
              </a:spcBef>
              <a:spcAft>
                <a:spcPts val="0"/>
              </a:spcAft>
              <a:buClr>
                <a:srgbClr val="5FCBEF"/>
              </a:buClr>
              <a:buSzPct val="80000"/>
              <a:buFont typeface="Wingdings 3" charset="2"/>
              <a:buNone/>
              <a:tabLst/>
              <a:defRPr/>
            </a:pPr>
            <a:r>
              <a:rPr kumimoji="0" lang="en-US" altLang="zh-TW" sz="2600" b="0" i="0" u="none" strike="noStrike" kern="1200" cap="none" spc="0" normalizeH="0" baseline="0" noProof="0" dirty="0">
                <a:ln>
                  <a:noFill/>
                </a:ln>
                <a:solidFill>
                  <a:prstClr val="black">
                    <a:lumMod val="95000"/>
                    <a:lumOff val="5000"/>
                  </a:prstClr>
                </a:solidFill>
                <a:effectLst/>
                <a:uLnTx/>
                <a:uFillTx/>
                <a:latin typeface="Trebuchet MS" panose="020B0603020202020204"/>
                <a:ea typeface="微軟正黑體" panose="020B0604030504040204" pitchFamily="34" charset="-120"/>
                <a:cs typeface="+mn-cs"/>
              </a:rPr>
              <a:t>4.</a:t>
            </a:r>
            <a:r>
              <a:rPr kumimoji="0" lang="zh-TW" altLang="en-US" sz="2600" b="0" i="0" u="none" strike="noStrike" kern="1200" cap="none" spc="0" normalizeH="0" baseline="0" noProof="0" dirty="0">
                <a:ln>
                  <a:noFill/>
                </a:ln>
                <a:solidFill>
                  <a:prstClr val="black">
                    <a:lumMod val="95000"/>
                    <a:lumOff val="5000"/>
                  </a:prstClr>
                </a:solidFill>
                <a:effectLst/>
                <a:uLnTx/>
                <a:uFillTx/>
                <a:latin typeface="Trebuchet MS" panose="020B0603020202020204"/>
                <a:ea typeface="微軟正黑體" panose="020B0604030504040204" pitchFamily="34" charset="-120"/>
                <a:cs typeface="+mn-cs"/>
              </a:rPr>
              <a:t>落實產學合作，成立本市節能、自動化及電動車三大技術教學中心</a:t>
            </a:r>
            <a:endParaRPr kumimoji="0" lang="en-US" altLang="zh-TW" sz="2600" b="0" i="0" u="none" strike="noStrike" kern="1200" cap="none" spc="0" normalizeH="0" baseline="0" noProof="0" dirty="0">
              <a:ln>
                <a:noFill/>
              </a:ln>
              <a:solidFill>
                <a:prstClr val="black">
                  <a:lumMod val="95000"/>
                  <a:lumOff val="5000"/>
                </a:prstClr>
              </a:solidFill>
              <a:effectLst/>
              <a:uLnTx/>
              <a:uFillTx/>
              <a:latin typeface="Trebuchet MS" panose="020B0603020202020204"/>
              <a:ea typeface="微軟正黑體" panose="020B0604030504040204" pitchFamily="34" charset="-120"/>
              <a:cs typeface="+mn-cs"/>
            </a:endParaRPr>
          </a:p>
          <a:p>
            <a:pPr marL="0" marR="0" lvl="0" indent="0" algn="l" defTabSz="457200" rtl="0" eaLnBrk="1" fontAlgn="auto" latinLnBrk="0" hangingPunct="1">
              <a:lnSpc>
                <a:spcPct val="100000"/>
              </a:lnSpc>
              <a:spcBef>
                <a:spcPts val="1000"/>
              </a:spcBef>
              <a:spcAft>
                <a:spcPts val="0"/>
              </a:spcAft>
              <a:buClr>
                <a:srgbClr val="5FCBEF"/>
              </a:buClr>
              <a:buSzPct val="80000"/>
              <a:buFont typeface="Wingdings 3" charset="2"/>
              <a:buNone/>
              <a:tabLst/>
              <a:defRPr/>
            </a:pPr>
            <a:r>
              <a:rPr kumimoji="0" lang="en-US" altLang="zh-TW" sz="2600" b="0" i="0" u="none" strike="noStrike" kern="1200" cap="none" spc="0" normalizeH="0" baseline="0" noProof="0" dirty="0">
                <a:ln>
                  <a:noFill/>
                </a:ln>
                <a:solidFill>
                  <a:prstClr val="black">
                    <a:lumMod val="95000"/>
                    <a:lumOff val="5000"/>
                  </a:prstClr>
                </a:solidFill>
                <a:effectLst/>
                <a:uLnTx/>
                <a:uFillTx/>
                <a:latin typeface="Trebuchet MS" panose="020B0603020202020204"/>
                <a:ea typeface="微軟正黑體" panose="020B0604030504040204" pitchFamily="34" charset="-120"/>
                <a:cs typeface="+mn-cs"/>
              </a:rPr>
              <a:t>5.</a:t>
            </a:r>
            <a:r>
              <a:rPr kumimoji="0" lang="zh-TW" altLang="en-US" sz="2600" b="0" i="0" u="none" strike="noStrike" kern="1200" cap="none" spc="0" normalizeH="0" baseline="0" noProof="0" dirty="0">
                <a:ln>
                  <a:noFill/>
                </a:ln>
                <a:solidFill>
                  <a:prstClr val="black">
                    <a:lumMod val="95000"/>
                    <a:lumOff val="5000"/>
                  </a:prstClr>
                </a:solidFill>
                <a:effectLst/>
                <a:uLnTx/>
                <a:uFillTx/>
                <a:latin typeface="Trebuchet MS" panose="020B0603020202020204"/>
                <a:ea typeface="微軟正黑體" panose="020B0604030504040204" pitchFamily="34" charset="-120"/>
                <a:cs typeface="+mn-cs"/>
              </a:rPr>
              <a:t>與南港市圖結合，提供師生最好的閱讀、學習環境。</a:t>
            </a:r>
            <a:endParaRPr kumimoji="0" lang="en-US" altLang="zh-TW" sz="2600" b="0" i="0" u="none" strike="noStrike" kern="1200" cap="none" spc="0" normalizeH="0" baseline="0" noProof="0" dirty="0">
              <a:ln>
                <a:noFill/>
              </a:ln>
              <a:solidFill>
                <a:prstClr val="black">
                  <a:lumMod val="95000"/>
                  <a:lumOff val="5000"/>
                </a:prstClr>
              </a:solidFill>
              <a:effectLst/>
              <a:uLnTx/>
              <a:uFillTx/>
              <a:latin typeface="Trebuchet MS" panose="020B0603020202020204"/>
              <a:ea typeface="微軟正黑體" panose="020B0604030504040204" pitchFamily="34" charset="-120"/>
              <a:cs typeface="+mn-cs"/>
            </a:endParaRPr>
          </a:p>
          <a:p>
            <a:pPr marL="0" marR="0" lvl="0" indent="0" algn="l" defTabSz="457200" rtl="0" eaLnBrk="1" fontAlgn="auto" latinLnBrk="0" hangingPunct="1">
              <a:lnSpc>
                <a:spcPct val="100000"/>
              </a:lnSpc>
              <a:spcBef>
                <a:spcPts val="1000"/>
              </a:spcBef>
              <a:spcAft>
                <a:spcPts val="0"/>
              </a:spcAft>
              <a:buClr>
                <a:srgbClr val="5FCBEF"/>
              </a:buClr>
              <a:buSzPct val="80000"/>
              <a:buFont typeface="Wingdings 3" charset="2"/>
              <a:buNone/>
              <a:tabLst/>
              <a:defRPr/>
            </a:pPr>
            <a:r>
              <a:rPr kumimoji="0" lang="en-US" altLang="zh-TW" sz="2600" b="0" i="0" u="none" strike="noStrike" kern="1200" cap="none" spc="0" normalizeH="0" baseline="0" noProof="0" dirty="0">
                <a:ln>
                  <a:noFill/>
                </a:ln>
                <a:solidFill>
                  <a:prstClr val="black">
                    <a:lumMod val="95000"/>
                    <a:lumOff val="5000"/>
                  </a:prstClr>
                </a:solidFill>
                <a:effectLst/>
                <a:uLnTx/>
                <a:uFillTx/>
                <a:latin typeface="Trebuchet MS" panose="020B0603020202020204"/>
                <a:ea typeface="微軟正黑體" panose="020B0604030504040204" pitchFamily="34" charset="-120"/>
                <a:cs typeface="+mn-cs"/>
              </a:rPr>
              <a:t>6.</a:t>
            </a:r>
            <a:r>
              <a:rPr kumimoji="0" lang="zh-TW" altLang="en-US" sz="2600" b="0" i="0" u="none" strike="noStrike" kern="1200" cap="none" spc="0" normalizeH="0" baseline="0" noProof="0" dirty="0">
                <a:ln>
                  <a:noFill/>
                </a:ln>
                <a:solidFill>
                  <a:prstClr val="black">
                    <a:lumMod val="95000"/>
                    <a:lumOff val="5000"/>
                  </a:prstClr>
                </a:solidFill>
                <a:effectLst/>
                <a:uLnTx/>
                <a:uFillTx/>
                <a:latin typeface="Trebuchet MS" panose="020B0603020202020204"/>
                <a:ea typeface="微軟正黑體" panose="020B0604030504040204" pitchFamily="34" charset="-120"/>
                <a:cs typeface="+mn-cs"/>
              </a:rPr>
              <a:t>最便捷的交通位置</a:t>
            </a:r>
            <a:r>
              <a:rPr kumimoji="0" lang="en-US" altLang="zh-TW" sz="2600" b="0" i="0" u="none" strike="noStrike" kern="1200" cap="none" spc="0" normalizeH="0" baseline="0" noProof="0" dirty="0">
                <a:ln>
                  <a:noFill/>
                </a:ln>
                <a:solidFill>
                  <a:prstClr val="black">
                    <a:lumMod val="95000"/>
                    <a:lumOff val="5000"/>
                  </a:prstClr>
                </a:solidFill>
                <a:effectLst/>
                <a:uLnTx/>
                <a:uFillTx/>
                <a:latin typeface="Trebuchet MS" panose="020B0603020202020204"/>
                <a:ea typeface="微軟正黑體" panose="020B0604030504040204" pitchFamily="34" charset="-120"/>
                <a:cs typeface="+mn-cs"/>
              </a:rPr>
              <a:t>:</a:t>
            </a:r>
            <a:r>
              <a:rPr kumimoji="0" lang="zh-TW" altLang="en-US" sz="2600" b="0" i="0" u="none" strike="noStrike" kern="1200" cap="none" spc="0" normalizeH="0" baseline="0" noProof="0" dirty="0">
                <a:ln>
                  <a:noFill/>
                </a:ln>
                <a:solidFill>
                  <a:prstClr val="black">
                    <a:lumMod val="95000"/>
                    <a:lumOff val="5000"/>
                  </a:prstClr>
                </a:solidFill>
                <a:effectLst/>
                <a:uLnTx/>
                <a:uFillTx/>
                <a:latin typeface="Trebuchet MS" panose="020B0603020202020204"/>
                <a:ea typeface="微軟正黑體" panose="020B0604030504040204" pitchFamily="34" charset="-120"/>
                <a:cs typeface="+mn-cs"/>
              </a:rPr>
              <a:t>高鐵、臺鐵、捷運、公車</a:t>
            </a:r>
            <a:r>
              <a:rPr kumimoji="0" lang="en-US" altLang="zh-TW" sz="2600" b="0" i="0" u="none" strike="noStrike" kern="1200" cap="none" spc="0" normalizeH="0" baseline="0" noProof="0" dirty="0">
                <a:ln>
                  <a:noFill/>
                </a:ln>
                <a:solidFill>
                  <a:prstClr val="black">
                    <a:lumMod val="95000"/>
                    <a:lumOff val="5000"/>
                  </a:prstClr>
                </a:solidFill>
                <a:effectLst/>
                <a:uLnTx/>
                <a:uFillTx/>
                <a:latin typeface="Trebuchet MS" panose="020B0603020202020204"/>
                <a:ea typeface="微軟正黑體" panose="020B0604030504040204" pitchFamily="34" charset="-120"/>
                <a:cs typeface="+mn-cs"/>
              </a:rPr>
              <a:t>……</a:t>
            </a:r>
            <a:r>
              <a:rPr kumimoji="0" lang="zh-TW" altLang="en-US" sz="2600" b="0" i="0" u="none" strike="noStrike" kern="1200" cap="none" spc="0" normalizeH="0" baseline="0" noProof="0" dirty="0">
                <a:ln>
                  <a:noFill/>
                </a:ln>
                <a:solidFill>
                  <a:prstClr val="black">
                    <a:lumMod val="95000"/>
                    <a:lumOff val="5000"/>
                  </a:prstClr>
                </a:solidFill>
                <a:effectLst/>
                <a:uLnTx/>
                <a:uFillTx/>
                <a:latin typeface="Trebuchet MS" panose="020B0603020202020204"/>
                <a:ea typeface="微軟正黑體" panose="020B0604030504040204" pitchFamily="34" charset="-120"/>
                <a:cs typeface="+mn-cs"/>
              </a:rPr>
              <a:t>就在學校旁。</a:t>
            </a:r>
            <a:endParaRPr kumimoji="0" lang="en-US" altLang="zh-TW" sz="2600" b="0" i="0" u="none" strike="noStrike" kern="1200" cap="none" spc="0" normalizeH="0" baseline="0" noProof="0" dirty="0">
              <a:ln>
                <a:noFill/>
              </a:ln>
              <a:solidFill>
                <a:prstClr val="black">
                  <a:lumMod val="95000"/>
                  <a:lumOff val="5000"/>
                </a:prstClr>
              </a:solidFill>
              <a:effectLst/>
              <a:uLnTx/>
              <a:uFillTx/>
              <a:latin typeface="Trebuchet MS" panose="020B0603020202020204"/>
              <a:ea typeface="微軟正黑體" panose="020B0604030504040204" pitchFamily="34" charset="-120"/>
              <a:cs typeface="+mn-cs"/>
            </a:endParaRPr>
          </a:p>
          <a:p>
            <a:pPr marL="0" marR="0" lvl="0" indent="0" algn="l" defTabSz="457200" rtl="0" eaLnBrk="1" fontAlgn="auto" latinLnBrk="0" hangingPunct="1">
              <a:lnSpc>
                <a:spcPct val="100000"/>
              </a:lnSpc>
              <a:spcBef>
                <a:spcPts val="1000"/>
              </a:spcBef>
              <a:spcAft>
                <a:spcPts val="0"/>
              </a:spcAft>
              <a:buClr>
                <a:srgbClr val="5FCBEF"/>
              </a:buClr>
              <a:buSzPct val="80000"/>
              <a:buFont typeface="Wingdings 3" charset="2"/>
              <a:buNone/>
              <a:tabLst/>
              <a:defRPr/>
            </a:pPr>
            <a:r>
              <a:rPr kumimoji="0" lang="en-US" altLang="zh-TW" sz="2600" b="0" i="0" u="none" strike="noStrike" kern="1200" cap="none" spc="0" normalizeH="0" baseline="0" noProof="0" dirty="0">
                <a:ln>
                  <a:noFill/>
                </a:ln>
                <a:solidFill>
                  <a:prstClr val="black">
                    <a:lumMod val="95000"/>
                    <a:lumOff val="5000"/>
                  </a:prstClr>
                </a:solidFill>
                <a:effectLst/>
                <a:uLnTx/>
                <a:uFillTx/>
                <a:latin typeface="Trebuchet MS" panose="020B0603020202020204"/>
                <a:ea typeface="微軟正黑體" panose="020B0604030504040204" pitchFamily="34" charset="-120"/>
                <a:cs typeface="+mn-cs"/>
              </a:rPr>
              <a:t>7.</a:t>
            </a:r>
            <a:r>
              <a:rPr kumimoji="0" lang="zh-TW" altLang="en-US" sz="2600" b="0" i="0" u="none" strike="noStrike" kern="1200" cap="none" spc="0" normalizeH="0" baseline="0" noProof="0" dirty="0">
                <a:ln>
                  <a:noFill/>
                </a:ln>
                <a:solidFill>
                  <a:prstClr val="black">
                    <a:lumMod val="95000"/>
                    <a:lumOff val="5000"/>
                  </a:prstClr>
                </a:solidFill>
                <a:effectLst/>
                <a:uLnTx/>
                <a:uFillTx/>
                <a:latin typeface="Trebuchet MS" panose="020B0603020202020204"/>
                <a:ea typeface="微軟正黑體" panose="020B0604030504040204" pitchFamily="34" charset="-120"/>
                <a:cs typeface="+mn-cs"/>
              </a:rPr>
              <a:t>最標準的田徑運動場，經國際田徑總會認證通過。</a:t>
            </a:r>
            <a:endParaRPr kumimoji="0" lang="en-US" altLang="zh-TW" sz="2600" b="0" i="0" u="none" strike="noStrike" kern="1200" cap="none" spc="0" normalizeH="0" baseline="0" noProof="0" dirty="0">
              <a:ln>
                <a:noFill/>
              </a:ln>
              <a:solidFill>
                <a:prstClr val="black">
                  <a:lumMod val="95000"/>
                  <a:lumOff val="5000"/>
                </a:prstClr>
              </a:solidFill>
              <a:effectLst/>
              <a:uLnTx/>
              <a:uFillTx/>
              <a:latin typeface="Trebuchet MS" panose="020B0603020202020204"/>
              <a:ea typeface="微軟正黑體" panose="020B0604030504040204" pitchFamily="34" charset="-120"/>
              <a:cs typeface="+mn-cs"/>
            </a:endParaRPr>
          </a:p>
          <a:p>
            <a:pPr marL="0" marR="0" lvl="0" indent="0" algn="l" defTabSz="457200" rtl="0" eaLnBrk="1" fontAlgn="auto" latinLnBrk="0" hangingPunct="1">
              <a:lnSpc>
                <a:spcPct val="100000"/>
              </a:lnSpc>
              <a:spcBef>
                <a:spcPts val="1000"/>
              </a:spcBef>
              <a:spcAft>
                <a:spcPts val="0"/>
              </a:spcAft>
              <a:buClr>
                <a:srgbClr val="5FCBEF"/>
              </a:buClr>
              <a:buSzPct val="80000"/>
              <a:buFont typeface="Wingdings 3" charset="2"/>
              <a:buNone/>
              <a:tabLst/>
              <a:defRPr/>
            </a:pPr>
            <a:r>
              <a:rPr kumimoji="0" lang="en-US" altLang="zh-TW" sz="2600" b="0" i="0" u="none" strike="noStrike" kern="1200" cap="none" spc="0" normalizeH="0" baseline="0" noProof="0" dirty="0">
                <a:ln>
                  <a:noFill/>
                </a:ln>
                <a:solidFill>
                  <a:prstClr val="black">
                    <a:lumMod val="95000"/>
                    <a:lumOff val="5000"/>
                  </a:prstClr>
                </a:solidFill>
                <a:effectLst/>
                <a:uLnTx/>
                <a:uFillTx/>
                <a:latin typeface="Trebuchet MS" panose="020B0603020202020204"/>
                <a:ea typeface="微軟正黑體" panose="020B0604030504040204" pitchFamily="34" charset="-120"/>
                <a:cs typeface="+mn-cs"/>
              </a:rPr>
              <a:t>8.</a:t>
            </a:r>
            <a:r>
              <a:rPr kumimoji="0" lang="zh-TW" altLang="en-US" sz="2600" b="0" i="0" u="none" strike="noStrike" kern="1200" cap="none" spc="0" normalizeH="0" baseline="0" noProof="0" dirty="0">
                <a:ln>
                  <a:noFill/>
                </a:ln>
                <a:solidFill>
                  <a:prstClr val="black">
                    <a:lumMod val="95000"/>
                    <a:lumOff val="5000"/>
                  </a:prstClr>
                </a:solidFill>
                <a:effectLst/>
                <a:uLnTx/>
                <a:uFillTx/>
                <a:latin typeface="Trebuchet MS" panose="020B0603020202020204"/>
                <a:ea typeface="微軟正黑體" panose="020B0604030504040204" pitchFamily="34" charset="-120"/>
                <a:cs typeface="+mn-cs"/>
              </a:rPr>
              <a:t>最大的校地</a:t>
            </a:r>
            <a:r>
              <a:rPr kumimoji="0" lang="zh-TW" altLang="en-US" sz="2600" b="0" i="0" u="none" strike="noStrike" kern="1200" cap="none" spc="0" normalizeH="0" baseline="0" noProof="0" dirty="0" smtClean="0">
                <a:ln>
                  <a:noFill/>
                </a:ln>
                <a:solidFill>
                  <a:prstClr val="black">
                    <a:lumMod val="95000"/>
                    <a:lumOff val="5000"/>
                  </a:prstClr>
                </a:solidFill>
                <a:effectLst/>
                <a:uLnTx/>
                <a:uFillTx/>
                <a:latin typeface="Trebuchet MS" panose="020B0603020202020204"/>
                <a:ea typeface="微軟正黑體" panose="020B0604030504040204" pitchFamily="34" charset="-120"/>
                <a:cs typeface="+mn-cs"/>
              </a:rPr>
              <a:t>，提供</a:t>
            </a:r>
            <a:r>
              <a:rPr kumimoji="0" lang="zh-TW" altLang="en-US" sz="2600" b="0" i="0" u="none" strike="noStrike" kern="1200" cap="none" spc="0" normalizeH="0" baseline="0" noProof="0" dirty="0">
                <a:ln>
                  <a:noFill/>
                </a:ln>
                <a:solidFill>
                  <a:prstClr val="black">
                    <a:lumMod val="95000"/>
                    <a:lumOff val="5000"/>
                  </a:prstClr>
                </a:solidFill>
                <a:effectLst/>
                <a:uLnTx/>
                <a:uFillTx/>
                <a:latin typeface="Trebuchet MS" panose="020B0603020202020204"/>
                <a:ea typeface="微軟正黑體" panose="020B0604030504040204" pitchFamily="34" charset="-120"/>
                <a:cs typeface="+mn-cs"/>
              </a:rPr>
              <a:t>學生住宿。</a:t>
            </a:r>
            <a:endParaRPr kumimoji="0" lang="en-US" altLang="zh-TW" sz="2600" b="0" i="0" u="none" strike="noStrike" kern="1200" cap="none" spc="0" normalizeH="0" baseline="0" noProof="0" dirty="0">
              <a:ln>
                <a:noFill/>
              </a:ln>
              <a:solidFill>
                <a:prstClr val="black">
                  <a:lumMod val="95000"/>
                  <a:lumOff val="5000"/>
                </a:prstClr>
              </a:solidFill>
              <a:effectLst/>
              <a:uLnTx/>
              <a:uFillTx/>
              <a:latin typeface="Trebuchet MS" panose="020B0603020202020204"/>
              <a:ea typeface="微軟正黑體" panose="020B0604030504040204" pitchFamily="34" charset="-120"/>
              <a:cs typeface="+mn-cs"/>
            </a:endParaRPr>
          </a:p>
          <a:p>
            <a:pPr marL="0" marR="0" lvl="0" indent="0" algn="l" defTabSz="457200" rtl="0" eaLnBrk="1" fontAlgn="auto" latinLnBrk="0" hangingPunct="1">
              <a:lnSpc>
                <a:spcPct val="100000"/>
              </a:lnSpc>
              <a:spcBef>
                <a:spcPts val="1000"/>
              </a:spcBef>
              <a:spcAft>
                <a:spcPts val="0"/>
              </a:spcAft>
              <a:buClr>
                <a:srgbClr val="5FCBEF"/>
              </a:buClr>
              <a:buSzPct val="80000"/>
              <a:buFont typeface="Wingdings 3" charset="2"/>
              <a:buNone/>
              <a:tabLst/>
              <a:defRPr/>
            </a:pPr>
            <a:r>
              <a:rPr kumimoji="0" lang="en-US" altLang="zh-TW" sz="2600" b="0" i="0" u="none" strike="noStrike" kern="1200" cap="none" spc="0" normalizeH="0" baseline="0" noProof="0" dirty="0">
                <a:ln>
                  <a:noFill/>
                </a:ln>
                <a:solidFill>
                  <a:prstClr val="black">
                    <a:lumMod val="95000"/>
                    <a:lumOff val="5000"/>
                  </a:prstClr>
                </a:solidFill>
                <a:effectLst/>
                <a:uLnTx/>
                <a:uFillTx/>
                <a:latin typeface="Trebuchet MS" panose="020B0603020202020204"/>
                <a:ea typeface="微軟正黑體" panose="020B0604030504040204" pitchFamily="34" charset="-120"/>
                <a:cs typeface="+mn-cs"/>
              </a:rPr>
              <a:t>9.</a:t>
            </a:r>
            <a:r>
              <a:rPr kumimoji="0" lang="zh-TW" altLang="en-US" sz="2600" b="0" i="0" u="none" strike="noStrike" kern="1200" cap="none" spc="0" normalizeH="0" baseline="0" noProof="0" dirty="0">
                <a:ln>
                  <a:noFill/>
                </a:ln>
                <a:solidFill>
                  <a:prstClr val="black">
                    <a:lumMod val="95000"/>
                    <a:lumOff val="5000"/>
                  </a:prstClr>
                </a:solidFill>
                <a:effectLst/>
                <a:uLnTx/>
                <a:uFillTx/>
                <a:latin typeface="Trebuchet MS" panose="020B0603020202020204"/>
                <a:ea typeface="微軟正黑體" panose="020B0604030504040204" pitchFamily="34" charset="-120"/>
                <a:cs typeface="+mn-cs"/>
              </a:rPr>
              <a:t>提供學生多項獎學金</a:t>
            </a:r>
            <a:r>
              <a:rPr kumimoji="0" lang="zh-TW" altLang="en-US" sz="2600" b="0" i="0" u="none" strike="noStrike" kern="1200" cap="none" spc="0" normalizeH="0" baseline="0" noProof="0" dirty="0" smtClean="0">
                <a:ln>
                  <a:noFill/>
                </a:ln>
                <a:solidFill>
                  <a:prstClr val="black">
                    <a:lumMod val="95000"/>
                    <a:lumOff val="5000"/>
                  </a:prstClr>
                </a:solidFill>
                <a:effectLst/>
                <a:uLnTx/>
                <a:uFillTx/>
                <a:latin typeface="Trebuchet MS" panose="020B0603020202020204"/>
                <a:ea typeface="微軟正黑體" panose="020B0604030504040204" pitchFamily="34" charset="-120"/>
                <a:cs typeface="+mn-cs"/>
              </a:rPr>
              <a:t>。</a:t>
            </a:r>
            <a:endParaRPr kumimoji="0" lang="zh-TW" altLang="en-US" sz="2600" b="0" i="0" u="none" strike="noStrike" kern="1200" cap="none" spc="0" normalizeH="0" baseline="0" noProof="0" dirty="0">
              <a:ln>
                <a:noFill/>
              </a:ln>
              <a:solidFill>
                <a:prstClr val="black">
                  <a:lumMod val="95000"/>
                  <a:lumOff val="5000"/>
                </a:prstClr>
              </a:solidFill>
              <a:effectLst/>
              <a:uLnTx/>
              <a:uFillTx/>
              <a:latin typeface="Trebuchet MS" panose="020B0603020202020204"/>
              <a:ea typeface="微軟正黑體" panose="020B0604030504040204" pitchFamily="34" charset="-120"/>
              <a:cs typeface="+mn-cs"/>
            </a:endParaRPr>
          </a:p>
          <a:p>
            <a:pPr marL="0" marR="0" lvl="0" indent="0" algn="l" defTabSz="457200" rtl="0" eaLnBrk="1" fontAlgn="auto" latinLnBrk="0" hangingPunct="1">
              <a:lnSpc>
                <a:spcPct val="100000"/>
              </a:lnSpc>
              <a:spcBef>
                <a:spcPts val="1000"/>
              </a:spcBef>
              <a:spcAft>
                <a:spcPts val="0"/>
              </a:spcAft>
              <a:buClr>
                <a:srgbClr val="5FCBEF"/>
              </a:buClr>
              <a:buSzPct val="80000"/>
              <a:buFont typeface="Wingdings 3" charset="2"/>
              <a:buNone/>
              <a:tabLst/>
              <a:defRPr/>
            </a:pPr>
            <a:endParaRPr kumimoji="0" lang="zh-TW" altLang="en-US" sz="2800" b="0" i="0" u="none" strike="noStrike" kern="1200" cap="none" spc="0" normalizeH="0" baseline="0" noProof="0" dirty="0">
              <a:ln>
                <a:noFill/>
              </a:ln>
              <a:solidFill>
                <a:prstClr val="black">
                  <a:lumMod val="50000"/>
                  <a:lumOff val="50000"/>
                </a:prstClr>
              </a:solidFill>
              <a:effectLst/>
              <a:uLnTx/>
              <a:uFillTx/>
              <a:latin typeface="Trebuchet MS" panose="020B0603020202020204"/>
              <a:ea typeface="微軟正黑體" panose="020B0604030504040204" pitchFamily="34" charset="-120"/>
              <a:cs typeface="+mn-cs"/>
            </a:endParaRPr>
          </a:p>
          <a:p>
            <a:pPr marL="0" marR="0" lvl="0" indent="0" algn="l" defTabSz="457200" rtl="0" eaLnBrk="1" fontAlgn="auto" latinLnBrk="0" hangingPunct="1">
              <a:lnSpc>
                <a:spcPct val="100000"/>
              </a:lnSpc>
              <a:spcBef>
                <a:spcPts val="1000"/>
              </a:spcBef>
              <a:spcAft>
                <a:spcPts val="0"/>
              </a:spcAft>
              <a:buClr>
                <a:srgbClr val="5FCBEF"/>
              </a:buClr>
              <a:buSzPct val="80000"/>
              <a:buFont typeface="Wingdings 3" charset="2"/>
              <a:buNone/>
              <a:tabLst/>
              <a:defRPr/>
            </a:pPr>
            <a:endParaRPr kumimoji="0" lang="en-US" altLang="zh-TW" sz="2800" b="0" i="0" u="none" strike="noStrike" kern="1200" cap="none" spc="0" normalizeH="0" baseline="0" noProof="0" dirty="0">
              <a:ln>
                <a:noFill/>
              </a:ln>
              <a:solidFill>
                <a:prstClr val="black">
                  <a:lumMod val="50000"/>
                  <a:lumOff val="50000"/>
                </a:prstClr>
              </a:solidFill>
              <a:effectLst/>
              <a:uLnTx/>
              <a:uFillTx/>
              <a:latin typeface="Trebuchet MS" panose="020B0603020202020204"/>
              <a:ea typeface="微軟正黑體" panose="020B0604030504040204" pitchFamily="34" charset="-120"/>
              <a:cs typeface="+mn-cs"/>
            </a:endParaRPr>
          </a:p>
          <a:p>
            <a:pPr marL="0" marR="0" lvl="0" indent="0" algn="l" defTabSz="457200" rtl="0" eaLnBrk="1" fontAlgn="auto" latinLnBrk="0" hangingPunct="1">
              <a:lnSpc>
                <a:spcPct val="100000"/>
              </a:lnSpc>
              <a:spcBef>
                <a:spcPts val="1000"/>
              </a:spcBef>
              <a:spcAft>
                <a:spcPts val="0"/>
              </a:spcAft>
              <a:buClr>
                <a:srgbClr val="5FCBEF"/>
              </a:buClr>
              <a:buSzPct val="80000"/>
              <a:buFont typeface="Wingdings 3" charset="2"/>
              <a:buNone/>
              <a:tabLst/>
              <a:defRPr/>
            </a:pPr>
            <a:endParaRPr kumimoji="0" lang="zh-TW" altLang="en-US" sz="2800" b="0" i="0" u="none" strike="noStrike" kern="1200" cap="none" spc="0" normalizeH="0" baseline="0" noProof="0" dirty="0">
              <a:ln>
                <a:noFill/>
              </a:ln>
              <a:solidFill>
                <a:prstClr val="black">
                  <a:lumMod val="50000"/>
                  <a:lumOff val="50000"/>
                </a:prstClr>
              </a:solidFill>
              <a:effectLst/>
              <a:uLnTx/>
              <a:uFillTx/>
              <a:latin typeface="Trebuchet MS" panose="020B0603020202020204"/>
              <a:ea typeface="微軟正黑體" panose="020B0604030504040204" pitchFamily="34" charset="-120"/>
              <a:cs typeface="+mn-cs"/>
            </a:endParaRPr>
          </a:p>
          <a:p>
            <a:pPr marL="0" marR="0" lvl="0" indent="0" algn="l" defTabSz="457200" rtl="0" eaLnBrk="1" fontAlgn="auto" latinLnBrk="0" hangingPunct="1">
              <a:lnSpc>
                <a:spcPct val="100000"/>
              </a:lnSpc>
              <a:spcBef>
                <a:spcPts val="1000"/>
              </a:spcBef>
              <a:spcAft>
                <a:spcPts val="0"/>
              </a:spcAft>
              <a:buClr>
                <a:srgbClr val="5FCBEF"/>
              </a:buClr>
              <a:buSzPct val="80000"/>
              <a:buFont typeface="Wingdings 3" charset="2"/>
              <a:buNone/>
              <a:tabLst/>
              <a:defRPr/>
            </a:pPr>
            <a:endParaRPr kumimoji="0" lang="zh-TW" altLang="en-US" sz="2800" b="0" i="0" u="none" strike="noStrike" kern="1200" cap="none" spc="0" normalizeH="0" baseline="0" noProof="0" dirty="0">
              <a:ln>
                <a:noFill/>
              </a:ln>
              <a:solidFill>
                <a:prstClr val="black">
                  <a:lumMod val="50000"/>
                  <a:lumOff val="50000"/>
                </a:prstClr>
              </a:solidFill>
              <a:effectLst/>
              <a:uLnTx/>
              <a:uFillTx/>
              <a:latin typeface="Trebuchet MS" panose="020B0603020202020204"/>
              <a:ea typeface="微軟正黑體" panose="020B0604030504040204" pitchFamily="34" charset="-120"/>
              <a:cs typeface="+mn-cs"/>
            </a:endParaRPr>
          </a:p>
          <a:p>
            <a:pPr marL="0" marR="0" lvl="0" indent="0" algn="l" defTabSz="457200" rtl="0" eaLnBrk="1" fontAlgn="auto" latinLnBrk="0" hangingPunct="1">
              <a:lnSpc>
                <a:spcPct val="100000"/>
              </a:lnSpc>
              <a:spcBef>
                <a:spcPts val="1000"/>
              </a:spcBef>
              <a:spcAft>
                <a:spcPts val="0"/>
              </a:spcAft>
              <a:buClr>
                <a:srgbClr val="5FCBEF"/>
              </a:buClr>
              <a:buSzPct val="80000"/>
              <a:buFont typeface="Wingdings 3" charset="2"/>
              <a:buNone/>
              <a:tabLst/>
              <a:defRPr/>
            </a:pPr>
            <a:endParaRPr kumimoji="0" lang="en-US" altLang="zh-TW" sz="2800" b="0" i="0" u="none" strike="noStrike" kern="1200" cap="none" spc="0" normalizeH="0" baseline="0" noProof="0" dirty="0">
              <a:ln>
                <a:noFill/>
              </a:ln>
              <a:solidFill>
                <a:prstClr val="black">
                  <a:lumMod val="95000"/>
                  <a:lumOff val="5000"/>
                </a:prstClr>
              </a:solidFill>
              <a:effectLst/>
              <a:uLnTx/>
              <a:uFillTx/>
              <a:latin typeface="新細明體" panose="02020500000000000000" pitchFamily="18" charset="-120"/>
              <a:ea typeface="新細明體" panose="02020500000000000000" pitchFamily="18" charset="-120"/>
              <a:cs typeface="+mn-cs"/>
            </a:endParaRPr>
          </a:p>
          <a:p>
            <a:pPr marL="0" marR="0" lvl="0" indent="0" algn="l" defTabSz="457200" rtl="0" eaLnBrk="1" fontAlgn="auto" latinLnBrk="0" hangingPunct="1">
              <a:lnSpc>
                <a:spcPct val="100000"/>
              </a:lnSpc>
              <a:spcBef>
                <a:spcPts val="1000"/>
              </a:spcBef>
              <a:spcAft>
                <a:spcPts val="0"/>
              </a:spcAft>
              <a:buClr>
                <a:srgbClr val="5FCBEF"/>
              </a:buClr>
              <a:buSzPct val="80000"/>
              <a:buFont typeface="Wingdings 3" charset="2"/>
              <a:buNone/>
              <a:tabLst/>
              <a:defRPr/>
            </a:pPr>
            <a:endParaRPr kumimoji="0" lang="zh-TW" altLang="en-US" sz="2800" b="0" i="0" u="none" strike="noStrike" kern="1200" cap="none" spc="0" normalizeH="0" baseline="0" noProof="0" dirty="0">
              <a:ln>
                <a:noFill/>
              </a:ln>
              <a:solidFill>
                <a:prstClr val="black">
                  <a:lumMod val="95000"/>
                  <a:lumOff val="5000"/>
                </a:prstClr>
              </a:solidFill>
              <a:effectLst/>
              <a:uLnTx/>
              <a:uFillTx/>
              <a:latin typeface="Trebuchet MS" panose="020B0603020202020204"/>
              <a:ea typeface="微軟正黑體" panose="020B0604030504040204" pitchFamily="34" charset="-120"/>
              <a:cs typeface="+mn-cs"/>
            </a:endParaRPr>
          </a:p>
        </p:txBody>
      </p:sp>
    </p:spTree>
    <p:extLst>
      <p:ext uri="{BB962C8B-B14F-4D97-AF65-F5344CB8AC3E}">
        <p14:creationId xmlns:p14="http://schemas.microsoft.com/office/powerpoint/2010/main" val="38826749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2"/>
          <p:cNvGrpSpPr>
            <a:grpSpLocks/>
          </p:cNvGrpSpPr>
          <p:nvPr/>
        </p:nvGrpSpPr>
        <p:grpSpPr bwMode="auto">
          <a:xfrm>
            <a:off x="-1" y="0"/>
            <a:ext cx="12192000" cy="6858001"/>
            <a:chOff x="-1" y="0"/>
            <a:chExt cx="9145378" cy="5143502"/>
          </a:xfrm>
        </p:grpSpPr>
        <p:sp>
          <p:nvSpPr>
            <p:cNvPr id="37" name="等腰三角形 21"/>
            <p:cNvSpPr>
              <a:spLocks noChangeArrowheads="1"/>
            </p:cNvSpPr>
            <p:nvPr/>
          </p:nvSpPr>
          <p:spPr bwMode="auto">
            <a:xfrm rot="5400000">
              <a:off x="-1412098" y="1412097"/>
              <a:ext cx="5143499" cy="2319306"/>
            </a:xfrm>
            <a:prstGeom prst="triangle">
              <a:avLst>
                <a:gd name="adj" fmla="val 50000"/>
              </a:avLst>
            </a:prstGeom>
            <a:solidFill>
              <a:srgbClr val="EFF5F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5pPr>
              <a:lvl6pPr marL="25146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6pPr>
              <a:lvl7pPr marL="29718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7pPr>
              <a:lvl8pPr marL="34290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8pPr>
              <a:lvl9pPr marL="38862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9pPr>
            </a:lstStyle>
            <a:p>
              <a:pPr marL="0" marR="0" lvl="0" indent="0" algn="ctr" defTabSz="914377"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733" b="0"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39" name="等腰三角形 20"/>
            <p:cNvSpPr>
              <a:spLocks noChangeArrowheads="1"/>
            </p:cNvSpPr>
            <p:nvPr/>
          </p:nvSpPr>
          <p:spPr bwMode="auto">
            <a:xfrm rot="16200000" flipH="1">
              <a:off x="841973" y="1412097"/>
              <a:ext cx="5143499" cy="2319306"/>
            </a:xfrm>
            <a:prstGeom prst="triangle">
              <a:avLst>
                <a:gd name="adj" fmla="val 50000"/>
              </a:avLst>
            </a:prstGeom>
            <a:solidFill>
              <a:srgbClr val="EFF5F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5pPr>
              <a:lvl6pPr marL="25146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6pPr>
              <a:lvl7pPr marL="29718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7pPr>
              <a:lvl8pPr marL="34290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8pPr>
              <a:lvl9pPr marL="38862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9pPr>
            </a:lstStyle>
            <a:p>
              <a:pPr marL="0" marR="0" lvl="0" indent="0" algn="ctr" defTabSz="914377"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733" b="0"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41" name="矩形 3"/>
            <p:cNvSpPr>
              <a:spLocks noChangeArrowheads="1"/>
            </p:cNvSpPr>
            <p:nvPr/>
          </p:nvSpPr>
          <p:spPr bwMode="auto">
            <a:xfrm rot="16200000" flipH="1">
              <a:off x="5512937" y="1511062"/>
              <a:ext cx="5143500" cy="2121380"/>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5pPr>
              <a:lvl6pPr marL="25146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6pPr>
              <a:lvl7pPr marL="29718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7pPr>
              <a:lvl8pPr marL="34290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8pPr>
              <a:lvl9pPr marL="38862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9pPr>
            </a:lstStyle>
            <a:p>
              <a:pPr marL="0" marR="0" lvl="0" indent="0" algn="ctr" defTabSz="914377"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733" b="0" i="0" u="none" strike="noStrike" kern="1200" cap="none" spc="0" normalizeH="0" baseline="0" noProof="0" dirty="0">
                <a:ln>
                  <a:noFill/>
                </a:ln>
                <a:solidFill>
                  <a:srgbClr val="FFFFFF"/>
                </a:solidFill>
                <a:effectLst/>
                <a:uLnTx/>
                <a:uFillTx/>
                <a:latin typeface="Arial" panose="020B0604020202020204" pitchFamily="34" charset="0"/>
                <a:ea typeface="SimSun" panose="02010600030101010101" pitchFamily="2" charset="-122"/>
                <a:cs typeface="Arial" panose="020B0604020202020204" pitchFamily="34" charset="0"/>
              </a:endParaRPr>
            </a:p>
          </p:txBody>
        </p:sp>
      </p:grpSp>
      <p:grpSp>
        <p:nvGrpSpPr>
          <p:cNvPr id="42" name="Group 16"/>
          <p:cNvGrpSpPr>
            <a:grpSpLocks/>
          </p:cNvGrpSpPr>
          <p:nvPr/>
        </p:nvGrpSpPr>
        <p:grpSpPr bwMode="auto">
          <a:xfrm>
            <a:off x="10318751" y="4969933"/>
            <a:ext cx="1888067" cy="1888067"/>
            <a:chOff x="0" y="0"/>
            <a:chExt cx="1416572" cy="1416574"/>
          </a:xfrm>
        </p:grpSpPr>
        <p:sp>
          <p:nvSpPr>
            <p:cNvPr id="43" name="直角三角形 26"/>
            <p:cNvSpPr>
              <a:spLocks noChangeArrowheads="1"/>
            </p:cNvSpPr>
            <p:nvPr/>
          </p:nvSpPr>
          <p:spPr bwMode="auto">
            <a:xfrm rot="5400000" flipH="1" flipV="1">
              <a:off x="2" y="4"/>
              <a:ext cx="1416568" cy="1416568"/>
            </a:xfrm>
            <a:prstGeom prst="rtTriangle">
              <a:avLst/>
            </a:prstGeom>
            <a:solidFill>
              <a:srgbClr val="FF006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5pPr>
              <a:lvl6pPr marL="25146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6pPr>
              <a:lvl7pPr marL="29718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7pPr>
              <a:lvl8pPr marL="34290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8pPr>
              <a:lvl9pPr marL="38862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9pPr>
            </a:lstStyle>
            <a:p>
              <a:pPr marL="0" marR="0" lvl="0" indent="0" algn="ctr" defTabSz="914377"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733" b="0"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45" name="直角三角形 27"/>
            <p:cNvSpPr>
              <a:spLocks noChangeArrowheads="1"/>
            </p:cNvSpPr>
            <p:nvPr/>
          </p:nvSpPr>
          <p:spPr bwMode="auto">
            <a:xfrm flipV="1">
              <a:off x="708286" y="708288"/>
              <a:ext cx="708286" cy="708286"/>
            </a:xfrm>
            <a:prstGeom prst="rtTriangle">
              <a:avLst/>
            </a:prstGeom>
            <a:solidFill>
              <a:srgbClr val="FF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5pPr>
              <a:lvl6pPr marL="25146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6pPr>
              <a:lvl7pPr marL="29718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7pPr>
              <a:lvl8pPr marL="34290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8pPr>
              <a:lvl9pPr marL="38862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9pPr>
            </a:lstStyle>
            <a:p>
              <a:pPr marL="0" marR="0" lvl="0" indent="0" algn="ctr" defTabSz="914377"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733" b="0"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47" name="直角三角形 28"/>
            <p:cNvSpPr>
              <a:spLocks noChangeArrowheads="1"/>
            </p:cNvSpPr>
            <p:nvPr/>
          </p:nvSpPr>
          <p:spPr bwMode="auto">
            <a:xfrm rot="10800000" flipV="1">
              <a:off x="0" y="0"/>
              <a:ext cx="708286" cy="708286"/>
            </a:xfrm>
            <a:prstGeom prst="rtTriangle">
              <a:avLst/>
            </a:prstGeom>
            <a:solidFill>
              <a:srgbClr val="FF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5pPr>
              <a:lvl6pPr marL="25146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6pPr>
              <a:lvl7pPr marL="29718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7pPr>
              <a:lvl8pPr marL="34290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8pPr>
              <a:lvl9pPr marL="38862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9pPr>
            </a:lstStyle>
            <a:p>
              <a:pPr marL="0" marR="0" lvl="0" indent="0" algn="ctr" defTabSz="914377"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733" b="0"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Arial" panose="020B0604020202020204" pitchFamily="34" charset="0"/>
              </a:endParaRPr>
            </a:p>
          </p:txBody>
        </p:sp>
      </p:grpSp>
      <p:sp>
        <p:nvSpPr>
          <p:cNvPr id="51" name="文字方塊 50"/>
          <p:cNvSpPr txBox="1"/>
          <p:nvPr/>
        </p:nvSpPr>
        <p:spPr>
          <a:xfrm>
            <a:off x="5998045" y="423826"/>
            <a:ext cx="637278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zh-TW" altLang="en-US" sz="3200" b="1" i="0" u="none" strike="noStrike" kern="1200" cap="none" spc="0" normalizeH="0" baseline="0" noProof="0" dirty="0" smtClean="0">
                <a:ln>
                  <a:noFill/>
                </a:ln>
                <a:solidFill>
                  <a:srgbClr val="D0009A"/>
                </a:solidFill>
                <a:effectLst/>
                <a:uLnTx/>
                <a:uFillTx/>
                <a:latin typeface="Adobe 繁黑體 Std B" panose="020B0700000000000000" pitchFamily="34" charset="-120"/>
                <a:ea typeface="Adobe 繁黑體 Std B" panose="020B0700000000000000" pitchFamily="34" charset="-120"/>
                <a:cs typeface="+mn-cs"/>
              </a:rPr>
              <a:t>推廣閱讀</a:t>
            </a:r>
            <a:r>
              <a:rPr kumimoji="0" lang="en-US" altLang="zh-TW" sz="3200" b="1" i="0" u="none" strike="noStrike" kern="1200" cap="none" spc="0" normalizeH="0" baseline="0" noProof="0" dirty="0" smtClean="0">
                <a:ln>
                  <a:noFill/>
                </a:ln>
                <a:solidFill>
                  <a:prstClr val="black"/>
                </a:solidFill>
                <a:effectLst/>
                <a:uLnTx/>
                <a:uFillTx/>
                <a:latin typeface="Adobe 繁黑體 Std B" panose="020B0700000000000000" pitchFamily="34" charset="-120"/>
                <a:ea typeface="Adobe 繁黑體 Std B" panose="020B0700000000000000" pitchFamily="34" charset="-120"/>
                <a:cs typeface="+mn-cs"/>
              </a:rPr>
              <a:t>-</a:t>
            </a:r>
            <a:r>
              <a:rPr kumimoji="0" lang="zh-TW" altLang="en-US" sz="3200" b="1" i="0" u="none" strike="noStrike" kern="1200" cap="none" spc="0" normalizeH="0" baseline="0" noProof="0" dirty="0" smtClean="0">
                <a:ln>
                  <a:noFill/>
                </a:ln>
                <a:solidFill>
                  <a:prstClr val="black"/>
                </a:solidFill>
                <a:effectLst/>
                <a:uLnTx/>
                <a:uFillTx/>
                <a:latin typeface="Adobe 繁黑體 Std B" panose="020B0700000000000000" pitchFamily="34" charset="-120"/>
                <a:ea typeface="Adobe 繁黑體 Std B" panose="020B0700000000000000" pitchFamily="34" charset="-120"/>
                <a:cs typeface="+mn-cs"/>
              </a:rPr>
              <a:t>全國</a:t>
            </a:r>
            <a:r>
              <a:rPr kumimoji="0" lang="zh-TW" altLang="en-US" sz="3200" b="1" i="0" u="none" strike="noStrike" kern="1200" cap="none" spc="0" normalizeH="0" baseline="0" noProof="0" dirty="0">
                <a:ln>
                  <a:noFill/>
                </a:ln>
                <a:solidFill>
                  <a:prstClr val="black"/>
                </a:solidFill>
                <a:effectLst/>
                <a:uLnTx/>
                <a:uFillTx/>
                <a:latin typeface="Adobe 繁黑體 Std B" panose="020B0700000000000000" pitchFamily="34" charset="-120"/>
                <a:ea typeface="Adobe 繁黑體 Std B" panose="020B0700000000000000" pitchFamily="34" charset="-120"/>
                <a:cs typeface="+mn-cs"/>
              </a:rPr>
              <a:t>最美</a:t>
            </a:r>
            <a:r>
              <a:rPr kumimoji="0" lang="zh-TW" altLang="en-US" sz="3200" b="1" i="0" u="none" strike="noStrike" kern="1200" cap="none" spc="0" normalizeH="0" baseline="0" noProof="0" dirty="0" smtClean="0">
                <a:ln>
                  <a:noFill/>
                </a:ln>
                <a:solidFill>
                  <a:prstClr val="black"/>
                </a:solidFill>
                <a:effectLst/>
                <a:uLnTx/>
                <a:uFillTx/>
                <a:latin typeface="Adobe 繁黑體 Std B" panose="020B0700000000000000" pitchFamily="34" charset="-120"/>
                <a:ea typeface="Adobe 繁黑體 Std B" panose="020B0700000000000000" pitchFamily="34" charset="-120"/>
                <a:cs typeface="+mn-cs"/>
              </a:rPr>
              <a:t>的校園圖書館</a:t>
            </a:r>
            <a:endParaRPr kumimoji="0" lang="zh-TW" altLang="en-US" sz="3200" b="0" i="0" u="none" strike="noStrike" kern="1200" cap="none" spc="0" normalizeH="0" baseline="0" noProof="0" dirty="0">
              <a:ln>
                <a:noFill/>
              </a:ln>
              <a:solidFill>
                <a:prstClr val="black"/>
              </a:solidFill>
              <a:effectLst/>
              <a:uLnTx/>
              <a:uFillTx/>
              <a:latin typeface="Adobe 繁黑體 Std B" panose="020B0700000000000000" pitchFamily="34" charset="-120"/>
              <a:ea typeface="Adobe 繁黑體 Std B" panose="020B0700000000000000" pitchFamily="34" charset="-120"/>
              <a:cs typeface="+mn-cs"/>
            </a:endParaRPr>
          </a:p>
        </p:txBody>
      </p:sp>
      <p:pic>
        <p:nvPicPr>
          <p:cNvPr id="2" name="圖片 1"/>
          <p:cNvPicPr>
            <a:picLocks noChangeAspect="1"/>
          </p:cNvPicPr>
          <p:nvPr/>
        </p:nvPicPr>
        <p:blipFill>
          <a:blip r:embed="rId2"/>
          <a:stretch>
            <a:fillRect/>
          </a:stretch>
        </p:blipFill>
        <p:spPr>
          <a:xfrm>
            <a:off x="473072" y="0"/>
            <a:ext cx="5393216" cy="3035006"/>
          </a:xfrm>
          <a:prstGeom prst="rect">
            <a:avLst/>
          </a:prstGeom>
        </p:spPr>
      </p:pic>
      <p:pic>
        <p:nvPicPr>
          <p:cNvPr id="4" name="圖片 3"/>
          <p:cNvPicPr>
            <a:picLocks noChangeAspect="1"/>
          </p:cNvPicPr>
          <p:nvPr/>
        </p:nvPicPr>
        <p:blipFill>
          <a:blip r:embed="rId3"/>
          <a:stretch>
            <a:fillRect/>
          </a:stretch>
        </p:blipFill>
        <p:spPr>
          <a:xfrm>
            <a:off x="6059088" y="1291931"/>
            <a:ext cx="2619375" cy="1743075"/>
          </a:xfrm>
          <a:prstGeom prst="rect">
            <a:avLst/>
          </a:prstGeom>
        </p:spPr>
      </p:pic>
      <p:pic>
        <p:nvPicPr>
          <p:cNvPr id="5" name="圖片 4"/>
          <p:cNvPicPr>
            <a:picLocks noChangeAspect="1"/>
          </p:cNvPicPr>
          <p:nvPr/>
        </p:nvPicPr>
        <p:blipFill>
          <a:blip r:embed="rId4"/>
          <a:stretch>
            <a:fillRect/>
          </a:stretch>
        </p:blipFill>
        <p:spPr>
          <a:xfrm>
            <a:off x="1215456" y="4795309"/>
            <a:ext cx="3717781" cy="2062689"/>
          </a:xfrm>
          <a:prstGeom prst="rect">
            <a:avLst/>
          </a:prstGeom>
        </p:spPr>
      </p:pic>
      <p:pic>
        <p:nvPicPr>
          <p:cNvPr id="6" name="圖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51615" y="3232003"/>
            <a:ext cx="4572001" cy="3429001"/>
          </a:xfrm>
          <a:prstGeom prst="rect">
            <a:avLst/>
          </a:prstGeom>
        </p:spPr>
      </p:pic>
      <p:pic>
        <p:nvPicPr>
          <p:cNvPr id="7" name="圖片 6"/>
          <p:cNvPicPr>
            <a:picLocks noChangeAspect="1"/>
          </p:cNvPicPr>
          <p:nvPr/>
        </p:nvPicPr>
        <p:blipFill>
          <a:blip r:embed="rId6"/>
          <a:stretch>
            <a:fillRect/>
          </a:stretch>
        </p:blipFill>
        <p:spPr>
          <a:xfrm>
            <a:off x="161675" y="3220725"/>
            <a:ext cx="4756324" cy="1394817"/>
          </a:xfrm>
          <a:prstGeom prst="rect">
            <a:avLst/>
          </a:prstGeom>
        </p:spPr>
      </p:pic>
      <p:pic>
        <p:nvPicPr>
          <p:cNvPr id="16" name="圖片 15"/>
          <p:cNvPicPr>
            <a:picLocks noChangeAspect="1"/>
          </p:cNvPicPr>
          <p:nvPr/>
        </p:nvPicPr>
        <p:blipFill rotWithShape="1">
          <a:blip r:embed="rId7" cstate="print">
            <a:extLst>
              <a:ext uri="{28A0092B-C50C-407E-A947-70E740481C1C}">
                <a14:useLocalDpi xmlns:a14="http://schemas.microsoft.com/office/drawing/2010/main" val="0"/>
              </a:ext>
            </a:extLst>
          </a:blip>
          <a:srcRect b="13149"/>
          <a:stretch/>
        </p:blipFill>
        <p:spPr>
          <a:xfrm>
            <a:off x="8852797" y="1291930"/>
            <a:ext cx="2675972" cy="1743075"/>
          </a:xfrm>
          <a:prstGeom prst="rect">
            <a:avLst/>
          </a:prstGeom>
        </p:spPr>
      </p:pic>
      <p:sp>
        <p:nvSpPr>
          <p:cNvPr id="17" name="文字方塊 16"/>
          <p:cNvSpPr txBox="1"/>
          <p:nvPr/>
        </p:nvSpPr>
        <p:spPr>
          <a:xfrm>
            <a:off x="10952127" y="3164445"/>
            <a:ext cx="723275"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400" b="0" i="0" u="none" strike="noStrike" kern="1200" cap="none" spc="0" normalizeH="0" baseline="0" noProof="0" dirty="0" smtClean="0">
                <a:ln>
                  <a:noFill/>
                </a:ln>
                <a:solidFill>
                  <a:prstClr val="black"/>
                </a:solidFill>
                <a:effectLst/>
                <a:uLnTx/>
                <a:uFillTx/>
                <a:latin typeface="Adobe 繁黑體 Std B" panose="020B0700000000000000" pitchFamily="34" charset="-120"/>
                <a:ea typeface="Adobe 繁黑體 Std B" panose="020B0700000000000000" pitchFamily="34" charset="-120"/>
                <a:cs typeface="+mn-cs"/>
              </a:rPr>
              <a:t>閱覽區</a:t>
            </a:r>
            <a:endParaRPr kumimoji="0" lang="zh-TW" altLang="en-US" sz="1400" b="0" i="0" u="none" strike="noStrike" kern="1200" cap="none" spc="0" normalizeH="0" baseline="0" noProof="0" dirty="0">
              <a:ln>
                <a:noFill/>
              </a:ln>
              <a:solidFill>
                <a:prstClr val="black"/>
              </a:solidFill>
              <a:effectLst/>
              <a:uLnTx/>
              <a:uFillTx/>
              <a:latin typeface="Adobe 繁黑體 Std B" panose="020B0700000000000000" pitchFamily="34" charset="-120"/>
              <a:ea typeface="Adobe 繁黑體 Std B" panose="020B0700000000000000" pitchFamily="34" charset="-120"/>
              <a:cs typeface="+mn-cs"/>
            </a:endParaRPr>
          </a:p>
        </p:txBody>
      </p:sp>
      <p:sp>
        <p:nvSpPr>
          <p:cNvPr id="18" name="文字方塊 17"/>
          <p:cNvSpPr txBox="1"/>
          <p:nvPr/>
        </p:nvSpPr>
        <p:spPr>
          <a:xfrm>
            <a:off x="9788637" y="4662158"/>
            <a:ext cx="2159566"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400" b="0" i="0" u="none" strike="noStrike" kern="1200" cap="none" spc="0" normalizeH="0" baseline="0" noProof="0" dirty="0" smtClean="0">
                <a:ln>
                  <a:noFill/>
                </a:ln>
                <a:solidFill>
                  <a:prstClr val="black"/>
                </a:solidFill>
                <a:effectLst/>
                <a:uLnTx/>
                <a:uFillTx/>
                <a:latin typeface="Adobe 繁黑體 Std B" panose="020B0700000000000000" pitchFamily="34" charset="-120"/>
                <a:ea typeface="Adobe 繁黑體 Std B" panose="020B0700000000000000" pitchFamily="34" charset="-120"/>
                <a:cs typeface="+mn-cs"/>
              </a:rPr>
              <a:t>不定期舉辦多元閱讀活動</a:t>
            </a:r>
            <a:endParaRPr kumimoji="0" lang="zh-TW" altLang="en-US" sz="1400" b="0" i="0" u="none" strike="noStrike" kern="1200" cap="none" spc="0" normalizeH="0" baseline="0" noProof="0" dirty="0">
              <a:ln>
                <a:noFill/>
              </a:ln>
              <a:solidFill>
                <a:prstClr val="black"/>
              </a:solidFill>
              <a:effectLst/>
              <a:uLnTx/>
              <a:uFillTx/>
              <a:latin typeface="Adobe 繁黑體 Std B" panose="020B0700000000000000" pitchFamily="34" charset="-120"/>
              <a:ea typeface="Adobe 繁黑體 Std B" panose="020B0700000000000000" pitchFamily="34" charset="-120"/>
              <a:cs typeface="+mn-cs"/>
            </a:endParaRPr>
          </a:p>
        </p:txBody>
      </p:sp>
      <p:sp>
        <p:nvSpPr>
          <p:cNvPr id="27" name="文字方塊 26"/>
          <p:cNvSpPr txBox="1"/>
          <p:nvPr/>
        </p:nvSpPr>
        <p:spPr>
          <a:xfrm>
            <a:off x="37826" y="4975528"/>
            <a:ext cx="1172968" cy="52322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zh-TW" altLang="en-US" sz="1400" b="0" i="0" u="none" strike="noStrike" kern="1200" cap="none" spc="0" normalizeH="0" baseline="0" noProof="0" dirty="0" smtClean="0">
                <a:ln>
                  <a:noFill/>
                </a:ln>
                <a:solidFill>
                  <a:prstClr val="black"/>
                </a:solidFill>
                <a:effectLst/>
                <a:uLnTx/>
                <a:uFillTx/>
                <a:latin typeface="Adobe 繁黑體 Std B" panose="020B0700000000000000" pitchFamily="34" charset="-120"/>
                <a:ea typeface="Adobe 繁黑體 Std B" panose="020B0700000000000000" pitchFamily="34" charset="-120"/>
                <a:cs typeface="+mn-cs"/>
              </a:rPr>
              <a:t>窗外</a:t>
            </a:r>
            <a:endParaRPr kumimoji="0" lang="en-US" altLang="zh-TW" sz="1400" b="0" i="0" u="none" strike="noStrike" kern="1200" cap="none" spc="0" normalizeH="0" baseline="0" noProof="0" dirty="0" smtClean="0">
              <a:ln>
                <a:noFill/>
              </a:ln>
              <a:solidFill>
                <a:prstClr val="black"/>
              </a:solidFill>
              <a:effectLst/>
              <a:uLnTx/>
              <a:uFillTx/>
              <a:latin typeface="Adobe 繁黑體 Std B" panose="020B0700000000000000" pitchFamily="34" charset="-120"/>
              <a:ea typeface="Adobe 繁黑體 Std B" panose="020B0700000000000000" pitchFamily="34" charset="-120"/>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zh-TW" altLang="en-US" sz="1400" b="0" i="0" u="none" strike="noStrike" kern="1200" cap="none" spc="0" normalizeH="0" baseline="0" noProof="0" dirty="0" smtClean="0">
                <a:ln>
                  <a:noFill/>
                </a:ln>
                <a:solidFill>
                  <a:prstClr val="black"/>
                </a:solidFill>
                <a:effectLst/>
                <a:uLnTx/>
                <a:uFillTx/>
                <a:latin typeface="Adobe 繁黑體 Std B" panose="020B0700000000000000" pitchFamily="34" charset="-120"/>
                <a:ea typeface="Adobe 繁黑體 Std B" panose="020B0700000000000000" pitchFamily="34" charset="-120"/>
                <a:cs typeface="+mn-cs"/>
              </a:rPr>
              <a:t>四</a:t>
            </a:r>
            <a:r>
              <a:rPr kumimoji="0" lang="zh-TW" altLang="en-US" sz="1400" b="0" i="0" u="none" strike="noStrike" kern="1200" cap="none" spc="0" normalizeH="0" baseline="0" noProof="0" dirty="0">
                <a:ln>
                  <a:noFill/>
                </a:ln>
                <a:solidFill>
                  <a:prstClr val="black"/>
                </a:solidFill>
                <a:effectLst/>
                <a:uLnTx/>
                <a:uFillTx/>
                <a:latin typeface="Adobe 繁黑體 Std B" panose="020B0700000000000000" pitchFamily="34" charset="-120"/>
                <a:ea typeface="Adobe 繁黑體 Std B" panose="020B0700000000000000" pitchFamily="34" charset="-120"/>
                <a:cs typeface="+mn-cs"/>
              </a:rPr>
              <a:t>獸山美景</a:t>
            </a:r>
          </a:p>
        </p:txBody>
      </p:sp>
      <p:sp>
        <p:nvSpPr>
          <p:cNvPr id="28" name="文字方塊 27"/>
          <p:cNvSpPr txBox="1"/>
          <p:nvPr/>
        </p:nvSpPr>
        <p:spPr>
          <a:xfrm>
            <a:off x="6339362" y="2727228"/>
            <a:ext cx="239622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400" b="0" i="0" u="none" strike="noStrike" kern="1200" cap="none" spc="0" normalizeH="0" baseline="0" noProof="0" dirty="0">
                <a:ln>
                  <a:noFill/>
                </a:ln>
                <a:solidFill>
                  <a:prstClr val="white"/>
                </a:solidFill>
                <a:effectLst/>
                <a:uLnTx/>
                <a:uFillTx/>
                <a:latin typeface="Adobe 繁黑體 Std B" panose="020B0700000000000000" pitchFamily="34" charset="-120"/>
                <a:ea typeface="Adobe 繁黑體 Std B" panose="020B0700000000000000" pitchFamily="34" charset="-120"/>
                <a:cs typeface="+mn-cs"/>
              </a:rPr>
              <a:t>成就最美圖書館的推手們</a:t>
            </a:r>
          </a:p>
        </p:txBody>
      </p:sp>
    </p:spTree>
    <p:extLst>
      <p:ext uri="{BB962C8B-B14F-4D97-AF65-F5344CB8AC3E}">
        <p14:creationId xmlns:p14="http://schemas.microsoft.com/office/powerpoint/2010/main" val="28601001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2"/>
          <p:cNvGrpSpPr>
            <a:grpSpLocks/>
          </p:cNvGrpSpPr>
          <p:nvPr/>
        </p:nvGrpSpPr>
        <p:grpSpPr bwMode="auto">
          <a:xfrm>
            <a:off x="-1" y="0"/>
            <a:ext cx="12192000" cy="6858001"/>
            <a:chOff x="-1" y="0"/>
            <a:chExt cx="9145378" cy="5143502"/>
          </a:xfrm>
        </p:grpSpPr>
        <p:sp>
          <p:nvSpPr>
            <p:cNvPr id="10" name="等腰三角形 21"/>
            <p:cNvSpPr>
              <a:spLocks noChangeArrowheads="1"/>
            </p:cNvSpPr>
            <p:nvPr/>
          </p:nvSpPr>
          <p:spPr bwMode="auto">
            <a:xfrm rot="5400000">
              <a:off x="-1412098" y="1412097"/>
              <a:ext cx="5143499" cy="2319306"/>
            </a:xfrm>
            <a:prstGeom prst="triangle">
              <a:avLst>
                <a:gd name="adj" fmla="val 50000"/>
              </a:avLst>
            </a:prstGeom>
            <a:solidFill>
              <a:srgbClr val="EFF5F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5pPr>
              <a:lvl6pPr marL="25146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6pPr>
              <a:lvl7pPr marL="29718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7pPr>
              <a:lvl8pPr marL="34290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8pPr>
              <a:lvl9pPr marL="38862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9pPr>
            </a:lstStyle>
            <a:p>
              <a:pPr marL="0" marR="0" lvl="0" indent="0" algn="ctr" defTabSz="914377"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733" b="0"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11" name="等腰三角形 20"/>
            <p:cNvSpPr>
              <a:spLocks noChangeArrowheads="1"/>
            </p:cNvSpPr>
            <p:nvPr/>
          </p:nvSpPr>
          <p:spPr bwMode="auto">
            <a:xfrm rot="16200000" flipH="1">
              <a:off x="841973" y="1412097"/>
              <a:ext cx="5143499" cy="2319306"/>
            </a:xfrm>
            <a:prstGeom prst="triangle">
              <a:avLst>
                <a:gd name="adj" fmla="val 50000"/>
              </a:avLst>
            </a:prstGeom>
            <a:solidFill>
              <a:srgbClr val="EFF5F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5pPr>
              <a:lvl6pPr marL="25146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6pPr>
              <a:lvl7pPr marL="29718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7pPr>
              <a:lvl8pPr marL="34290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8pPr>
              <a:lvl9pPr marL="38862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9pPr>
            </a:lstStyle>
            <a:p>
              <a:pPr marL="0" marR="0" lvl="0" indent="0" algn="ctr" defTabSz="914377"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733" b="0"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12" name="矩形 3"/>
            <p:cNvSpPr>
              <a:spLocks noChangeArrowheads="1"/>
            </p:cNvSpPr>
            <p:nvPr/>
          </p:nvSpPr>
          <p:spPr bwMode="auto">
            <a:xfrm rot="16200000" flipH="1">
              <a:off x="5512937" y="1511062"/>
              <a:ext cx="5143500" cy="2121380"/>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5pPr>
              <a:lvl6pPr marL="25146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6pPr>
              <a:lvl7pPr marL="29718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7pPr>
              <a:lvl8pPr marL="34290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8pPr>
              <a:lvl9pPr marL="38862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9pPr>
            </a:lstStyle>
            <a:p>
              <a:pPr marL="0" marR="0" lvl="0" indent="0" algn="ctr" defTabSz="914377"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733" b="0" i="0" u="none" strike="noStrike" kern="1200" cap="none" spc="0" normalizeH="0" baseline="0" noProof="0" dirty="0">
                <a:ln>
                  <a:noFill/>
                </a:ln>
                <a:solidFill>
                  <a:srgbClr val="FFFFFF"/>
                </a:solidFill>
                <a:effectLst/>
                <a:uLnTx/>
                <a:uFillTx/>
                <a:latin typeface="Arial" panose="020B0604020202020204" pitchFamily="34" charset="0"/>
                <a:ea typeface="SimSun" panose="02010600030101010101" pitchFamily="2" charset="-122"/>
                <a:cs typeface="Arial" panose="020B0604020202020204" pitchFamily="34" charset="0"/>
              </a:endParaRPr>
            </a:p>
          </p:txBody>
        </p:sp>
      </p:grpSp>
      <p:grpSp>
        <p:nvGrpSpPr>
          <p:cNvPr id="13" name="Group 16"/>
          <p:cNvGrpSpPr>
            <a:grpSpLocks/>
          </p:cNvGrpSpPr>
          <p:nvPr/>
        </p:nvGrpSpPr>
        <p:grpSpPr bwMode="auto">
          <a:xfrm>
            <a:off x="10318751" y="4969933"/>
            <a:ext cx="1888067" cy="1888067"/>
            <a:chOff x="0" y="0"/>
            <a:chExt cx="1416572" cy="1416574"/>
          </a:xfrm>
        </p:grpSpPr>
        <p:sp>
          <p:nvSpPr>
            <p:cNvPr id="14" name="直角三角形 26"/>
            <p:cNvSpPr>
              <a:spLocks noChangeArrowheads="1"/>
            </p:cNvSpPr>
            <p:nvPr/>
          </p:nvSpPr>
          <p:spPr bwMode="auto">
            <a:xfrm rot="5400000" flipH="1" flipV="1">
              <a:off x="2" y="4"/>
              <a:ext cx="1416568" cy="1416568"/>
            </a:xfrm>
            <a:prstGeom prst="rtTriangle">
              <a:avLst/>
            </a:prstGeom>
            <a:solidFill>
              <a:srgbClr val="FF006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5pPr>
              <a:lvl6pPr marL="25146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6pPr>
              <a:lvl7pPr marL="29718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7pPr>
              <a:lvl8pPr marL="34290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8pPr>
              <a:lvl9pPr marL="38862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9pPr>
            </a:lstStyle>
            <a:p>
              <a:pPr marL="0" marR="0" lvl="0" indent="0" algn="ctr" defTabSz="914377"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733" b="0"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15" name="直角三角形 27"/>
            <p:cNvSpPr>
              <a:spLocks noChangeArrowheads="1"/>
            </p:cNvSpPr>
            <p:nvPr/>
          </p:nvSpPr>
          <p:spPr bwMode="auto">
            <a:xfrm flipV="1">
              <a:off x="708286" y="708288"/>
              <a:ext cx="708286" cy="708286"/>
            </a:xfrm>
            <a:prstGeom prst="rtTriangle">
              <a:avLst/>
            </a:prstGeom>
            <a:solidFill>
              <a:srgbClr val="FF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5pPr>
              <a:lvl6pPr marL="25146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6pPr>
              <a:lvl7pPr marL="29718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7pPr>
              <a:lvl8pPr marL="34290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8pPr>
              <a:lvl9pPr marL="38862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9pPr>
            </a:lstStyle>
            <a:p>
              <a:pPr marL="0" marR="0" lvl="0" indent="0" algn="ctr" defTabSz="914377"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733" b="0"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16" name="直角三角形 28"/>
            <p:cNvSpPr>
              <a:spLocks noChangeArrowheads="1"/>
            </p:cNvSpPr>
            <p:nvPr/>
          </p:nvSpPr>
          <p:spPr bwMode="auto">
            <a:xfrm rot="10800000" flipV="1">
              <a:off x="0" y="0"/>
              <a:ext cx="708286" cy="708286"/>
            </a:xfrm>
            <a:prstGeom prst="rtTriangle">
              <a:avLst/>
            </a:prstGeom>
            <a:solidFill>
              <a:srgbClr val="FF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5pPr>
              <a:lvl6pPr marL="25146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6pPr>
              <a:lvl7pPr marL="29718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7pPr>
              <a:lvl8pPr marL="34290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8pPr>
              <a:lvl9pPr marL="38862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9pPr>
            </a:lstStyle>
            <a:p>
              <a:pPr marL="0" marR="0" lvl="0" indent="0" algn="ctr" defTabSz="914377"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733" b="0"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Arial" panose="020B0604020202020204" pitchFamily="34" charset="0"/>
              </a:endParaRPr>
            </a:p>
          </p:txBody>
        </p:sp>
      </p:grpSp>
      <p:sp>
        <p:nvSpPr>
          <p:cNvPr id="2" name="標題 1"/>
          <p:cNvSpPr>
            <a:spLocks noGrp="1"/>
          </p:cNvSpPr>
          <p:nvPr>
            <p:ph type="title"/>
          </p:nvPr>
        </p:nvSpPr>
        <p:spPr>
          <a:xfrm>
            <a:off x="609599" y="540326"/>
            <a:ext cx="7384473" cy="877311"/>
          </a:xfrm>
        </p:spPr>
        <p:txBody>
          <a:bodyPr>
            <a:normAutofit fontScale="90000"/>
          </a:bodyPr>
          <a:lstStyle/>
          <a:p>
            <a:pPr algn="l">
              <a:lnSpc>
                <a:spcPct val="150000"/>
              </a:lnSpc>
            </a:pPr>
            <a:r>
              <a:rPr lang="zh-TW" altLang="en-US" sz="3200" b="1" dirty="0">
                <a:solidFill>
                  <a:srgbClr val="D0009A"/>
                </a:solidFill>
                <a:latin typeface="Adobe 繁黑體 Std B" panose="020B0700000000000000" pitchFamily="34" charset="-120"/>
                <a:ea typeface="Adobe 繁黑體 Std B" panose="020B0700000000000000" pitchFamily="34" charset="-120"/>
                <a:cs typeface="+mn-cs"/>
              </a:rPr>
              <a:t>美學技術教學</a:t>
            </a:r>
            <a:r>
              <a:rPr lang="zh-TW" altLang="en-US" sz="3200" b="1" dirty="0" smtClean="0">
                <a:solidFill>
                  <a:srgbClr val="D0009A"/>
                </a:solidFill>
                <a:latin typeface="Adobe 繁黑體 Std B" panose="020B0700000000000000" pitchFamily="34" charset="-120"/>
                <a:ea typeface="Adobe 繁黑體 Std B" panose="020B0700000000000000" pitchFamily="34" charset="-120"/>
                <a:cs typeface="+mn-cs"/>
              </a:rPr>
              <a:t>中心</a:t>
            </a:r>
            <a:r>
              <a:rPr lang="en-US" altLang="zh-TW" sz="3200" b="1" dirty="0">
                <a:latin typeface="Adobe 繁黑體 Std B" panose="020B0700000000000000" pitchFamily="34" charset="-120"/>
                <a:ea typeface="Adobe 繁黑體 Std B" panose="020B0700000000000000" pitchFamily="34" charset="-120"/>
                <a:cs typeface="+mn-cs"/>
              </a:rPr>
              <a:t/>
            </a:r>
            <a:br>
              <a:rPr lang="en-US" altLang="zh-TW" sz="3200" b="1" dirty="0">
                <a:latin typeface="Adobe 繁黑體 Std B" panose="020B0700000000000000" pitchFamily="34" charset="-120"/>
                <a:ea typeface="Adobe 繁黑體 Std B" panose="020B0700000000000000" pitchFamily="34" charset="-120"/>
                <a:cs typeface="+mn-cs"/>
              </a:rPr>
            </a:br>
            <a:r>
              <a:rPr lang="zh-TW" altLang="en-US" sz="3200" b="1" dirty="0">
                <a:latin typeface="Adobe 繁黑體 Std B" panose="020B0700000000000000" pitchFamily="34" charset="-120"/>
                <a:ea typeface="Adobe 繁黑體 Std B" panose="020B0700000000000000" pitchFamily="34" charset="-120"/>
                <a:cs typeface="+mn-cs"/>
              </a:rPr>
              <a:t>結合寬庭美學，推動</a:t>
            </a:r>
            <a:r>
              <a:rPr lang="zh-TW" altLang="en-US" sz="3200" b="1" dirty="0" smtClean="0">
                <a:latin typeface="Adobe 繁黑體 Std B" panose="020B0700000000000000" pitchFamily="34" charset="-120"/>
                <a:ea typeface="Adobe 繁黑體 Std B" panose="020B0700000000000000" pitchFamily="34" charset="-120"/>
                <a:cs typeface="+mn-cs"/>
              </a:rPr>
              <a:t>藝術設計教育普及化</a:t>
            </a:r>
            <a:endParaRPr lang="zh-TW" altLang="en-US" sz="3200" b="1" dirty="0">
              <a:latin typeface="Adobe 繁黑體 Std B" panose="020B0700000000000000" pitchFamily="34" charset="-120"/>
              <a:ea typeface="Adobe 繁黑體 Std B" panose="020B0700000000000000" pitchFamily="34" charset="-120"/>
              <a:cs typeface="+mn-cs"/>
            </a:endParaRPr>
          </a:p>
        </p:txBody>
      </p:sp>
      <p:pic>
        <p:nvPicPr>
          <p:cNvPr id="4" name="圖片 3"/>
          <p:cNvPicPr>
            <a:picLocks noChangeAspect="1"/>
          </p:cNvPicPr>
          <p:nvPr/>
        </p:nvPicPr>
        <p:blipFill>
          <a:blip r:embed="rId2"/>
          <a:stretch>
            <a:fillRect/>
          </a:stretch>
        </p:blipFill>
        <p:spPr>
          <a:xfrm>
            <a:off x="8284028" y="1"/>
            <a:ext cx="5050971" cy="3367314"/>
          </a:xfrm>
          <a:prstGeom prst="rect">
            <a:avLst/>
          </a:prstGeom>
        </p:spPr>
      </p:pic>
      <p:pic>
        <p:nvPicPr>
          <p:cNvPr id="5" name="圖片 4"/>
          <p:cNvPicPr>
            <a:picLocks noChangeAspect="1"/>
          </p:cNvPicPr>
          <p:nvPr/>
        </p:nvPicPr>
        <p:blipFill>
          <a:blip r:embed="rId3"/>
          <a:stretch>
            <a:fillRect/>
          </a:stretch>
        </p:blipFill>
        <p:spPr>
          <a:xfrm>
            <a:off x="3567517" y="1922912"/>
            <a:ext cx="4540524" cy="3157083"/>
          </a:xfrm>
          <a:prstGeom prst="rect">
            <a:avLst/>
          </a:prstGeom>
        </p:spPr>
      </p:pic>
      <p:pic>
        <p:nvPicPr>
          <p:cNvPr id="6" name="圖片 5"/>
          <p:cNvPicPr>
            <a:picLocks noChangeAspect="1"/>
          </p:cNvPicPr>
          <p:nvPr/>
        </p:nvPicPr>
        <p:blipFill>
          <a:blip r:embed="rId4"/>
          <a:stretch>
            <a:fillRect/>
          </a:stretch>
        </p:blipFill>
        <p:spPr>
          <a:xfrm>
            <a:off x="-3538" y="3799879"/>
            <a:ext cx="3395068" cy="2513835"/>
          </a:xfrm>
          <a:prstGeom prst="rect">
            <a:avLst/>
          </a:prstGeom>
        </p:spPr>
      </p:pic>
      <p:pic>
        <p:nvPicPr>
          <p:cNvPr id="7" name="圖片 6"/>
          <p:cNvPicPr>
            <a:picLocks noChangeAspect="1"/>
          </p:cNvPicPr>
          <p:nvPr/>
        </p:nvPicPr>
        <p:blipFill>
          <a:blip r:embed="rId5"/>
          <a:stretch>
            <a:fillRect/>
          </a:stretch>
        </p:blipFill>
        <p:spPr>
          <a:xfrm>
            <a:off x="8284029" y="3567656"/>
            <a:ext cx="2500086" cy="3290343"/>
          </a:xfrm>
          <a:prstGeom prst="rect">
            <a:avLst/>
          </a:prstGeom>
        </p:spPr>
      </p:pic>
      <p:pic>
        <p:nvPicPr>
          <p:cNvPr id="8" name="圖片 7"/>
          <p:cNvPicPr>
            <a:picLocks noChangeAspect="1"/>
          </p:cNvPicPr>
          <p:nvPr/>
        </p:nvPicPr>
        <p:blipFill>
          <a:blip r:embed="rId6"/>
          <a:stretch>
            <a:fillRect/>
          </a:stretch>
        </p:blipFill>
        <p:spPr>
          <a:xfrm>
            <a:off x="579663" y="1915881"/>
            <a:ext cx="2811866" cy="1683657"/>
          </a:xfrm>
          <a:prstGeom prst="rect">
            <a:avLst/>
          </a:prstGeom>
        </p:spPr>
      </p:pic>
    </p:spTree>
    <p:extLst>
      <p:ext uri="{BB962C8B-B14F-4D97-AF65-F5344CB8AC3E}">
        <p14:creationId xmlns:p14="http://schemas.microsoft.com/office/powerpoint/2010/main" val="3325733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2"/>
          <p:cNvGrpSpPr>
            <a:grpSpLocks/>
          </p:cNvGrpSpPr>
          <p:nvPr/>
        </p:nvGrpSpPr>
        <p:grpSpPr bwMode="auto">
          <a:xfrm>
            <a:off x="-1" y="0"/>
            <a:ext cx="12192000" cy="6858001"/>
            <a:chOff x="-1" y="0"/>
            <a:chExt cx="9145378" cy="5143502"/>
          </a:xfrm>
        </p:grpSpPr>
        <p:sp>
          <p:nvSpPr>
            <p:cNvPr id="20" name="等腰三角形 21"/>
            <p:cNvSpPr>
              <a:spLocks noChangeArrowheads="1"/>
            </p:cNvSpPr>
            <p:nvPr/>
          </p:nvSpPr>
          <p:spPr bwMode="auto">
            <a:xfrm rot="5400000">
              <a:off x="-1412098" y="1412097"/>
              <a:ext cx="5143499" cy="2319306"/>
            </a:xfrm>
            <a:prstGeom prst="triangle">
              <a:avLst>
                <a:gd name="adj" fmla="val 50000"/>
              </a:avLst>
            </a:prstGeom>
            <a:solidFill>
              <a:srgbClr val="EFF5F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5pPr>
              <a:lvl6pPr marL="25146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6pPr>
              <a:lvl7pPr marL="29718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7pPr>
              <a:lvl8pPr marL="34290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8pPr>
              <a:lvl9pPr marL="38862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9pPr>
            </a:lstStyle>
            <a:p>
              <a:pPr marL="0" marR="0" lvl="0" indent="0" algn="ctr" defTabSz="914377"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733" b="0"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21" name="等腰三角形 20"/>
            <p:cNvSpPr>
              <a:spLocks noChangeArrowheads="1"/>
            </p:cNvSpPr>
            <p:nvPr/>
          </p:nvSpPr>
          <p:spPr bwMode="auto">
            <a:xfrm rot="16200000" flipH="1">
              <a:off x="841973" y="1412097"/>
              <a:ext cx="5143499" cy="2319306"/>
            </a:xfrm>
            <a:prstGeom prst="triangle">
              <a:avLst>
                <a:gd name="adj" fmla="val 50000"/>
              </a:avLst>
            </a:prstGeom>
            <a:solidFill>
              <a:srgbClr val="EFF5F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5pPr>
              <a:lvl6pPr marL="25146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6pPr>
              <a:lvl7pPr marL="29718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7pPr>
              <a:lvl8pPr marL="34290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8pPr>
              <a:lvl9pPr marL="38862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9pPr>
            </a:lstStyle>
            <a:p>
              <a:pPr marL="0" marR="0" lvl="0" indent="0" algn="ctr" defTabSz="914377"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733" b="0"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22" name="矩形 3"/>
            <p:cNvSpPr>
              <a:spLocks noChangeArrowheads="1"/>
            </p:cNvSpPr>
            <p:nvPr/>
          </p:nvSpPr>
          <p:spPr bwMode="auto">
            <a:xfrm rot="16200000" flipH="1">
              <a:off x="5512937" y="1511062"/>
              <a:ext cx="5143500" cy="2121380"/>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5pPr>
              <a:lvl6pPr marL="25146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6pPr>
              <a:lvl7pPr marL="29718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7pPr>
              <a:lvl8pPr marL="34290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8pPr>
              <a:lvl9pPr marL="38862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9pPr>
            </a:lstStyle>
            <a:p>
              <a:pPr marL="0" marR="0" lvl="0" indent="0" algn="ctr" defTabSz="914377"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733" b="0" i="0" u="none" strike="noStrike" kern="1200" cap="none" spc="0" normalizeH="0" baseline="0" noProof="0" dirty="0">
                <a:ln>
                  <a:noFill/>
                </a:ln>
                <a:solidFill>
                  <a:srgbClr val="FFFFFF"/>
                </a:solidFill>
                <a:effectLst/>
                <a:uLnTx/>
                <a:uFillTx/>
                <a:latin typeface="Arial" panose="020B0604020202020204" pitchFamily="34" charset="0"/>
                <a:ea typeface="SimSun" panose="02010600030101010101" pitchFamily="2" charset="-122"/>
                <a:cs typeface="Arial" panose="020B0604020202020204" pitchFamily="34" charset="0"/>
              </a:endParaRPr>
            </a:p>
          </p:txBody>
        </p:sp>
      </p:grpSp>
      <p:grpSp>
        <p:nvGrpSpPr>
          <p:cNvPr id="23" name="Group 16"/>
          <p:cNvGrpSpPr>
            <a:grpSpLocks/>
          </p:cNvGrpSpPr>
          <p:nvPr/>
        </p:nvGrpSpPr>
        <p:grpSpPr bwMode="auto">
          <a:xfrm>
            <a:off x="10318751" y="4969933"/>
            <a:ext cx="1888067" cy="1888067"/>
            <a:chOff x="0" y="0"/>
            <a:chExt cx="1416572" cy="1416574"/>
          </a:xfrm>
        </p:grpSpPr>
        <p:sp>
          <p:nvSpPr>
            <p:cNvPr id="24" name="直角三角形 26"/>
            <p:cNvSpPr>
              <a:spLocks noChangeArrowheads="1"/>
            </p:cNvSpPr>
            <p:nvPr/>
          </p:nvSpPr>
          <p:spPr bwMode="auto">
            <a:xfrm rot="5400000" flipH="1" flipV="1">
              <a:off x="2" y="4"/>
              <a:ext cx="1416568" cy="1416568"/>
            </a:xfrm>
            <a:prstGeom prst="rtTriangle">
              <a:avLst/>
            </a:prstGeom>
            <a:solidFill>
              <a:srgbClr val="FF006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5pPr>
              <a:lvl6pPr marL="25146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6pPr>
              <a:lvl7pPr marL="29718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7pPr>
              <a:lvl8pPr marL="34290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8pPr>
              <a:lvl9pPr marL="38862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9pPr>
            </a:lstStyle>
            <a:p>
              <a:pPr marL="0" marR="0" lvl="0" indent="0" algn="ctr" defTabSz="914377"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733" b="0"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25" name="直角三角形 27"/>
            <p:cNvSpPr>
              <a:spLocks noChangeArrowheads="1"/>
            </p:cNvSpPr>
            <p:nvPr/>
          </p:nvSpPr>
          <p:spPr bwMode="auto">
            <a:xfrm flipV="1">
              <a:off x="708286" y="708288"/>
              <a:ext cx="708286" cy="708286"/>
            </a:xfrm>
            <a:prstGeom prst="rtTriangle">
              <a:avLst/>
            </a:prstGeom>
            <a:solidFill>
              <a:srgbClr val="FF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5pPr>
              <a:lvl6pPr marL="25146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6pPr>
              <a:lvl7pPr marL="29718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7pPr>
              <a:lvl8pPr marL="34290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8pPr>
              <a:lvl9pPr marL="38862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9pPr>
            </a:lstStyle>
            <a:p>
              <a:pPr marL="0" marR="0" lvl="0" indent="0" algn="ctr" defTabSz="914377"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733" b="0"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26" name="直角三角形 28"/>
            <p:cNvSpPr>
              <a:spLocks noChangeArrowheads="1"/>
            </p:cNvSpPr>
            <p:nvPr/>
          </p:nvSpPr>
          <p:spPr bwMode="auto">
            <a:xfrm rot="10800000" flipV="1">
              <a:off x="0" y="0"/>
              <a:ext cx="708286" cy="708286"/>
            </a:xfrm>
            <a:prstGeom prst="rtTriangle">
              <a:avLst/>
            </a:prstGeom>
            <a:solidFill>
              <a:srgbClr val="FF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1pPr>
              <a:lvl2pPr marL="742950" indent="-28575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2pPr>
              <a:lvl3pPr marL="11430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3pPr>
              <a:lvl4pPr marL="16002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4pPr>
              <a:lvl5pPr marL="2057400" indent="-228600">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5pPr>
              <a:lvl6pPr marL="25146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6pPr>
              <a:lvl7pPr marL="29718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7pPr>
              <a:lvl8pPr marL="34290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8pPr>
              <a:lvl9pPr marL="3886200" indent="-228600" defTabSz="6858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SimSun" panose="02010600030101010101" pitchFamily="2" charset="-122"/>
                </a:defRPr>
              </a:lvl9pPr>
            </a:lstStyle>
            <a:p>
              <a:pPr marL="0" marR="0" lvl="0" indent="0" algn="ctr" defTabSz="914377"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733" b="0" i="0" u="none" strike="noStrike" kern="1200" cap="none" spc="0" normalizeH="0" baseline="0" noProof="0">
                <a:ln>
                  <a:noFill/>
                </a:ln>
                <a:solidFill>
                  <a:srgbClr val="FFFFFF"/>
                </a:solidFill>
                <a:effectLst/>
                <a:uLnTx/>
                <a:uFillTx/>
                <a:latin typeface="Arial" panose="020B0604020202020204" pitchFamily="34" charset="0"/>
                <a:ea typeface="SimSun" panose="02010600030101010101" pitchFamily="2" charset="-122"/>
                <a:cs typeface="Arial" panose="020B0604020202020204" pitchFamily="34" charset="0"/>
              </a:endParaRPr>
            </a:p>
          </p:txBody>
        </p:sp>
      </p:grpSp>
      <p:sp>
        <p:nvSpPr>
          <p:cNvPr id="2" name="標題 1"/>
          <p:cNvSpPr>
            <a:spLocks noGrp="1"/>
          </p:cNvSpPr>
          <p:nvPr>
            <p:ph type="title"/>
          </p:nvPr>
        </p:nvSpPr>
        <p:spPr>
          <a:xfrm>
            <a:off x="266700" y="58507"/>
            <a:ext cx="10515600" cy="1111972"/>
          </a:xfrm>
        </p:spPr>
        <p:txBody>
          <a:bodyPr>
            <a:normAutofit/>
          </a:bodyPr>
          <a:lstStyle/>
          <a:p>
            <a:pPr algn="l"/>
            <a:r>
              <a:rPr lang="zh-TW" altLang="en-US" sz="2900" b="1" dirty="0">
                <a:solidFill>
                  <a:srgbClr val="D0009A"/>
                </a:solidFill>
                <a:latin typeface="Adobe 繁黑體 Std B" panose="020B0700000000000000" pitchFamily="34" charset="-120"/>
                <a:ea typeface="Adobe 繁黑體 Std B" panose="020B0700000000000000" pitchFamily="34" charset="-120"/>
                <a:cs typeface="+mn-cs"/>
              </a:rPr>
              <a:t>多元學習</a:t>
            </a:r>
            <a:r>
              <a:rPr lang="zh-TW" altLang="en-US" sz="2900" b="1" dirty="0" smtClean="0">
                <a:solidFill>
                  <a:srgbClr val="D0009A"/>
                </a:solidFill>
                <a:latin typeface="Adobe 繁黑體 Std B" panose="020B0700000000000000" pitchFamily="34" charset="-120"/>
                <a:ea typeface="Adobe 繁黑體 Std B" panose="020B0700000000000000" pitchFamily="34" charset="-120"/>
                <a:cs typeface="+mn-cs"/>
              </a:rPr>
              <a:t>活動</a:t>
            </a:r>
            <a:r>
              <a:rPr lang="zh-TW" altLang="en-US" sz="2900" b="1" dirty="0">
                <a:solidFill>
                  <a:srgbClr val="D0009A"/>
                </a:solidFill>
                <a:latin typeface="Adobe 繁黑體 Std B" panose="020B0700000000000000" pitchFamily="34" charset="-120"/>
                <a:ea typeface="Adobe 繁黑體 Std B" panose="020B0700000000000000" pitchFamily="34" charset="-120"/>
                <a:cs typeface="+mn-cs"/>
              </a:rPr>
              <a:t>，</a:t>
            </a:r>
            <a:r>
              <a:rPr lang="zh-TW" altLang="en-US" sz="2900" b="1" dirty="0" smtClean="0">
                <a:solidFill>
                  <a:srgbClr val="D0009A"/>
                </a:solidFill>
                <a:latin typeface="Adobe 繁黑體 Std B" panose="020B0700000000000000" pitchFamily="34" charset="-120"/>
                <a:ea typeface="Adobe 繁黑體 Std B" panose="020B0700000000000000" pitchFamily="34" charset="-120"/>
                <a:cs typeface="+mn-cs"/>
              </a:rPr>
              <a:t>豐富精彩青春</a:t>
            </a:r>
            <a:endParaRPr lang="zh-TW" altLang="en-US" sz="2900" b="1" dirty="0">
              <a:solidFill>
                <a:srgbClr val="D0009A"/>
              </a:solidFill>
              <a:latin typeface="Adobe 繁黑體 Std B" panose="020B0700000000000000" pitchFamily="34" charset="-120"/>
              <a:ea typeface="Adobe 繁黑體 Std B" panose="020B0700000000000000" pitchFamily="34" charset="-120"/>
              <a:cs typeface="+mn-cs"/>
            </a:endParaRPr>
          </a:p>
        </p:txBody>
      </p:sp>
      <p:pic>
        <p:nvPicPr>
          <p:cNvPr id="4" name="圖片 3"/>
          <p:cNvPicPr>
            <a:picLocks noChangeAspect="1"/>
          </p:cNvPicPr>
          <p:nvPr/>
        </p:nvPicPr>
        <p:blipFill>
          <a:blip r:embed="rId2"/>
          <a:stretch>
            <a:fillRect/>
          </a:stretch>
        </p:blipFill>
        <p:spPr>
          <a:xfrm>
            <a:off x="6315528" y="468890"/>
            <a:ext cx="5600700" cy="3732341"/>
          </a:xfrm>
          <a:prstGeom prst="rect">
            <a:avLst/>
          </a:prstGeom>
        </p:spPr>
      </p:pic>
      <p:pic>
        <p:nvPicPr>
          <p:cNvPr id="5" name="圖片 4"/>
          <p:cNvPicPr>
            <a:picLocks noChangeAspect="1"/>
          </p:cNvPicPr>
          <p:nvPr/>
        </p:nvPicPr>
        <p:blipFill>
          <a:blip r:embed="rId3"/>
          <a:stretch>
            <a:fillRect/>
          </a:stretch>
        </p:blipFill>
        <p:spPr>
          <a:xfrm>
            <a:off x="2237023" y="3911038"/>
            <a:ext cx="3884376" cy="2184962"/>
          </a:xfrm>
          <a:prstGeom prst="rect">
            <a:avLst/>
          </a:prstGeom>
        </p:spPr>
      </p:pic>
      <p:pic>
        <p:nvPicPr>
          <p:cNvPr id="7" name="圖片 6"/>
          <p:cNvPicPr>
            <a:picLocks noChangeAspect="1"/>
          </p:cNvPicPr>
          <p:nvPr/>
        </p:nvPicPr>
        <p:blipFill rotWithShape="1">
          <a:blip r:embed="rId4"/>
          <a:srcRect t="4949"/>
          <a:stretch/>
        </p:blipFill>
        <p:spPr>
          <a:xfrm>
            <a:off x="6315528" y="4368802"/>
            <a:ext cx="3712927" cy="2351312"/>
          </a:xfrm>
          <a:prstGeom prst="rect">
            <a:avLst/>
          </a:prstGeom>
        </p:spPr>
      </p:pic>
      <p:pic>
        <p:nvPicPr>
          <p:cNvPr id="8" name="圖片 7"/>
          <p:cNvPicPr>
            <a:picLocks noChangeAspect="1"/>
          </p:cNvPicPr>
          <p:nvPr/>
        </p:nvPicPr>
        <p:blipFill rotWithShape="1">
          <a:blip r:embed="rId5"/>
          <a:srcRect t="12604" b="12897"/>
          <a:stretch/>
        </p:blipFill>
        <p:spPr>
          <a:xfrm>
            <a:off x="1276010" y="1045028"/>
            <a:ext cx="4845389" cy="2707310"/>
          </a:xfrm>
          <a:prstGeom prst="rect">
            <a:avLst/>
          </a:prstGeom>
        </p:spPr>
      </p:pic>
      <p:pic>
        <p:nvPicPr>
          <p:cNvPr id="9" name="圖片 8"/>
          <p:cNvPicPr>
            <a:picLocks noChangeAspect="1"/>
          </p:cNvPicPr>
          <p:nvPr/>
        </p:nvPicPr>
        <p:blipFill>
          <a:blip r:embed="rId6"/>
          <a:stretch>
            <a:fillRect/>
          </a:stretch>
        </p:blipFill>
        <p:spPr>
          <a:xfrm>
            <a:off x="0" y="4736547"/>
            <a:ext cx="2042894" cy="1359453"/>
          </a:xfrm>
          <a:prstGeom prst="rect">
            <a:avLst/>
          </a:prstGeom>
        </p:spPr>
      </p:pic>
      <p:pic>
        <p:nvPicPr>
          <p:cNvPr id="10" name="圖片 9"/>
          <p:cNvPicPr>
            <a:picLocks noChangeAspect="1"/>
          </p:cNvPicPr>
          <p:nvPr/>
        </p:nvPicPr>
        <p:blipFill>
          <a:blip r:embed="rId7"/>
          <a:stretch>
            <a:fillRect/>
          </a:stretch>
        </p:blipFill>
        <p:spPr>
          <a:xfrm>
            <a:off x="10222585" y="4368803"/>
            <a:ext cx="1969416" cy="1312944"/>
          </a:xfrm>
          <a:prstGeom prst="rect">
            <a:avLst/>
          </a:prstGeom>
        </p:spPr>
      </p:pic>
      <p:sp>
        <p:nvSpPr>
          <p:cNvPr id="12" name="文字方塊 11"/>
          <p:cNvSpPr txBox="1"/>
          <p:nvPr/>
        </p:nvSpPr>
        <p:spPr>
          <a:xfrm>
            <a:off x="1406636" y="6197600"/>
            <a:ext cx="723275"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400" b="0" i="0" u="none" strike="noStrike" kern="1200" cap="none" spc="0" normalizeH="0" baseline="0" noProof="0" dirty="0" smtClean="0">
                <a:ln>
                  <a:noFill/>
                </a:ln>
                <a:solidFill>
                  <a:prstClr val="black"/>
                </a:solidFill>
                <a:effectLst/>
                <a:uLnTx/>
                <a:uFillTx/>
                <a:latin typeface="Adobe 繁黑體 Std B" panose="020B0700000000000000" pitchFamily="34" charset="-120"/>
                <a:ea typeface="Adobe 繁黑體 Std B" panose="020B0700000000000000" pitchFamily="34" charset="-120"/>
                <a:cs typeface="+mn-cs"/>
              </a:rPr>
              <a:t>熱音社</a:t>
            </a:r>
            <a:endParaRPr kumimoji="0" lang="zh-TW" altLang="en-US" sz="1400" b="0" i="0" u="none" strike="noStrike" kern="1200" cap="none" spc="0" normalizeH="0" baseline="0" noProof="0" dirty="0">
              <a:ln>
                <a:noFill/>
              </a:ln>
              <a:solidFill>
                <a:prstClr val="black"/>
              </a:solidFill>
              <a:effectLst/>
              <a:uLnTx/>
              <a:uFillTx/>
              <a:latin typeface="Adobe 繁黑體 Std B" panose="020B0700000000000000" pitchFamily="34" charset="-120"/>
              <a:ea typeface="Adobe 繁黑體 Std B" panose="020B0700000000000000" pitchFamily="34" charset="-120"/>
              <a:cs typeface="+mn-cs"/>
            </a:endParaRPr>
          </a:p>
        </p:txBody>
      </p:sp>
      <p:sp>
        <p:nvSpPr>
          <p:cNvPr id="13" name="文字方塊 12"/>
          <p:cNvSpPr txBox="1"/>
          <p:nvPr/>
        </p:nvSpPr>
        <p:spPr>
          <a:xfrm>
            <a:off x="5495188" y="6197600"/>
            <a:ext cx="723275"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400" b="0" i="0" u="none" strike="noStrike" kern="1200" cap="none" spc="0" normalizeH="0" baseline="0" noProof="0" dirty="0">
                <a:ln>
                  <a:noFill/>
                </a:ln>
                <a:solidFill>
                  <a:prstClr val="black"/>
                </a:solidFill>
                <a:effectLst/>
                <a:uLnTx/>
                <a:uFillTx/>
                <a:latin typeface="Adobe 繁黑體 Std B" panose="020B0700000000000000" pitchFamily="34" charset="-120"/>
                <a:ea typeface="Adobe 繁黑體 Std B" panose="020B0700000000000000" pitchFamily="34" charset="-120"/>
                <a:cs typeface="+mn-cs"/>
              </a:rPr>
              <a:t>劇作班</a:t>
            </a:r>
          </a:p>
        </p:txBody>
      </p:sp>
      <p:sp>
        <p:nvSpPr>
          <p:cNvPr id="15" name="文字方塊 14"/>
          <p:cNvSpPr txBox="1"/>
          <p:nvPr/>
        </p:nvSpPr>
        <p:spPr>
          <a:xfrm>
            <a:off x="552735" y="3530151"/>
            <a:ext cx="723275"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400" b="0" i="0" u="none" strike="noStrike" kern="1200" cap="none" spc="0" normalizeH="0" baseline="0" noProof="0" dirty="0">
                <a:ln>
                  <a:noFill/>
                </a:ln>
                <a:solidFill>
                  <a:prstClr val="black"/>
                </a:solidFill>
                <a:effectLst/>
                <a:uLnTx/>
                <a:uFillTx/>
                <a:latin typeface="Adobe 繁黑體 Std B" panose="020B0700000000000000" pitchFamily="34" charset="-120"/>
                <a:ea typeface="Adobe 繁黑體 Std B" panose="020B0700000000000000" pitchFamily="34" charset="-120"/>
                <a:cs typeface="+mn-cs"/>
              </a:rPr>
              <a:t>籃球</a:t>
            </a:r>
            <a:r>
              <a:rPr kumimoji="0" lang="zh-TW" altLang="en-US" sz="1400" b="0" i="0" u="none" strike="noStrike" kern="1200" cap="none" spc="0" normalizeH="0" baseline="0" noProof="0" dirty="0" smtClean="0">
                <a:ln>
                  <a:noFill/>
                </a:ln>
                <a:solidFill>
                  <a:prstClr val="black"/>
                </a:solidFill>
                <a:effectLst/>
                <a:uLnTx/>
                <a:uFillTx/>
                <a:latin typeface="Adobe 繁黑體 Std B" panose="020B0700000000000000" pitchFamily="34" charset="-120"/>
                <a:ea typeface="Adobe 繁黑體 Std B" panose="020B0700000000000000" pitchFamily="34" charset="-120"/>
                <a:cs typeface="+mn-cs"/>
              </a:rPr>
              <a:t>社</a:t>
            </a:r>
            <a:endParaRPr kumimoji="0" lang="zh-TW" altLang="en-US" sz="1400" b="0" i="0" u="none" strike="noStrike" kern="1200" cap="none" spc="0" normalizeH="0" baseline="0" noProof="0" dirty="0">
              <a:ln>
                <a:noFill/>
              </a:ln>
              <a:solidFill>
                <a:prstClr val="black"/>
              </a:solidFill>
              <a:effectLst/>
              <a:uLnTx/>
              <a:uFillTx/>
              <a:latin typeface="Adobe 繁黑體 Std B" panose="020B0700000000000000" pitchFamily="34" charset="-120"/>
              <a:ea typeface="Adobe 繁黑體 Std B" panose="020B0700000000000000" pitchFamily="34" charset="-120"/>
              <a:cs typeface="+mn-cs"/>
            </a:endParaRPr>
          </a:p>
        </p:txBody>
      </p:sp>
      <p:sp>
        <p:nvSpPr>
          <p:cNvPr id="16" name="文字方塊 15"/>
          <p:cNvSpPr txBox="1"/>
          <p:nvPr/>
        </p:nvSpPr>
        <p:spPr>
          <a:xfrm>
            <a:off x="10249352" y="155344"/>
            <a:ext cx="1800493"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400" b="0" i="0" u="none" strike="noStrike" kern="1200" cap="none" spc="0" normalizeH="0" baseline="0" noProof="0" dirty="0">
                <a:ln>
                  <a:noFill/>
                </a:ln>
                <a:solidFill>
                  <a:prstClr val="black"/>
                </a:solidFill>
                <a:effectLst/>
                <a:uLnTx/>
                <a:uFillTx/>
                <a:latin typeface="Adobe 繁黑體 Std B" panose="020B0700000000000000" pitchFamily="34" charset="-120"/>
                <a:ea typeface="Adobe 繁黑體 Std B" panose="020B0700000000000000" pitchFamily="34" charset="-120"/>
                <a:cs typeface="+mn-cs"/>
              </a:rPr>
              <a:t>韓國流行舞蹈</a:t>
            </a:r>
            <a:r>
              <a:rPr kumimoji="0" lang="zh-TW" altLang="en-US" sz="1400" b="0" i="0" u="none" strike="noStrike" kern="1200" cap="none" spc="0" normalizeH="0" baseline="0" noProof="0" dirty="0" smtClean="0">
                <a:ln>
                  <a:noFill/>
                </a:ln>
                <a:solidFill>
                  <a:prstClr val="black"/>
                </a:solidFill>
                <a:effectLst/>
                <a:uLnTx/>
                <a:uFillTx/>
                <a:latin typeface="Adobe 繁黑體 Std B" panose="020B0700000000000000" pitchFamily="34" charset="-120"/>
                <a:ea typeface="Adobe 繁黑體 Std B" panose="020B0700000000000000" pitchFamily="34" charset="-120"/>
                <a:cs typeface="+mn-cs"/>
              </a:rPr>
              <a:t>研究社</a:t>
            </a:r>
            <a:endParaRPr kumimoji="0" lang="zh-TW" altLang="en-US" sz="1400" b="0" i="0" u="none" strike="noStrike" kern="1200" cap="none" spc="0" normalizeH="0" baseline="0" noProof="0" dirty="0">
              <a:ln>
                <a:noFill/>
              </a:ln>
              <a:solidFill>
                <a:prstClr val="black"/>
              </a:solidFill>
              <a:effectLst/>
              <a:uLnTx/>
              <a:uFillTx/>
              <a:latin typeface="Adobe 繁黑體 Std B" panose="020B0700000000000000" pitchFamily="34" charset="-120"/>
              <a:ea typeface="Adobe 繁黑體 Std B" panose="020B0700000000000000" pitchFamily="34" charset="-120"/>
              <a:cs typeface="+mn-cs"/>
            </a:endParaRPr>
          </a:p>
        </p:txBody>
      </p:sp>
      <p:sp>
        <p:nvSpPr>
          <p:cNvPr id="17" name="文字方塊 16"/>
          <p:cNvSpPr txBox="1"/>
          <p:nvPr/>
        </p:nvSpPr>
        <p:spPr>
          <a:xfrm>
            <a:off x="11468726" y="5719521"/>
            <a:ext cx="723275"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400" b="0" i="0" u="none" strike="noStrike" kern="1200" cap="none" spc="0" normalizeH="0" baseline="0" noProof="0" dirty="0">
                <a:ln>
                  <a:noFill/>
                </a:ln>
                <a:solidFill>
                  <a:prstClr val="black"/>
                </a:solidFill>
                <a:effectLst/>
                <a:uLnTx/>
                <a:uFillTx/>
                <a:latin typeface="Adobe 繁黑體 Std B" panose="020B0700000000000000" pitchFamily="34" charset="-120"/>
                <a:ea typeface="Adobe 繁黑體 Std B" panose="020B0700000000000000" pitchFamily="34" charset="-120"/>
                <a:cs typeface="+mn-cs"/>
              </a:rPr>
              <a:t>管樂</a:t>
            </a:r>
            <a:r>
              <a:rPr kumimoji="0" lang="zh-TW" altLang="en-US" sz="1400" b="0" i="0" u="none" strike="noStrike" kern="1200" cap="none" spc="0" normalizeH="0" baseline="0" noProof="0" dirty="0" smtClean="0">
                <a:ln>
                  <a:noFill/>
                </a:ln>
                <a:solidFill>
                  <a:prstClr val="black"/>
                </a:solidFill>
                <a:effectLst/>
                <a:uLnTx/>
                <a:uFillTx/>
                <a:latin typeface="Adobe 繁黑體 Std B" panose="020B0700000000000000" pitchFamily="34" charset="-120"/>
                <a:ea typeface="Adobe 繁黑體 Std B" panose="020B0700000000000000" pitchFamily="34" charset="-120"/>
                <a:cs typeface="+mn-cs"/>
              </a:rPr>
              <a:t>社</a:t>
            </a:r>
            <a:endParaRPr kumimoji="0" lang="zh-TW" altLang="en-US" sz="1400" b="0" i="0" u="none" strike="noStrike" kern="1200" cap="none" spc="0" normalizeH="0" baseline="0" noProof="0" dirty="0">
              <a:ln>
                <a:noFill/>
              </a:ln>
              <a:solidFill>
                <a:prstClr val="black"/>
              </a:solidFill>
              <a:effectLst/>
              <a:uLnTx/>
              <a:uFillTx/>
              <a:latin typeface="Adobe 繁黑體 Std B" panose="020B0700000000000000" pitchFamily="34" charset="-120"/>
              <a:ea typeface="Adobe 繁黑體 Std B" panose="020B0700000000000000" pitchFamily="34" charset="-120"/>
              <a:cs typeface="+mn-cs"/>
            </a:endParaRPr>
          </a:p>
        </p:txBody>
      </p:sp>
      <p:sp>
        <p:nvSpPr>
          <p:cNvPr id="18" name="文字方塊 17"/>
          <p:cNvSpPr txBox="1"/>
          <p:nvPr/>
        </p:nvSpPr>
        <p:spPr>
          <a:xfrm>
            <a:off x="10059025" y="6450111"/>
            <a:ext cx="902811"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400" b="0" i="0" u="none" strike="noStrike" kern="1200" cap="none" spc="0" normalizeH="0" baseline="0" noProof="0" dirty="0" smtClean="0">
                <a:ln>
                  <a:noFill/>
                </a:ln>
                <a:solidFill>
                  <a:prstClr val="black"/>
                </a:solidFill>
                <a:effectLst/>
                <a:uLnTx/>
                <a:uFillTx/>
                <a:latin typeface="Adobe 繁黑體 Std B" panose="020B0700000000000000" pitchFamily="34" charset="-120"/>
                <a:ea typeface="Adobe 繁黑體 Std B" panose="020B0700000000000000" pitchFamily="34" charset="-120"/>
                <a:cs typeface="+mn-cs"/>
              </a:rPr>
              <a:t>跆拳道社</a:t>
            </a:r>
            <a:endParaRPr kumimoji="0" lang="zh-TW" altLang="en-US" sz="1400" b="0" i="0" u="none" strike="noStrike" kern="1200" cap="none" spc="0" normalizeH="0" baseline="0" noProof="0" dirty="0">
              <a:ln>
                <a:noFill/>
              </a:ln>
              <a:solidFill>
                <a:prstClr val="black"/>
              </a:solidFill>
              <a:effectLst/>
              <a:uLnTx/>
              <a:uFillTx/>
              <a:latin typeface="Adobe 繁黑體 Std B" panose="020B0700000000000000" pitchFamily="34" charset="-120"/>
              <a:ea typeface="Adobe 繁黑體 Std B" panose="020B0700000000000000" pitchFamily="34" charset="-120"/>
              <a:cs typeface="+mn-cs"/>
            </a:endParaRPr>
          </a:p>
        </p:txBody>
      </p:sp>
    </p:spTree>
    <p:extLst>
      <p:ext uri="{BB962C8B-B14F-4D97-AF65-F5344CB8AC3E}">
        <p14:creationId xmlns:p14="http://schemas.microsoft.com/office/powerpoint/2010/main" val="11356476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814682" y="1269033"/>
            <a:ext cx="6188602" cy="4317517"/>
          </a:xfrm>
          <a:prstGeom prst="rect">
            <a:avLst/>
          </a:prstGeom>
        </p:spPr>
      </p:pic>
      <p:sp>
        <p:nvSpPr>
          <p:cNvPr id="8" name="圆角矩形 7"/>
          <p:cNvSpPr/>
          <p:nvPr/>
        </p:nvSpPr>
        <p:spPr>
          <a:xfrm>
            <a:off x="1559496" y="2546802"/>
            <a:ext cx="6179083" cy="1740994"/>
          </a:xfrm>
          <a:prstGeom prst="roundRect">
            <a:avLst>
              <a:gd name="adj" fmla="val 0"/>
            </a:avLst>
          </a:prstGeom>
          <a:solidFill>
            <a:srgbClr val="1567B1">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50230" rtl="0" eaLnBrk="1" fontAlgn="base" latinLnBrk="0" hangingPunct="1">
              <a:lnSpc>
                <a:spcPct val="100000"/>
              </a:lnSpc>
              <a:spcBef>
                <a:spcPct val="0"/>
              </a:spcBef>
              <a:spcAft>
                <a:spcPct val="0"/>
              </a:spcAft>
              <a:buClrTx/>
              <a:buSzTx/>
              <a:buFontTx/>
              <a:buNone/>
              <a:tabLst/>
              <a:defRPr/>
            </a:pPr>
            <a:endParaRPr kumimoji="0" lang="zh-CN" altLang="en-US" sz="128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9" name="组合 8"/>
          <p:cNvGrpSpPr/>
          <p:nvPr/>
        </p:nvGrpSpPr>
        <p:grpSpPr>
          <a:xfrm>
            <a:off x="2247481" y="4223742"/>
            <a:ext cx="5491098" cy="128106"/>
            <a:chOff x="1292350" y="-1299312"/>
            <a:chExt cx="7721856" cy="3007554"/>
          </a:xfrm>
        </p:grpSpPr>
        <p:sp>
          <p:nvSpPr>
            <p:cNvPr id="10" name="Rectangle 74"/>
            <p:cNvSpPr/>
            <p:nvPr/>
          </p:nvSpPr>
          <p:spPr>
            <a:xfrm>
              <a:off x="1292350" y="-1285081"/>
              <a:ext cx="1930464" cy="299332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91440" tIns="45719" rIns="91440" bIns="45719" anchor="ctr"/>
            <a:lstStyle/>
            <a:p>
              <a:pPr marL="0" marR="0" lvl="0" indent="0" algn="ctr" defTabSz="408199" rtl="0" eaLnBrk="1" fontAlgn="auto" latinLnBrk="0" hangingPunct="1">
                <a:lnSpc>
                  <a:spcPct val="120000"/>
                </a:lnSpc>
                <a:spcBef>
                  <a:spcPts val="0"/>
                </a:spcBef>
                <a:spcAft>
                  <a:spcPts val="0"/>
                </a:spcAft>
                <a:buClrTx/>
                <a:buSzTx/>
                <a:buFontTx/>
                <a:buNone/>
                <a:tabLst/>
                <a:defRPr/>
              </a:pPr>
              <a:endParaRPr kumimoji="0" lang="en-US" sz="128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1" name="Rectangle 90"/>
            <p:cNvSpPr/>
            <p:nvPr/>
          </p:nvSpPr>
          <p:spPr>
            <a:xfrm>
              <a:off x="3222814" y="-1285081"/>
              <a:ext cx="1930464" cy="2993323"/>
            </a:xfrm>
            <a:prstGeom prst="rect">
              <a:avLst/>
            </a:prstGeom>
            <a:solidFill>
              <a:schemeClr val="accent6">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45719" rIns="91440" bIns="45719" anchor="ctr"/>
            <a:lstStyle/>
            <a:p>
              <a:pPr marL="0" marR="0" lvl="0" indent="0" algn="ctr" defTabSz="408199" rtl="0" eaLnBrk="1" fontAlgn="auto" latinLnBrk="0" hangingPunct="1">
                <a:lnSpc>
                  <a:spcPct val="120000"/>
                </a:lnSpc>
                <a:spcBef>
                  <a:spcPts val="0"/>
                </a:spcBef>
                <a:spcAft>
                  <a:spcPts val="0"/>
                </a:spcAft>
                <a:buClrTx/>
                <a:buSzTx/>
                <a:buFontTx/>
                <a:buNone/>
                <a:tabLst/>
                <a:defRPr/>
              </a:pPr>
              <a:endParaRPr kumimoji="0" lang="en-US" sz="128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2" name="Rectangle 127"/>
            <p:cNvSpPr/>
            <p:nvPr/>
          </p:nvSpPr>
          <p:spPr>
            <a:xfrm>
              <a:off x="5153278" y="-1291779"/>
              <a:ext cx="1930464" cy="299232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91440" tIns="45719" rIns="91440" bIns="45719" anchor="ctr"/>
            <a:lstStyle/>
            <a:p>
              <a:pPr marL="0" marR="0" lvl="0" indent="0" algn="ctr" defTabSz="408199" rtl="0" eaLnBrk="1" fontAlgn="auto" latinLnBrk="0" hangingPunct="1">
                <a:lnSpc>
                  <a:spcPct val="120000"/>
                </a:lnSpc>
                <a:spcBef>
                  <a:spcPts val="0"/>
                </a:spcBef>
                <a:spcAft>
                  <a:spcPts val="0"/>
                </a:spcAft>
                <a:buClrTx/>
                <a:buSzTx/>
                <a:buFontTx/>
                <a:buNone/>
                <a:tabLst/>
                <a:defRPr/>
              </a:pPr>
              <a:endParaRPr kumimoji="0" lang="en-US" sz="128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3" name="Rectangle 138"/>
            <p:cNvSpPr/>
            <p:nvPr/>
          </p:nvSpPr>
          <p:spPr>
            <a:xfrm>
              <a:off x="7083742" y="-1299312"/>
              <a:ext cx="1930464" cy="2993323"/>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91440" tIns="45719" rIns="91440" bIns="45719" anchor="ctr"/>
            <a:lstStyle/>
            <a:p>
              <a:pPr marL="0" marR="0" lvl="0" indent="0" algn="ctr" defTabSz="408199" rtl="0" eaLnBrk="1" fontAlgn="auto" latinLnBrk="0" hangingPunct="1">
                <a:lnSpc>
                  <a:spcPct val="120000"/>
                </a:lnSpc>
                <a:spcBef>
                  <a:spcPts val="0"/>
                </a:spcBef>
                <a:spcAft>
                  <a:spcPts val="0"/>
                </a:spcAft>
                <a:buClrTx/>
                <a:buSzTx/>
                <a:buFontTx/>
                <a:buNone/>
                <a:tabLst/>
                <a:defRPr/>
              </a:pPr>
              <a:endParaRPr kumimoji="0" lang="en-US" sz="128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sp>
        <p:nvSpPr>
          <p:cNvPr id="5123" name="Text Box 3"/>
          <p:cNvSpPr>
            <a:spLocks noChangeArrowheads="1"/>
          </p:cNvSpPr>
          <p:nvPr/>
        </p:nvSpPr>
        <p:spPr bwMode="auto">
          <a:xfrm>
            <a:off x="1559495" y="2979665"/>
            <a:ext cx="583692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square" anchor="ctr">
            <a:spAutoFit/>
          </a:bodyPr>
          <a:lstStyle/>
          <a:p>
            <a:pPr marL="0" marR="0" lvl="0" indent="0" algn="ctr" defTabSz="650230" rtl="0" eaLnBrk="1" fontAlgn="base" latinLnBrk="0" hangingPunct="1">
              <a:lnSpc>
                <a:spcPct val="100000"/>
              </a:lnSpc>
              <a:spcBef>
                <a:spcPct val="0"/>
              </a:spcBef>
              <a:spcAft>
                <a:spcPct val="0"/>
              </a:spcAft>
              <a:buClrTx/>
              <a:buSzTx/>
              <a:buFontTx/>
              <a:buNone/>
              <a:tabLst/>
              <a:defRPr/>
            </a:pPr>
            <a:r>
              <a:rPr kumimoji="0" lang="zh-TW" altLang="en-US" sz="4800" b="1" i="0" u="none" strike="noStrike" kern="1200" cap="none" spc="0" normalizeH="0" baseline="0" noProof="0" dirty="0" smtClean="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士林高商</a:t>
            </a:r>
            <a:endParaRPr kumimoji="0" lang="zh-CN" altLang="en-US" sz="48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7" name="Text Box 3"/>
          <p:cNvSpPr>
            <a:spLocks noChangeArrowheads="1"/>
          </p:cNvSpPr>
          <p:nvPr/>
        </p:nvSpPr>
        <p:spPr bwMode="auto">
          <a:xfrm>
            <a:off x="6980577" y="2292929"/>
            <a:ext cx="2204450" cy="2269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anchor="ctr">
            <a:spAutoFit/>
          </a:bodyPr>
          <a:lstStyle/>
          <a:p>
            <a:pPr marL="0" marR="0" lvl="0" indent="0" algn="l" defTabSz="650230" rtl="0" eaLnBrk="1" fontAlgn="base" latinLnBrk="0" hangingPunct="1">
              <a:lnSpc>
                <a:spcPct val="100000"/>
              </a:lnSpc>
              <a:spcBef>
                <a:spcPct val="0"/>
              </a:spcBef>
              <a:spcAft>
                <a:spcPct val="0"/>
              </a:spcAft>
              <a:buClrTx/>
              <a:buSzTx/>
              <a:buFontTx/>
              <a:buNone/>
              <a:tabLst/>
              <a:defRPr/>
            </a:pPr>
            <a:r>
              <a:rPr kumimoji="0" lang="en-US" sz="14149" b="0" i="0" u="none" strike="noStrike" kern="1200" cap="none" spc="0" normalizeH="0" baseline="0" noProof="0" dirty="0" smtClean="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07</a:t>
            </a:r>
            <a:endParaRPr kumimoji="0" lang="zh-CN" altLang="en-US" sz="14149"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nvGrpSpPr>
          <p:cNvPr id="6" name="群組 5"/>
          <p:cNvGrpSpPr/>
          <p:nvPr/>
        </p:nvGrpSpPr>
        <p:grpSpPr>
          <a:xfrm>
            <a:off x="9120336" y="5157192"/>
            <a:ext cx="1317584" cy="328618"/>
            <a:chOff x="8003704" y="5610978"/>
            <a:chExt cx="1317584" cy="328618"/>
          </a:xfrm>
        </p:grpSpPr>
        <p:sp>
          <p:nvSpPr>
            <p:cNvPr id="17" name="TextBox 25"/>
            <p:cNvSpPr txBox="1"/>
            <p:nvPr/>
          </p:nvSpPr>
          <p:spPr>
            <a:xfrm>
              <a:off x="8396015" y="5671512"/>
              <a:ext cx="925273" cy="207550"/>
            </a:xfrm>
            <a:prstGeom prst="rect">
              <a:avLst/>
            </a:prstGeom>
            <a:noFill/>
          </p:spPr>
          <p:txBody>
            <a:bodyPr wrap="none" rtlCol="0">
              <a:prstTxWarp prst="textPlain">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150" normalizeH="0" baseline="0" noProof="0" dirty="0">
                  <a:ln>
                    <a:noFill/>
                  </a:ln>
                  <a:solidFill>
                    <a:prstClr val="black"/>
                  </a:solidFill>
                  <a:effectLst/>
                  <a:uLnTx/>
                  <a:uFillTx/>
                  <a:latin typeface="微軟正黑體" pitchFamily="34" charset="-120"/>
                  <a:ea typeface="微軟正黑體" pitchFamily="34" charset="-120"/>
                  <a:cs typeface="+mn-cs"/>
                </a:rPr>
                <a:t> </a:t>
              </a:r>
              <a:r>
                <a:rPr kumimoji="0" lang="zh-TW" altLang="en-US" sz="1800" b="1" i="0" u="none" strike="noStrike" kern="0" cap="none" spc="-150" normalizeH="0" baseline="0" noProof="0" dirty="0">
                  <a:ln>
                    <a:noFill/>
                  </a:ln>
                  <a:solidFill>
                    <a:prstClr val="white">
                      <a:lumMod val="50000"/>
                    </a:prstClr>
                  </a:solidFill>
                  <a:effectLst/>
                  <a:uLnTx/>
                  <a:uFillTx/>
                  <a:latin typeface="微軟正黑體" pitchFamily="34" charset="-120"/>
                  <a:ea typeface="微軟正黑體" pitchFamily="34" charset="-120"/>
                  <a:cs typeface="+mn-cs"/>
                </a:rPr>
                <a:t>中山女高</a:t>
              </a:r>
              <a:endParaRPr kumimoji="0" lang="ko-KR" altLang="en-US" sz="1800" b="1" i="0" u="none" strike="noStrike" kern="0" cap="none" spc="-150" normalizeH="0" baseline="0" noProof="0" dirty="0">
                <a:ln>
                  <a:noFill/>
                </a:ln>
                <a:solidFill>
                  <a:prstClr val="white">
                    <a:lumMod val="50000"/>
                  </a:prstClr>
                </a:solidFill>
                <a:effectLst/>
                <a:uLnTx/>
                <a:uFillTx/>
                <a:latin typeface="微軟正黑體" pitchFamily="34" charset="-120"/>
                <a:ea typeface="HY헤드라인M" pitchFamily="18" charset="-127"/>
                <a:cs typeface="+mn-cs"/>
              </a:endParaRPr>
            </a:p>
          </p:txBody>
        </p:sp>
        <p:sp>
          <p:nvSpPr>
            <p:cNvPr id="18" name="矩形 17"/>
            <p:cNvSpPr/>
            <p:nvPr/>
          </p:nvSpPr>
          <p:spPr>
            <a:xfrm>
              <a:off x="8003704" y="5610978"/>
              <a:ext cx="73026" cy="328618"/>
            </a:xfrm>
            <a:prstGeom prst="rect">
              <a:avLst/>
            </a:prstGeom>
            <a:solidFill>
              <a:srgbClr val="FF0000"/>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19" name="矩形 18"/>
            <p:cNvSpPr/>
            <p:nvPr/>
          </p:nvSpPr>
          <p:spPr>
            <a:xfrm>
              <a:off x="8113242" y="5610978"/>
              <a:ext cx="73026" cy="328618"/>
            </a:xfrm>
            <a:prstGeom prst="rect">
              <a:avLst/>
            </a:prstGeom>
            <a:solidFill>
              <a:srgbClr val="FF6400"/>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20" name="矩形 19"/>
            <p:cNvSpPr/>
            <p:nvPr/>
          </p:nvSpPr>
          <p:spPr>
            <a:xfrm>
              <a:off x="8222781" y="5610978"/>
              <a:ext cx="73026" cy="328618"/>
            </a:xfrm>
            <a:prstGeom prst="rect">
              <a:avLst/>
            </a:prstGeom>
            <a:solidFill>
              <a:srgbClr val="FFC800"/>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Calibri"/>
                <a:ea typeface="맑은 고딕" panose="020B0503020000020004" pitchFamily="34" charset="-127"/>
                <a:cs typeface="+mn-cs"/>
              </a:endParaRPr>
            </a:p>
          </p:txBody>
        </p:sp>
      </p:grpSp>
      <p:pic>
        <p:nvPicPr>
          <p:cNvPr id="5" name="圖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287" y="-1"/>
            <a:ext cx="4064908" cy="2557295"/>
          </a:xfrm>
          <a:prstGeom prst="rect">
            <a:avLst/>
          </a:prstGeom>
        </p:spPr>
      </p:pic>
      <p:pic>
        <p:nvPicPr>
          <p:cNvPr id="21" name="圖片 20" descr="一張含有 文字 的圖片&#10;&#10;自動產生的描述">
            <a:extLst>
              <a:ext uri="{FF2B5EF4-FFF2-40B4-BE49-F238E27FC236}">
                <a16:creationId xmlns:a16="http://schemas.microsoft.com/office/drawing/2014/main" id="{9766149B-1A04-4F5A-8449-01024F9FCD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51908" y="3143291"/>
            <a:ext cx="1482422" cy="2955978"/>
          </a:xfrm>
          <a:prstGeom prst="rect">
            <a:avLst/>
          </a:prstGeom>
        </p:spPr>
      </p:pic>
    </p:spTree>
    <p:extLst>
      <p:ext uri="{BB962C8B-B14F-4D97-AF65-F5344CB8AC3E}">
        <p14:creationId xmlns:p14="http://schemas.microsoft.com/office/powerpoint/2010/main" val="27179753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09600" y="205626"/>
            <a:ext cx="10972800" cy="769159"/>
          </a:xfrm>
        </p:spPr>
        <p:txBody>
          <a:bodyPr>
            <a:normAutofit/>
          </a:bodyPr>
          <a:lstStyle/>
          <a:p>
            <a:pPr>
              <a:defRPr/>
            </a:pPr>
            <a:r>
              <a:rPr kumimoji="1" lang="zh-TW" altLang="en-US" sz="4000" b="1" cap="all" dirty="0">
                <a:solidFill>
                  <a:srgbClr val="7030A0"/>
                </a:solidFill>
                <a:latin typeface="微軟正黑體" panose="020B0604030504040204" pitchFamily="34" charset="-120"/>
                <a:ea typeface="微軟正黑體" panose="020B0604030504040204" pitchFamily="34" charset="-120"/>
              </a:rPr>
              <a:t>士林高商特色與優點</a:t>
            </a:r>
          </a:p>
        </p:txBody>
      </p:sp>
      <p:sp>
        <p:nvSpPr>
          <p:cNvPr id="3" name="內容版面配置區 2"/>
          <p:cNvSpPr>
            <a:spLocks noGrp="1"/>
          </p:cNvSpPr>
          <p:nvPr>
            <p:ph idx="1"/>
          </p:nvPr>
        </p:nvSpPr>
        <p:spPr>
          <a:xfrm>
            <a:off x="336430" y="974785"/>
            <a:ext cx="11766430" cy="5381565"/>
          </a:xfrm>
        </p:spPr>
        <p:txBody>
          <a:bodyPr>
            <a:normAutofit fontScale="25000" lnSpcReduction="20000"/>
          </a:bodyPr>
          <a:lstStyle/>
          <a:p>
            <a:pPr marL="0" indent="0">
              <a:lnSpc>
                <a:spcPct val="120000"/>
              </a:lnSpc>
              <a:spcBef>
                <a:spcPts val="400"/>
              </a:spcBef>
              <a:buNone/>
            </a:pPr>
            <a:r>
              <a:rPr lang="en-US" altLang="zh-TW" sz="6400" dirty="0">
                <a:solidFill>
                  <a:srgbClr val="0000FF"/>
                </a:solidFill>
                <a:latin typeface="標楷體" panose="03000509000000000000" pitchFamily="65" charset="-120"/>
                <a:ea typeface="標楷體" panose="03000509000000000000" pitchFamily="65" charset="-120"/>
              </a:rPr>
              <a:t>(</a:t>
            </a:r>
            <a:r>
              <a:rPr lang="zh-TW" altLang="zh-TW" sz="6400" dirty="0">
                <a:solidFill>
                  <a:srgbClr val="0000FF"/>
                </a:solidFill>
                <a:latin typeface="標楷體" panose="03000509000000000000" pitchFamily="65" charset="-120"/>
                <a:ea typeface="標楷體" panose="03000509000000000000" pitchFamily="65" charset="-120"/>
              </a:rPr>
              <a:t>一</a:t>
            </a:r>
            <a:r>
              <a:rPr lang="en-US" altLang="zh-TW" sz="6400" dirty="0">
                <a:solidFill>
                  <a:srgbClr val="0000FF"/>
                </a:solidFill>
                <a:latin typeface="標楷體" panose="03000509000000000000" pitchFamily="65" charset="-120"/>
                <a:ea typeface="標楷體" panose="03000509000000000000" pitchFamily="65" charset="-120"/>
              </a:rPr>
              <a:t>)</a:t>
            </a:r>
            <a:r>
              <a:rPr lang="zh-HK" altLang="zh-TW" sz="6400" dirty="0">
                <a:solidFill>
                  <a:srgbClr val="0000FF"/>
                </a:solidFill>
                <a:latin typeface="標楷體" panose="03000509000000000000" pitchFamily="65" charset="-120"/>
                <a:ea typeface="標楷體" panose="03000509000000000000" pitchFamily="65" charset="-120"/>
              </a:rPr>
              <a:t>學校行政團隊榮耀</a:t>
            </a:r>
            <a:r>
              <a:rPr lang="en-US" altLang="zh-TW" sz="6400" dirty="0">
                <a:solidFill>
                  <a:srgbClr val="0000FF"/>
                </a:solidFill>
                <a:latin typeface="標楷體" panose="03000509000000000000" pitchFamily="65" charset="-120"/>
                <a:ea typeface="標楷體" panose="03000509000000000000" pitchFamily="65" charset="-120"/>
              </a:rPr>
              <a:t>(</a:t>
            </a:r>
            <a:r>
              <a:rPr lang="zh-HK" altLang="zh-TW" sz="6400" dirty="0">
                <a:solidFill>
                  <a:srgbClr val="0000FF"/>
                </a:solidFill>
                <a:latin typeface="標楷體" panose="03000509000000000000" pitchFamily="65" charset="-120"/>
                <a:ea typeface="標楷體" panose="03000509000000000000" pitchFamily="65" charset="-120"/>
              </a:rPr>
              <a:t>以</a:t>
            </a:r>
            <a:r>
              <a:rPr lang="en-US" altLang="zh-TW" sz="6400" dirty="0">
                <a:solidFill>
                  <a:srgbClr val="0000FF"/>
                </a:solidFill>
                <a:latin typeface="標楷體" panose="03000509000000000000" pitchFamily="65" charset="-120"/>
                <a:ea typeface="標楷體" panose="03000509000000000000" pitchFamily="65" charset="-120"/>
              </a:rPr>
              <a:t>109-112</a:t>
            </a:r>
            <a:r>
              <a:rPr lang="zh-HK" altLang="zh-TW" sz="6400" dirty="0">
                <a:solidFill>
                  <a:srgbClr val="0000FF"/>
                </a:solidFill>
                <a:latin typeface="標楷體" panose="03000509000000000000" pitchFamily="65" charset="-120"/>
                <a:ea typeface="標楷體" panose="03000509000000000000" pitchFamily="65" charset="-120"/>
              </a:rPr>
              <a:t>年度為例</a:t>
            </a:r>
            <a:r>
              <a:rPr lang="en-US" altLang="zh-TW" sz="6400" dirty="0">
                <a:solidFill>
                  <a:srgbClr val="0000FF"/>
                </a:solidFill>
                <a:latin typeface="標楷體" panose="03000509000000000000" pitchFamily="65" charset="-120"/>
                <a:ea typeface="標楷體" panose="03000509000000000000" pitchFamily="65" charset="-120"/>
              </a:rPr>
              <a:t>)</a:t>
            </a:r>
            <a:r>
              <a:rPr lang="zh-HK" altLang="zh-TW" sz="6400" dirty="0">
                <a:solidFill>
                  <a:srgbClr val="0000FF"/>
                </a:solidFill>
                <a:latin typeface="標楷體" panose="03000509000000000000" pitchFamily="65" charset="-120"/>
                <a:ea typeface="標楷體" panose="03000509000000000000" pitchFamily="65" charset="-120"/>
              </a:rPr>
              <a:t>：</a:t>
            </a:r>
            <a:endParaRPr lang="zh-TW" altLang="zh-TW" sz="6400" dirty="0">
              <a:solidFill>
                <a:srgbClr val="0000FF"/>
              </a:solidFill>
              <a:latin typeface="標楷體" panose="03000509000000000000" pitchFamily="65" charset="-120"/>
              <a:ea typeface="標楷體" panose="03000509000000000000" pitchFamily="65" charset="-120"/>
            </a:endParaRPr>
          </a:p>
          <a:p>
            <a:pPr marL="269875" lvl="0" indent="0"/>
            <a:r>
              <a:rPr lang="zh-TW" altLang="zh-TW" sz="4800" b="1" dirty="0">
                <a:solidFill>
                  <a:srgbClr val="FF0000"/>
                </a:solidFill>
              </a:rPr>
              <a:t>榮獲</a:t>
            </a:r>
            <a:r>
              <a:rPr lang="en-US" altLang="zh-TW" sz="4800" b="1" dirty="0">
                <a:solidFill>
                  <a:srgbClr val="FF0000"/>
                </a:solidFill>
              </a:rPr>
              <a:t>109</a:t>
            </a:r>
            <a:r>
              <a:rPr lang="zh-TW" altLang="zh-TW" sz="4800" b="1" dirty="0">
                <a:solidFill>
                  <a:srgbClr val="FF0000"/>
                </a:solidFill>
              </a:rPr>
              <a:t>年度臺北教育</a:t>
            </a:r>
            <a:r>
              <a:rPr lang="en-US" altLang="zh-TW" sz="4800" b="1" dirty="0">
                <a:solidFill>
                  <a:srgbClr val="FF0000"/>
                </a:solidFill>
              </a:rPr>
              <a:t>111</a:t>
            </a:r>
            <a:r>
              <a:rPr lang="zh-TW" altLang="zh-TW" sz="4800" b="1" dirty="0">
                <a:solidFill>
                  <a:srgbClr val="FF0000"/>
                </a:solidFill>
              </a:rPr>
              <a:t>標竿學校認證</a:t>
            </a:r>
            <a:endParaRPr lang="zh-TW" altLang="zh-TW" sz="4800" dirty="0">
              <a:solidFill>
                <a:srgbClr val="FF0000"/>
              </a:solidFill>
            </a:endParaRPr>
          </a:p>
          <a:p>
            <a:pPr marL="269875" indent="0"/>
            <a:r>
              <a:rPr lang="zh-TW" altLang="en-US" sz="4800" b="1" dirty="0">
                <a:solidFill>
                  <a:srgbClr val="FF0000"/>
                </a:solidFill>
              </a:rPr>
              <a:t>榮獲</a:t>
            </a:r>
            <a:r>
              <a:rPr lang="zh-TW" altLang="zh-TW" sz="4800" b="1" dirty="0">
                <a:solidFill>
                  <a:srgbClr val="FF0000"/>
                </a:solidFill>
              </a:rPr>
              <a:t>臺北市</a:t>
            </a:r>
            <a:r>
              <a:rPr lang="en-US" altLang="zh-TW" sz="4800" b="1" dirty="0">
                <a:solidFill>
                  <a:srgbClr val="FF0000"/>
                </a:solidFill>
              </a:rPr>
              <a:t>109</a:t>
            </a:r>
            <a:r>
              <a:rPr lang="zh-TW" altLang="en-US" sz="4800" b="1" dirty="0">
                <a:solidFill>
                  <a:srgbClr val="FF0000"/>
                </a:solidFill>
              </a:rPr>
              <a:t>年度</a:t>
            </a:r>
            <a:r>
              <a:rPr lang="zh-TW" altLang="zh-TW" sz="4800" b="1" dirty="0">
                <a:solidFill>
                  <a:srgbClr val="FF0000"/>
                </a:solidFill>
              </a:rPr>
              <a:t>中等學校服務學習社會影響力金牌。</a:t>
            </a:r>
          </a:p>
          <a:p>
            <a:pPr marL="269875" lvl="0" indent="0"/>
            <a:r>
              <a:rPr lang="zh-TW" altLang="zh-TW" sz="4800" b="1" dirty="0">
                <a:solidFill>
                  <a:srgbClr val="FF0000"/>
                </a:solidFill>
              </a:rPr>
              <a:t>榮獲臺北市</a:t>
            </a:r>
            <a:r>
              <a:rPr lang="en-US" altLang="zh-TW" sz="4800" b="1" dirty="0">
                <a:solidFill>
                  <a:srgbClr val="FF0000"/>
                </a:solidFill>
              </a:rPr>
              <a:t>110</a:t>
            </a:r>
            <a:r>
              <a:rPr lang="zh-TW" altLang="zh-TW" sz="4800" b="1" dirty="0">
                <a:solidFill>
                  <a:srgbClr val="FF0000"/>
                </a:solidFill>
              </a:rPr>
              <a:t>年度優質學校單項優質獎：行政管理</a:t>
            </a:r>
            <a:endParaRPr lang="zh-TW" altLang="zh-TW" sz="4800" dirty="0">
              <a:solidFill>
                <a:srgbClr val="FF0000"/>
              </a:solidFill>
            </a:endParaRPr>
          </a:p>
          <a:p>
            <a:pPr marL="269875" lvl="0" indent="0"/>
            <a:r>
              <a:rPr lang="zh-TW" altLang="zh-TW" sz="4800" b="1" dirty="0">
                <a:solidFill>
                  <a:srgbClr val="FF0000"/>
                </a:solidFill>
              </a:rPr>
              <a:t>榮獲臺北市</a:t>
            </a:r>
            <a:r>
              <a:rPr lang="en-US" altLang="zh-TW" sz="4800" b="1" dirty="0">
                <a:solidFill>
                  <a:srgbClr val="FF0000"/>
                </a:solidFill>
              </a:rPr>
              <a:t>110</a:t>
            </a:r>
            <a:r>
              <a:rPr lang="zh-TW" altLang="zh-TW" sz="4800" b="1" dirty="0">
                <a:solidFill>
                  <a:srgbClr val="FF0000"/>
                </a:solidFill>
              </a:rPr>
              <a:t>年度交通安全教育訪視高中職組金輪獎特優</a:t>
            </a:r>
            <a:endParaRPr lang="zh-TW" altLang="zh-TW" sz="4800" dirty="0">
              <a:solidFill>
                <a:srgbClr val="FF0000"/>
              </a:solidFill>
            </a:endParaRPr>
          </a:p>
          <a:p>
            <a:pPr marL="269875" lvl="0" indent="0"/>
            <a:r>
              <a:rPr lang="zh-TW" altLang="zh-TW" sz="4800" b="1" dirty="0">
                <a:solidFill>
                  <a:srgbClr val="FF0000"/>
                </a:solidFill>
              </a:rPr>
              <a:t>榮獲臺北市</a:t>
            </a:r>
            <a:r>
              <a:rPr lang="en-US" altLang="zh-TW" sz="4800" b="1" dirty="0">
                <a:solidFill>
                  <a:srgbClr val="FF0000"/>
                </a:solidFill>
              </a:rPr>
              <a:t>111</a:t>
            </a:r>
            <a:r>
              <a:rPr lang="zh-TW" altLang="zh-TW" sz="4800" b="1" dirty="0">
                <a:solidFill>
                  <a:srgbClr val="FF0000"/>
                </a:solidFill>
              </a:rPr>
              <a:t>年度優質學校單項優質獎：創新實驗</a:t>
            </a:r>
            <a:endParaRPr lang="en-US" altLang="zh-TW" sz="4800" b="1" dirty="0">
              <a:solidFill>
                <a:srgbClr val="FF0000"/>
              </a:solidFill>
            </a:endParaRPr>
          </a:p>
          <a:p>
            <a:pPr marL="269875" indent="0"/>
            <a:r>
              <a:rPr lang="zh-TW" altLang="en-US" sz="4800" b="1" dirty="0">
                <a:solidFill>
                  <a:srgbClr val="FF0000"/>
                </a:solidFill>
              </a:rPr>
              <a:t>榮獲</a:t>
            </a:r>
            <a:r>
              <a:rPr lang="zh-TW" altLang="zh-TW" sz="4800" b="1" dirty="0">
                <a:solidFill>
                  <a:srgbClr val="FF0000"/>
                </a:solidFill>
              </a:rPr>
              <a:t>臺北市</a:t>
            </a:r>
            <a:r>
              <a:rPr lang="en-US" altLang="zh-TW" sz="4800" b="1" dirty="0">
                <a:solidFill>
                  <a:srgbClr val="FF0000"/>
                </a:solidFill>
              </a:rPr>
              <a:t>111</a:t>
            </a:r>
            <a:r>
              <a:rPr lang="zh-TW" altLang="en-US" sz="4800" b="1" dirty="0">
                <a:solidFill>
                  <a:srgbClr val="FF0000"/>
                </a:solidFill>
              </a:rPr>
              <a:t>年度</a:t>
            </a:r>
            <a:r>
              <a:rPr lang="zh-TW" altLang="zh-TW" sz="4800" b="1" dirty="0">
                <a:solidFill>
                  <a:srgbClr val="FF0000"/>
                </a:solidFill>
              </a:rPr>
              <a:t>行動學習學校認證銀質獎</a:t>
            </a:r>
            <a:endParaRPr lang="en-US" altLang="zh-TW" sz="4800" b="1" dirty="0">
              <a:solidFill>
                <a:srgbClr val="FF0000"/>
              </a:solidFill>
            </a:endParaRPr>
          </a:p>
          <a:p>
            <a:pPr marL="269875" indent="0"/>
            <a:r>
              <a:rPr lang="zh-TW" altLang="en-US" sz="4800" b="1" dirty="0">
                <a:solidFill>
                  <a:srgbClr val="FF0000"/>
                </a:solidFill>
              </a:rPr>
              <a:t>榮獲教育部</a:t>
            </a:r>
            <a:r>
              <a:rPr lang="en-US" altLang="zh-TW" sz="4800" b="1" dirty="0">
                <a:solidFill>
                  <a:srgbClr val="FF0000"/>
                </a:solidFill>
              </a:rPr>
              <a:t>112</a:t>
            </a:r>
            <a:r>
              <a:rPr lang="zh-TW" altLang="en-US" sz="4800" b="1" dirty="0">
                <a:solidFill>
                  <a:srgbClr val="FF0000"/>
                </a:solidFill>
              </a:rPr>
              <a:t>年度</a:t>
            </a:r>
            <a:r>
              <a:rPr lang="zh-TW" altLang="zh-TW" sz="4800" b="1" dirty="0">
                <a:solidFill>
                  <a:srgbClr val="FF0000"/>
                </a:solidFill>
              </a:rPr>
              <a:t>全國高級中等學校交通安全教育訪視金安獎特優</a:t>
            </a:r>
            <a:endParaRPr lang="en-US" altLang="zh-TW" sz="4800" b="1" dirty="0">
              <a:solidFill>
                <a:srgbClr val="FF0000"/>
              </a:solidFill>
            </a:endParaRPr>
          </a:p>
          <a:p>
            <a:pPr marL="269875" indent="0"/>
            <a:r>
              <a:rPr lang="zh-TW" altLang="zh-TW" sz="4800" b="1" dirty="0">
                <a:solidFill>
                  <a:srgbClr val="FF0000"/>
                </a:solidFill>
              </a:rPr>
              <a:t>臺北市校園災害防救計畫及防災成果網頁評選特優</a:t>
            </a:r>
            <a:r>
              <a:rPr lang="zh-TW" altLang="en-US" sz="4800" b="1" dirty="0">
                <a:solidFill>
                  <a:srgbClr val="FF0000"/>
                </a:solidFill>
              </a:rPr>
              <a:t>。</a:t>
            </a:r>
            <a:endParaRPr lang="en-US" altLang="zh-TW" sz="4800" b="1" dirty="0">
              <a:solidFill>
                <a:srgbClr val="FF0000"/>
              </a:solidFill>
            </a:endParaRPr>
          </a:p>
          <a:p>
            <a:pPr marL="269875" indent="0"/>
            <a:r>
              <a:rPr lang="zh-TW" altLang="zh-TW" sz="4800" b="1" dirty="0">
                <a:solidFill>
                  <a:srgbClr val="FF0000"/>
                </a:solidFill>
              </a:rPr>
              <a:t>教育部國際教育優良課程工具包徵選計畫競賽</a:t>
            </a:r>
            <a:r>
              <a:rPr lang="en-US" altLang="zh-TW" sz="4800" b="1" dirty="0">
                <a:solidFill>
                  <a:srgbClr val="FF0000"/>
                </a:solidFill>
              </a:rPr>
              <a:t>IE</a:t>
            </a:r>
            <a:r>
              <a:rPr lang="zh-TW" altLang="zh-TW" sz="4800" b="1" dirty="0">
                <a:solidFill>
                  <a:srgbClr val="FF0000"/>
                </a:solidFill>
              </a:rPr>
              <a:t>類組高中職特優</a:t>
            </a:r>
            <a:r>
              <a:rPr lang="zh-TW" altLang="en-US" sz="4800" b="1" dirty="0">
                <a:solidFill>
                  <a:srgbClr val="FF0000"/>
                </a:solidFill>
              </a:rPr>
              <a:t>。</a:t>
            </a:r>
            <a:endParaRPr lang="en-US" altLang="zh-TW" sz="4800" b="1" dirty="0">
              <a:solidFill>
                <a:srgbClr val="FF0000"/>
              </a:solidFill>
            </a:endParaRPr>
          </a:p>
          <a:p>
            <a:pPr marL="269875" indent="0"/>
            <a:r>
              <a:rPr lang="zh-TW" altLang="zh-TW" sz="4800" b="1" dirty="0">
                <a:solidFill>
                  <a:srgbClr val="FF0000"/>
                </a:solidFill>
              </a:rPr>
              <a:t>臺北市國際學校獎輔導與認證實施計畫基礎級</a:t>
            </a:r>
            <a:r>
              <a:rPr lang="en-US" altLang="zh-TW" sz="4800" b="1" dirty="0">
                <a:solidFill>
                  <a:srgbClr val="FF0000"/>
                </a:solidFill>
              </a:rPr>
              <a:t>(ISA)</a:t>
            </a:r>
            <a:r>
              <a:rPr lang="zh-TW" altLang="zh-TW" sz="4800" b="1" dirty="0">
                <a:solidFill>
                  <a:srgbClr val="FF0000"/>
                </a:solidFill>
              </a:rPr>
              <a:t>與高級</a:t>
            </a:r>
            <a:r>
              <a:rPr lang="en-US" altLang="zh-TW" sz="4800" b="1" dirty="0">
                <a:solidFill>
                  <a:srgbClr val="FF0000"/>
                </a:solidFill>
              </a:rPr>
              <a:t>(IEA)</a:t>
            </a:r>
            <a:r>
              <a:rPr lang="zh-TW" altLang="zh-TW" sz="4800" b="1" dirty="0">
                <a:solidFill>
                  <a:srgbClr val="FF0000"/>
                </a:solidFill>
              </a:rPr>
              <a:t>審查</a:t>
            </a:r>
            <a:r>
              <a:rPr lang="zh-TW" altLang="en-US" sz="4800" b="1" dirty="0">
                <a:solidFill>
                  <a:srgbClr val="FF0000"/>
                </a:solidFill>
              </a:rPr>
              <a:t>。</a:t>
            </a:r>
            <a:endParaRPr lang="en-US" altLang="zh-TW" sz="4800" b="1" dirty="0">
              <a:solidFill>
                <a:srgbClr val="FF0000"/>
              </a:solidFill>
            </a:endParaRPr>
          </a:p>
          <a:p>
            <a:pPr marL="269875" indent="0"/>
            <a:r>
              <a:rPr lang="zh-TW" altLang="zh-TW" sz="4800" b="1" dirty="0">
                <a:solidFill>
                  <a:srgbClr val="FF0000"/>
                </a:solidFill>
              </a:rPr>
              <a:t>臺北市政府傑出資訊人才、傑出資訊創新及傑出資訊應用獎傑出資訊創新類第</a:t>
            </a:r>
            <a:r>
              <a:rPr lang="en-US" altLang="zh-TW" sz="4800" b="1" dirty="0">
                <a:solidFill>
                  <a:srgbClr val="FF0000"/>
                </a:solidFill>
              </a:rPr>
              <a:t>3</a:t>
            </a:r>
            <a:r>
              <a:rPr lang="zh-TW" altLang="zh-TW" sz="4800" b="1" dirty="0">
                <a:solidFill>
                  <a:srgbClr val="FF0000"/>
                </a:solidFill>
              </a:rPr>
              <a:t>名。</a:t>
            </a:r>
            <a:endParaRPr lang="en-US" altLang="zh-TW" sz="4800" b="1" dirty="0">
              <a:solidFill>
                <a:srgbClr val="FF0000"/>
              </a:solidFill>
            </a:endParaRPr>
          </a:p>
          <a:p>
            <a:pPr marL="0" indent="0">
              <a:lnSpc>
                <a:spcPct val="120000"/>
              </a:lnSpc>
              <a:spcBef>
                <a:spcPts val="400"/>
              </a:spcBef>
              <a:buNone/>
            </a:pPr>
            <a:r>
              <a:rPr lang="en-US" altLang="zh-TW" sz="6400" dirty="0">
                <a:solidFill>
                  <a:srgbClr val="0000FF"/>
                </a:solidFill>
                <a:latin typeface="標楷體" panose="03000509000000000000" pitchFamily="65" charset="-120"/>
                <a:ea typeface="標楷體" panose="03000509000000000000" pitchFamily="65" charset="-120"/>
              </a:rPr>
              <a:t>(</a:t>
            </a:r>
            <a:r>
              <a:rPr lang="zh-TW" altLang="zh-TW" sz="6400" dirty="0">
                <a:solidFill>
                  <a:srgbClr val="0000FF"/>
                </a:solidFill>
                <a:latin typeface="標楷體" panose="03000509000000000000" pitchFamily="65" charset="-120"/>
                <a:ea typeface="標楷體" panose="03000509000000000000" pitchFamily="65" charset="-120"/>
              </a:rPr>
              <a:t>二</a:t>
            </a:r>
            <a:r>
              <a:rPr lang="en-US" altLang="zh-TW" sz="6400" dirty="0">
                <a:solidFill>
                  <a:srgbClr val="0000FF"/>
                </a:solidFill>
                <a:latin typeface="標楷體" panose="03000509000000000000" pitchFamily="65" charset="-120"/>
                <a:ea typeface="標楷體" panose="03000509000000000000" pitchFamily="65" charset="-120"/>
              </a:rPr>
              <a:t>)</a:t>
            </a:r>
            <a:r>
              <a:rPr lang="zh-TW" altLang="zh-TW" sz="6400" dirty="0">
                <a:solidFill>
                  <a:srgbClr val="0000FF"/>
                </a:solidFill>
                <a:latin typeface="標楷體" panose="03000509000000000000" pitchFamily="65" charset="-120"/>
                <a:ea typeface="標楷體" panose="03000509000000000000" pitchFamily="65" charset="-120"/>
              </a:rPr>
              <a:t>士商網路新世代</a:t>
            </a:r>
            <a:r>
              <a:rPr lang="en-US" altLang="zh-TW" sz="6400" dirty="0">
                <a:solidFill>
                  <a:srgbClr val="0000FF"/>
                </a:solidFill>
                <a:latin typeface="標楷體" panose="03000509000000000000" pitchFamily="65" charset="-120"/>
                <a:ea typeface="標楷體" panose="03000509000000000000" pitchFamily="65" charset="-120"/>
              </a:rPr>
              <a:t>:</a:t>
            </a:r>
            <a:r>
              <a:rPr lang="zh-TW" altLang="zh-TW" sz="6400" dirty="0">
                <a:solidFill>
                  <a:srgbClr val="0000FF"/>
                </a:solidFill>
                <a:latin typeface="標楷體" panose="03000509000000000000" pitchFamily="65" charset="-120"/>
                <a:ea typeface="標楷體" panose="03000509000000000000" pitchFamily="65" charset="-120"/>
              </a:rPr>
              <a:t>隨時隨地無所不能的虛擬桌面教學環境</a:t>
            </a:r>
            <a:r>
              <a:rPr lang="en-US" altLang="zh-TW" sz="6400" dirty="0">
                <a:solidFill>
                  <a:srgbClr val="0000FF"/>
                </a:solidFill>
                <a:latin typeface="標楷體" panose="03000509000000000000" pitchFamily="65" charset="-120"/>
                <a:ea typeface="標楷體" panose="03000509000000000000" pitchFamily="65" charset="-120"/>
              </a:rPr>
              <a:t>(VDI)</a:t>
            </a:r>
            <a:r>
              <a:rPr lang="zh-TW" altLang="zh-TW" sz="6400" dirty="0">
                <a:solidFill>
                  <a:srgbClr val="0000FF"/>
                </a:solidFill>
                <a:latin typeface="標楷體" panose="03000509000000000000" pitchFamily="65" charset="-120"/>
                <a:ea typeface="標楷體" panose="03000509000000000000" pitchFamily="65" charset="-120"/>
              </a:rPr>
              <a:t>。</a:t>
            </a:r>
          </a:p>
          <a:p>
            <a:pPr marL="0" indent="0">
              <a:lnSpc>
                <a:spcPct val="120000"/>
              </a:lnSpc>
              <a:spcBef>
                <a:spcPts val="400"/>
              </a:spcBef>
              <a:buNone/>
            </a:pPr>
            <a:r>
              <a:rPr lang="en-US" altLang="zh-TW" sz="6400" dirty="0">
                <a:solidFill>
                  <a:srgbClr val="0000FF"/>
                </a:solidFill>
                <a:latin typeface="標楷體" panose="03000509000000000000" pitchFamily="65" charset="-120"/>
                <a:ea typeface="標楷體" panose="03000509000000000000" pitchFamily="65" charset="-120"/>
              </a:rPr>
              <a:t>(</a:t>
            </a:r>
            <a:r>
              <a:rPr lang="zh-TW" altLang="zh-TW" sz="6400" dirty="0">
                <a:solidFill>
                  <a:srgbClr val="0000FF"/>
                </a:solidFill>
                <a:latin typeface="標楷體" panose="03000509000000000000" pitchFamily="65" charset="-120"/>
                <a:ea typeface="標楷體" panose="03000509000000000000" pitchFamily="65" charset="-120"/>
              </a:rPr>
              <a:t>三</a:t>
            </a:r>
            <a:r>
              <a:rPr lang="en-US" altLang="zh-TW" sz="6400" dirty="0">
                <a:solidFill>
                  <a:srgbClr val="0000FF"/>
                </a:solidFill>
                <a:latin typeface="標楷體" panose="03000509000000000000" pitchFamily="65" charset="-120"/>
                <a:ea typeface="標楷體" panose="03000509000000000000" pitchFamily="65" charset="-120"/>
              </a:rPr>
              <a:t>)</a:t>
            </a:r>
            <a:r>
              <a:rPr lang="zh-TW" altLang="zh-TW" sz="6400" dirty="0">
                <a:solidFill>
                  <a:srgbClr val="0000FF"/>
                </a:solidFill>
                <a:latin typeface="標楷體" panose="03000509000000000000" pitchFamily="65" charset="-120"/>
                <a:ea typeface="標楷體" panose="03000509000000000000" pitchFamily="65" charset="-120"/>
              </a:rPr>
              <a:t>老學校的智慧的結晶</a:t>
            </a:r>
            <a:r>
              <a:rPr lang="en-US" altLang="zh-TW" sz="6400" dirty="0">
                <a:solidFill>
                  <a:srgbClr val="0000FF"/>
                </a:solidFill>
                <a:latin typeface="標楷體" panose="03000509000000000000" pitchFamily="65" charset="-120"/>
                <a:ea typeface="標楷體" panose="03000509000000000000" pitchFamily="65" charset="-120"/>
              </a:rPr>
              <a:t>-</a:t>
            </a:r>
            <a:r>
              <a:rPr lang="zh-TW" altLang="zh-TW" sz="6400" dirty="0">
                <a:solidFill>
                  <a:srgbClr val="0000FF"/>
                </a:solidFill>
                <a:latin typeface="標楷體" panose="03000509000000000000" pitchFamily="65" charset="-120"/>
                <a:ea typeface="標楷體" panose="03000509000000000000" pitchFamily="65" charset="-120"/>
              </a:rPr>
              <a:t>「士商四月天商業季」實體商店。</a:t>
            </a:r>
          </a:p>
          <a:p>
            <a:pPr marL="0" indent="0">
              <a:lnSpc>
                <a:spcPct val="120000"/>
              </a:lnSpc>
              <a:spcBef>
                <a:spcPts val="400"/>
              </a:spcBef>
              <a:buNone/>
            </a:pPr>
            <a:r>
              <a:rPr lang="en-US" altLang="zh-TW" sz="6400" dirty="0">
                <a:solidFill>
                  <a:srgbClr val="0000FF"/>
                </a:solidFill>
                <a:latin typeface="標楷體" panose="03000509000000000000" pitchFamily="65" charset="-120"/>
                <a:ea typeface="標楷體" panose="03000509000000000000" pitchFamily="65" charset="-120"/>
              </a:rPr>
              <a:t>(</a:t>
            </a:r>
            <a:r>
              <a:rPr lang="zh-TW" altLang="zh-TW" sz="6400" dirty="0">
                <a:solidFill>
                  <a:srgbClr val="0000FF"/>
                </a:solidFill>
                <a:latin typeface="標楷體" panose="03000509000000000000" pitchFamily="65" charset="-120"/>
                <a:ea typeface="標楷體" panose="03000509000000000000" pitchFamily="65" charset="-120"/>
              </a:rPr>
              <a:t>四</a:t>
            </a:r>
            <a:r>
              <a:rPr lang="en-US" altLang="zh-TW" sz="6400" dirty="0">
                <a:solidFill>
                  <a:srgbClr val="0000FF"/>
                </a:solidFill>
                <a:latin typeface="標楷體" panose="03000509000000000000" pitchFamily="65" charset="-120"/>
                <a:ea typeface="標楷體" panose="03000509000000000000" pitchFamily="65" charset="-120"/>
              </a:rPr>
              <a:t>)</a:t>
            </a:r>
            <a:r>
              <a:rPr lang="zh-TW" altLang="zh-TW" sz="6400" dirty="0">
                <a:solidFill>
                  <a:srgbClr val="0000FF"/>
                </a:solidFill>
                <a:latin typeface="標楷體" panose="03000509000000000000" pitchFamily="65" charset="-120"/>
                <a:ea typeface="標楷體" panose="03000509000000000000" pitchFamily="65" charset="-120"/>
              </a:rPr>
              <a:t>疫情下商業季創新與轉型</a:t>
            </a:r>
            <a:r>
              <a:rPr lang="en-US" altLang="zh-TW" sz="6400" dirty="0">
                <a:solidFill>
                  <a:srgbClr val="0000FF"/>
                </a:solidFill>
                <a:latin typeface="標楷體" panose="03000509000000000000" pitchFamily="65" charset="-120"/>
                <a:ea typeface="標楷體" panose="03000509000000000000" pitchFamily="65" charset="-120"/>
              </a:rPr>
              <a:t>-</a:t>
            </a:r>
            <a:r>
              <a:rPr lang="zh-TW" altLang="zh-TW" sz="6400" dirty="0">
                <a:solidFill>
                  <a:srgbClr val="0000FF"/>
                </a:solidFill>
                <a:latin typeface="標楷體" panose="03000509000000000000" pitchFamily="65" charset="-120"/>
                <a:ea typeface="標楷體" panose="03000509000000000000" pitchFamily="65" charset="-120"/>
              </a:rPr>
              <a:t>「夢想市集」網路電商無人商店。</a:t>
            </a:r>
          </a:p>
          <a:p>
            <a:pPr marL="0" indent="0">
              <a:lnSpc>
                <a:spcPct val="120000"/>
              </a:lnSpc>
              <a:spcBef>
                <a:spcPts val="400"/>
              </a:spcBef>
              <a:buNone/>
            </a:pPr>
            <a:r>
              <a:rPr lang="en-US" altLang="zh-TW" sz="6400" dirty="0">
                <a:solidFill>
                  <a:srgbClr val="0000FF"/>
                </a:solidFill>
                <a:latin typeface="標楷體" panose="03000509000000000000" pitchFamily="65" charset="-120"/>
                <a:ea typeface="標楷體" panose="03000509000000000000" pitchFamily="65" charset="-120"/>
              </a:rPr>
              <a:t>(</a:t>
            </a:r>
            <a:r>
              <a:rPr lang="zh-TW" altLang="zh-TW" sz="6400" dirty="0">
                <a:solidFill>
                  <a:srgbClr val="0000FF"/>
                </a:solidFill>
                <a:latin typeface="標楷體" panose="03000509000000000000" pitchFamily="65" charset="-120"/>
                <a:ea typeface="標楷體" panose="03000509000000000000" pitchFamily="65" charset="-120"/>
              </a:rPr>
              <a:t>五</a:t>
            </a:r>
            <a:r>
              <a:rPr lang="en-US" altLang="zh-TW" sz="6400" dirty="0">
                <a:solidFill>
                  <a:srgbClr val="0000FF"/>
                </a:solidFill>
                <a:latin typeface="標楷體" panose="03000509000000000000" pitchFamily="65" charset="-120"/>
                <a:ea typeface="標楷體" panose="03000509000000000000" pitchFamily="65" charset="-120"/>
              </a:rPr>
              <a:t>)</a:t>
            </a:r>
            <a:r>
              <a:rPr lang="zh-TW" altLang="zh-TW" sz="6400" dirty="0">
                <a:solidFill>
                  <a:srgbClr val="0000FF"/>
                </a:solidFill>
                <a:latin typeface="標楷體" panose="03000509000000000000" pitchFamily="65" charset="-120"/>
                <a:ea typeface="標楷體" panose="03000509000000000000" pitchFamily="65" charset="-120"/>
              </a:rPr>
              <a:t>教職員工生日快樂專區</a:t>
            </a:r>
            <a:r>
              <a:rPr lang="en-US" altLang="zh-TW" sz="6400" dirty="0">
                <a:solidFill>
                  <a:srgbClr val="0000FF"/>
                </a:solidFill>
                <a:latin typeface="標楷體" panose="03000509000000000000" pitchFamily="65" charset="-120"/>
                <a:ea typeface="標楷體" panose="03000509000000000000" pitchFamily="65" charset="-120"/>
              </a:rPr>
              <a:t>-</a:t>
            </a:r>
            <a:r>
              <a:rPr lang="zh-TW" altLang="zh-TW" sz="6400" dirty="0">
                <a:solidFill>
                  <a:srgbClr val="0000FF"/>
                </a:solidFill>
                <a:latin typeface="標楷體" panose="03000509000000000000" pitchFamily="65" charset="-120"/>
                <a:ea typeface="標楷體" panose="03000509000000000000" pitchFamily="65" charset="-120"/>
              </a:rPr>
              <a:t>「學生創作舞台」文創夢想實現平台。</a:t>
            </a:r>
          </a:p>
          <a:p>
            <a:pPr marL="0" indent="0">
              <a:lnSpc>
                <a:spcPct val="120000"/>
              </a:lnSpc>
              <a:spcBef>
                <a:spcPts val="400"/>
              </a:spcBef>
              <a:buNone/>
            </a:pPr>
            <a:r>
              <a:rPr lang="en-US" altLang="zh-TW" sz="6400" dirty="0">
                <a:solidFill>
                  <a:srgbClr val="0000FF"/>
                </a:solidFill>
                <a:latin typeface="標楷體" panose="03000509000000000000" pitchFamily="65" charset="-120"/>
                <a:ea typeface="標楷體" panose="03000509000000000000" pitchFamily="65" charset="-120"/>
              </a:rPr>
              <a:t>(</a:t>
            </a:r>
            <a:r>
              <a:rPr lang="zh-TW" altLang="zh-TW" sz="6400" dirty="0">
                <a:solidFill>
                  <a:srgbClr val="0000FF"/>
                </a:solidFill>
                <a:latin typeface="標楷體" panose="03000509000000000000" pitchFamily="65" charset="-120"/>
                <a:ea typeface="標楷體" panose="03000509000000000000" pitchFamily="65" charset="-120"/>
              </a:rPr>
              <a:t>六</a:t>
            </a:r>
            <a:r>
              <a:rPr lang="en-US" altLang="zh-TW" sz="6400" dirty="0">
                <a:solidFill>
                  <a:srgbClr val="0000FF"/>
                </a:solidFill>
                <a:latin typeface="標楷體" panose="03000509000000000000" pitchFamily="65" charset="-120"/>
                <a:ea typeface="標楷體" panose="03000509000000000000" pitchFamily="65" charset="-120"/>
              </a:rPr>
              <a:t>)</a:t>
            </a:r>
            <a:r>
              <a:rPr lang="zh-TW" altLang="zh-TW" sz="6400" dirty="0">
                <a:solidFill>
                  <a:srgbClr val="0000FF"/>
                </a:solidFill>
                <a:latin typeface="標楷體" panose="03000509000000000000" pitchFamily="65" charset="-120"/>
                <a:ea typeface="標楷體" panose="03000509000000000000" pitchFamily="65" charset="-120"/>
              </a:rPr>
              <a:t>商業季化身微課程，讓學習彈性更多元。</a:t>
            </a:r>
          </a:p>
          <a:p>
            <a:pPr marL="0" indent="0">
              <a:lnSpc>
                <a:spcPct val="120000"/>
              </a:lnSpc>
              <a:spcBef>
                <a:spcPts val="400"/>
              </a:spcBef>
              <a:buNone/>
            </a:pPr>
            <a:r>
              <a:rPr lang="en-US" altLang="zh-TW" sz="6400" dirty="0">
                <a:solidFill>
                  <a:srgbClr val="0000FF"/>
                </a:solidFill>
                <a:latin typeface="標楷體" panose="03000509000000000000" pitchFamily="65" charset="-120"/>
                <a:ea typeface="標楷體" panose="03000509000000000000" pitchFamily="65" charset="-120"/>
              </a:rPr>
              <a:t>(</a:t>
            </a:r>
            <a:r>
              <a:rPr lang="zh-TW" altLang="zh-TW" sz="6400" dirty="0">
                <a:solidFill>
                  <a:srgbClr val="0000FF"/>
                </a:solidFill>
                <a:latin typeface="標楷體" panose="03000509000000000000" pitchFamily="65" charset="-120"/>
                <a:ea typeface="標楷體" panose="03000509000000000000" pitchFamily="65" charset="-120"/>
              </a:rPr>
              <a:t>七</a:t>
            </a:r>
            <a:r>
              <a:rPr lang="en-US" altLang="zh-TW" sz="6400" dirty="0">
                <a:solidFill>
                  <a:srgbClr val="0000FF"/>
                </a:solidFill>
                <a:latin typeface="標楷體" panose="03000509000000000000" pitchFamily="65" charset="-120"/>
                <a:ea typeface="標楷體" panose="03000509000000000000" pitchFamily="65" charset="-120"/>
              </a:rPr>
              <a:t>)</a:t>
            </a:r>
            <a:r>
              <a:rPr lang="zh-TW" altLang="zh-TW" sz="6400" dirty="0">
                <a:solidFill>
                  <a:srgbClr val="0000FF"/>
                </a:solidFill>
                <a:latin typeface="標楷體" panose="03000509000000000000" pitchFamily="65" charset="-120"/>
                <a:ea typeface="標楷體" panose="03000509000000000000" pitchFamily="65" charset="-120"/>
              </a:rPr>
              <a:t>士商女壘隊</a:t>
            </a:r>
            <a:r>
              <a:rPr lang="en-US" altLang="zh-TW" sz="6400" dirty="0">
                <a:solidFill>
                  <a:srgbClr val="0000FF"/>
                </a:solidFill>
                <a:latin typeface="標楷體" panose="03000509000000000000" pitchFamily="65" charset="-120"/>
                <a:ea typeface="標楷體" panose="03000509000000000000" pitchFamily="65" charset="-120"/>
              </a:rPr>
              <a:t>65</a:t>
            </a:r>
            <a:r>
              <a:rPr lang="zh-TW" altLang="zh-TW" sz="6400" dirty="0">
                <a:solidFill>
                  <a:srgbClr val="0000FF"/>
                </a:solidFill>
                <a:latin typeface="標楷體" panose="03000509000000000000" pitchFamily="65" charset="-120"/>
                <a:ea typeface="標楷體" panose="03000509000000000000" pitchFamily="65" charset="-120"/>
              </a:rPr>
              <a:t>年光榮的傳承，為國家爭取相當多的榮譽。</a:t>
            </a:r>
          </a:p>
          <a:p>
            <a:pPr marL="0" indent="0">
              <a:lnSpc>
                <a:spcPct val="120000"/>
              </a:lnSpc>
              <a:spcBef>
                <a:spcPts val="400"/>
              </a:spcBef>
              <a:buNone/>
            </a:pPr>
            <a:r>
              <a:rPr lang="en-US" altLang="zh-TW" sz="6400" dirty="0">
                <a:solidFill>
                  <a:srgbClr val="0000FF"/>
                </a:solidFill>
                <a:latin typeface="標楷體" panose="03000509000000000000" pitchFamily="65" charset="-120"/>
                <a:ea typeface="標楷體" panose="03000509000000000000" pitchFamily="65" charset="-120"/>
              </a:rPr>
              <a:t>(</a:t>
            </a:r>
            <a:r>
              <a:rPr lang="zh-TW" altLang="zh-TW" sz="6400" dirty="0">
                <a:solidFill>
                  <a:srgbClr val="0000FF"/>
                </a:solidFill>
                <a:latin typeface="標楷體" panose="03000509000000000000" pitchFamily="65" charset="-120"/>
                <a:ea typeface="標楷體" panose="03000509000000000000" pitchFamily="65" charset="-120"/>
              </a:rPr>
              <a:t>八</a:t>
            </a:r>
            <a:r>
              <a:rPr lang="en-US" altLang="zh-TW" sz="6400" dirty="0">
                <a:solidFill>
                  <a:srgbClr val="0000FF"/>
                </a:solidFill>
                <a:latin typeface="標楷體" panose="03000509000000000000" pitchFamily="65" charset="-120"/>
                <a:ea typeface="標楷體" panose="03000509000000000000" pitchFamily="65" charset="-120"/>
              </a:rPr>
              <a:t>)</a:t>
            </a:r>
            <a:r>
              <a:rPr lang="zh-TW" altLang="zh-TW" sz="6400" dirty="0">
                <a:solidFill>
                  <a:srgbClr val="0000FF"/>
                </a:solidFill>
                <a:latin typeface="標楷體" panose="03000509000000000000" pitchFamily="65" charset="-120"/>
                <a:ea typeface="標楷體" panose="03000509000000000000" pitchFamily="65" charset="-120"/>
              </a:rPr>
              <a:t>因應</a:t>
            </a:r>
            <a:r>
              <a:rPr lang="en-US" altLang="zh-TW" sz="6400" dirty="0">
                <a:solidFill>
                  <a:srgbClr val="0000FF"/>
                </a:solidFill>
                <a:latin typeface="標楷體" panose="03000509000000000000" pitchFamily="65" charset="-120"/>
                <a:ea typeface="標楷體" panose="03000509000000000000" pitchFamily="65" charset="-120"/>
              </a:rPr>
              <a:t>108</a:t>
            </a:r>
            <a:r>
              <a:rPr lang="zh-TW" altLang="zh-TW" sz="6400" dirty="0">
                <a:solidFill>
                  <a:srgbClr val="0000FF"/>
                </a:solidFill>
                <a:latin typeface="標楷體" panose="03000509000000000000" pitchFamily="65" charset="-120"/>
                <a:ea typeface="標楷體" panose="03000509000000000000" pitchFamily="65" charset="-120"/>
              </a:rPr>
              <a:t>課綱開設</a:t>
            </a:r>
            <a:r>
              <a:rPr lang="en-US" altLang="zh-TW" sz="6400" dirty="0">
                <a:solidFill>
                  <a:srgbClr val="0000FF"/>
                </a:solidFill>
                <a:latin typeface="標楷體" panose="03000509000000000000" pitchFamily="65" charset="-120"/>
                <a:ea typeface="標楷體" panose="03000509000000000000" pitchFamily="65" charset="-120"/>
              </a:rPr>
              <a:t>72</a:t>
            </a:r>
            <a:r>
              <a:rPr lang="zh-TW" altLang="zh-TW" sz="6400" dirty="0">
                <a:solidFill>
                  <a:srgbClr val="0000FF"/>
                </a:solidFill>
                <a:latin typeface="標楷體" panose="03000509000000000000" pitchFamily="65" charset="-120"/>
                <a:ea typeface="標楷體" panose="03000509000000000000" pitchFamily="65" charset="-120"/>
              </a:rPr>
              <a:t>門多元選修課程及</a:t>
            </a:r>
            <a:r>
              <a:rPr lang="en-US" altLang="zh-TW" sz="6400" dirty="0">
                <a:solidFill>
                  <a:srgbClr val="0000FF"/>
                </a:solidFill>
                <a:latin typeface="標楷體" panose="03000509000000000000" pitchFamily="65" charset="-120"/>
                <a:ea typeface="標楷體" panose="03000509000000000000" pitchFamily="65" charset="-120"/>
              </a:rPr>
              <a:t>65</a:t>
            </a:r>
            <a:r>
              <a:rPr lang="zh-TW" altLang="zh-TW" sz="6400" dirty="0">
                <a:solidFill>
                  <a:srgbClr val="0000FF"/>
                </a:solidFill>
                <a:latin typeface="標楷體" panose="03000509000000000000" pitchFamily="65" charset="-120"/>
                <a:ea typeface="標楷體" panose="03000509000000000000" pitchFamily="65" charset="-120"/>
              </a:rPr>
              <a:t>門彈性選修課程，以適性揚才，成就每一個孩，落實「自發」、「互動」、「共好」。</a:t>
            </a:r>
          </a:p>
          <a:p>
            <a:pPr marL="0" indent="0">
              <a:lnSpc>
                <a:spcPct val="120000"/>
              </a:lnSpc>
              <a:spcBef>
                <a:spcPts val="400"/>
              </a:spcBef>
              <a:buNone/>
            </a:pPr>
            <a:r>
              <a:rPr lang="en-US" altLang="zh-TW" sz="6400" dirty="0">
                <a:solidFill>
                  <a:srgbClr val="0000FF"/>
                </a:solidFill>
                <a:latin typeface="標楷體" panose="03000509000000000000" pitchFamily="65" charset="-120"/>
                <a:ea typeface="標楷體" panose="03000509000000000000" pitchFamily="65" charset="-120"/>
              </a:rPr>
              <a:t>(</a:t>
            </a:r>
            <a:r>
              <a:rPr lang="zh-TW" altLang="zh-TW" sz="6400" dirty="0">
                <a:solidFill>
                  <a:srgbClr val="0000FF"/>
                </a:solidFill>
                <a:latin typeface="標楷體" panose="03000509000000000000" pitchFamily="65" charset="-120"/>
                <a:ea typeface="標楷體" panose="03000509000000000000" pitchFamily="65" charset="-120"/>
              </a:rPr>
              <a:t>九</a:t>
            </a:r>
            <a:r>
              <a:rPr lang="en-US" altLang="zh-TW" sz="6400" dirty="0">
                <a:solidFill>
                  <a:srgbClr val="0000FF"/>
                </a:solidFill>
                <a:latin typeface="標楷體" panose="03000509000000000000" pitchFamily="65" charset="-120"/>
                <a:ea typeface="標楷體" panose="03000509000000000000" pitchFamily="65" charset="-120"/>
              </a:rPr>
              <a:t>)</a:t>
            </a:r>
            <a:r>
              <a:rPr lang="zh-TW" altLang="zh-TW" sz="6400" dirty="0">
                <a:solidFill>
                  <a:srgbClr val="0000FF"/>
                </a:solidFill>
                <a:latin typeface="標楷體" panose="03000509000000000000" pitchFamily="65" charset="-120"/>
                <a:ea typeface="標楷體" panose="03000509000000000000" pitchFamily="65" charset="-120"/>
              </a:rPr>
              <a:t>發展六藝</a:t>
            </a:r>
            <a:r>
              <a:rPr lang="en-US" altLang="zh-TW" sz="6400" dirty="0">
                <a:solidFill>
                  <a:srgbClr val="0000FF"/>
                </a:solidFill>
                <a:latin typeface="標楷體" panose="03000509000000000000" pitchFamily="65" charset="-120"/>
                <a:ea typeface="標楷體" panose="03000509000000000000" pitchFamily="65" charset="-120"/>
              </a:rPr>
              <a:t>(</a:t>
            </a:r>
            <a:r>
              <a:rPr lang="zh-TW" altLang="zh-TW" sz="6400" dirty="0">
                <a:solidFill>
                  <a:srgbClr val="0000FF"/>
                </a:solidFill>
                <a:latin typeface="標楷體" panose="03000509000000000000" pitchFamily="65" charset="-120"/>
                <a:ea typeface="標楷體" panose="03000509000000000000" pitchFamily="65" charset="-120"/>
              </a:rPr>
              <a:t>禮、樂、射、御、書、數</a:t>
            </a:r>
            <a:r>
              <a:rPr lang="en-US" altLang="zh-TW" sz="6400" dirty="0">
                <a:solidFill>
                  <a:srgbClr val="0000FF"/>
                </a:solidFill>
                <a:latin typeface="標楷體" panose="03000509000000000000" pitchFamily="65" charset="-120"/>
                <a:ea typeface="標楷體" panose="03000509000000000000" pitchFamily="65" charset="-120"/>
              </a:rPr>
              <a:t>)</a:t>
            </a:r>
            <a:r>
              <a:rPr lang="zh-TW" altLang="zh-TW" sz="6400" dirty="0">
                <a:solidFill>
                  <a:srgbClr val="0000FF"/>
                </a:solidFill>
                <a:latin typeface="標楷體" panose="03000509000000000000" pitchFamily="65" charset="-120"/>
                <a:ea typeface="標楷體" panose="03000509000000000000" pitchFamily="65" charset="-120"/>
              </a:rPr>
              <a:t>學習護照，結合學校課程及多元活動，創造學生表現舞臺及機會，以符應多元展才。</a:t>
            </a:r>
          </a:p>
          <a:p>
            <a:pPr marL="0" indent="0">
              <a:lnSpc>
                <a:spcPct val="120000"/>
              </a:lnSpc>
              <a:spcBef>
                <a:spcPts val="400"/>
              </a:spcBef>
              <a:buNone/>
            </a:pPr>
            <a:r>
              <a:rPr lang="en-US" altLang="zh-TW" sz="6400" dirty="0">
                <a:solidFill>
                  <a:srgbClr val="0000FF"/>
                </a:solidFill>
                <a:latin typeface="標楷體" panose="03000509000000000000" pitchFamily="65" charset="-120"/>
                <a:ea typeface="標楷體" panose="03000509000000000000" pitchFamily="65" charset="-120"/>
              </a:rPr>
              <a:t>(</a:t>
            </a:r>
            <a:r>
              <a:rPr lang="zh-TW" altLang="zh-TW" sz="6400" dirty="0">
                <a:solidFill>
                  <a:srgbClr val="0000FF"/>
                </a:solidFill>
                <a:latin typeface="標楷體" panose="03000509000000000000" pitchFamily="65" charset="-120"/>
                <a:ea typeface="標楷體" panose="03000509000000000000" pitchFamily="65" charset="-120"/>
              </a:rPr>
              <a:t>十</a:t>
            </a:r>
            <a:r>
              <a:rPr lang="en-US" altLang="zh-TW" sz="6400" dirty="0">
                <a:solidFill>
                  <a:srgbClr val="0000FF"/>
                </a:solidFill>
                <a:latin typeface="標楷體" panose="03000509000000000000" pitchFamily="65" charset="-120"/>
                <a:ea typeface="標楷體" panose="03000509000000000000" pitchFamily="65" charset="-120"/>
              </a:rPr>
              <a:t>)</a:t>
            </a:r>
            <a:r>
              <a:rPr lang="zh-TW" altLang="zh-TW" sz="6400" dirty="0">
                <a:solidFill>
                  <a:srgbClr val="0000FF"/>
                </a:solidFill>
                <a:latin typeface="標楷體" panose="03000509000000000000" pitchFamily="65" charset="-120"/>
                <a:ea typeface="標楷體" panose="03000509000000000000" pitchFamily="65" charset="-120"/>
              </a:rPr>
              <a:t>積極推動服務學習活動</a:t>
            </a:r>
            <a:r>
              <a:rPr lang="en-US" altLang="zh-TW" sz="6400" dirty="0">
                <a:solidFill>
                  <a:srgbClr val="0000FF"/>
                </a:solidFill>
                <a:latin typeface="標楷體" panose="03000509000000000000" pitchFamily="65" charset="-120"/>
                <a:ea typeface="標楷體" panose="03000509000000000000" pitchFamily="65" charset="-120"/>
              </a:rPr>
              <a:t>(</a:t>
            </a:r>
            <a:r>
              <a:rPr lang="zh-TW" altLang="zh-TW" sz="6400" dirty="0">
                <a:solidFill>
                  <a:srgbClr val="0000FF"/>
                </a:solidFill>
                <a:latin typeface="標楷體" panose="03000509000000000000" pitchFamily="65" charset="-120"/>
                <a:ea typeface="標楷體" panose="03000509000000000000" pitchFamily="65" charset="-120"/>
              </a:rPr>
              <a:t>三大勤務隊、</a:t>
            </a:r>
            <a:r>
              <a:rPr lang="zh-TW" altLang="en-US" sz="6400" dirty="0">
                <a:solidFill>
                  <a:srgbClr val="0000FF"/>
                </a:solidFill>
                <a:latin typeface="標楷體" panose="03000509000000000000" pitchFamily="65" charset="-120"/>
                <a:ea typeface="標楷體" panose="03000509000000000000" pitchFamily="65" charset="-120"/>
              </a:rPr>
              <a:t>樂儀旗隊、</a:t>
            </a:r>
            <a:r>
              <a:rPr lang="zh-TW" altLang="zh-TW" sz="6400" dirty="0">
                <a:solidFill>
                  <a:srgbClr val="0000FF"/>
                </a:solidFill>
                <a:latin typeface="標楷體" panose="03000509000000000000" pitchFamily="65" charset="-120"/>
                <a:ea typeface="標楷體" panose="03000509000000000000" pitchFamily="65" charset="-120"/>
              </a:rPr>
              <a:t>偏鄉服務營隊、偏鄉送愛心募書及一社一公益</a:t>
            </a:r>
            <a:r>
              <a:rPr lang="en-US" altLang="zh-TW" sz="6400" dirty="0">
                <a:solidFill>
                  <a:srgbClr val="0000FF"/>
                </a:solidFill>
                <a:latin typeface="標楷體" panose="03000509000000000000" pitchFamily="65" charset="-120"/>
                <a:ea typeface="標楷體" panose="03000509000000000000" pitchFamily="65" charset="-120"/>
              </a:rPr>
              <a:t>)</a:t>
            </a:r>
            <a:r>
              <a:rPr lang="zh-TW" altLang="zh-TW" sz="6400" dirty="0">
                <a:solidFill>
                  <a:srgbClr val="0000FF"/>
                </a:solidFill>
                <a:latin typeface="標楷體" panose="03000509000000000000" pitchFamily="65" charset="-120"/>
                <a:ea typeface="標楷體" panose="03000509000000000000" pitchFamily="65" charset="-120"/>
              </a:rPr>
              <a:t>，以培養學生人文關懷情操。</a:t>
            </a:r>
          </a:p>
          <a:p>
            <a:pPr marL="0" indent="0">
              <a:lnSpc>
                <a:spcPct val="120000"/>
              </a:lnSpc>
              <a:spcBef>
                <a:spcPts val="400"/>
              </a:spcBef>
              <a:buNone/>
            </a:pPr>
            <a:r>
              <a:rPr lang="en-US" altLang="zh-TW" sz="6400" dirty="0">
                <a:solidFill>
                  <a:srgbClr val="0000FF"/>
                </a:solidFill>
                <a:latin typeface="標楷體" panose="03000509000000000000" pitchFamily="65" charset="-120"/>
                <a:ea typeface="標楷體" panose="03000509000000000000" pitchFamily="65" charset="-120"/>
              </a:rPr>
              <a:t>(</a:t>
            </a:r>
            <a:r>
              <a:rPr lang="zh-TW" altLang="zh-TW" sz="6400" dirty="0">
                <a:solidFill>
                  <a:srgbClr val="0000FF"/>
                </a:solidFill>
                <a:latin typeface="標楷體" panose="03000509000000000000" pitchFamily="65" charset="-120"/>
                <a:ea typeface="標楷體" panose="03000509000000000000" pitchFamily="65" charset="-120"/>
              </a:rPr>
              <a:t>十</a:t>
            </a:r>
            <a:r>
              <a:rPr lang="zh-TW" altLang="en-US" sz="6400" dirty="0">
                <a:solidFill>
                  <a:srgbClr val="0000FF"/>
                </a:solidFill>
                <a:latin typeface="標楷體" panose="03000509000000000000" pitchFamily="65" charset="-120"/>
                <a:ea typeface="標楷體" panose="03000509000000000000" pitchFamily="65" charset="-120"/>
              </a:rPr>
              <a:t>一</a:t>
            </a:r>
            <a:r>
              <a:rPr lang="en-US" altLang="zh-TW" sz="6400" dirty="0">
                <a:solidFill>
                  <a:srgbClr val="0000FF"/>
                </a:solidFill>
                <a:latin typeface="標楷體" panose="03000509000000000000" pitchFamily="65" charset="-120"/>
                <a:ea typeface="標楷體" panose="03000509000000000000" pitchFamily="65" charset="-120"/>
              </a:rPr>
              <a:t>)</a:t>
            </a:r>
            <a:r>
              <a:rPr lang="zh-TW" altLang="zh-TW" sz="6400" dirty="0">
                <a:solidFill>
                  <a:srgbClr val="0000FF"/>
                </a:solidFill>
                <a:latin typeface="標楷體" panose="03000509000000000000" pitchFamily="65" charset="-120"/>
                <a:ea typeface="標楷體" panose="03000509000000000000" pitchFamily="65" charset="-120"/>
              </a:rPr>
              <a:t>學校設置資訊推動小組，落實</a:t>
            </a:r>
            <a:r>
              <a:rPr lang="en-US" altLang="zh-TW" sz="6400" dirty="0">
                <a:solidFill>
                  <a:srgbClr val="0000FF"/>
                </a:solidFill>
                <a:latin typeface="標楷體" panose="03000509000000000000" pitchFamily="65" charset="-120"/>
                <a:ea typeface="標楷體" panose="03000509000000000000" pitchFamily="65" charset="-120"/>
              </a:rPr>
              <a:t>e</a:t>
            </a:r>
            <a:r>
              <a:rPr lang="zh-TW" altLang="zh-TW" sz="6400" dirty="0">
                <a:solidFill>
                  <a:srgbClr val="0000FF"/>
                </a:solidFill>
                <a:latin typeface="標楷體" panose="03000509000000000000" pitchFamily="65" charset="-120"/>
                <a:ea typeface="標楷體" panose="03000509000000000000" pitchFamily="65" charset="-120"/>
              </a:rPr>
              <a:t>化管理計畫，各處室行政均能建置並善用</a:t>
            </a:r>
            <a:r>
              <a:rPr lang="en-US" altLang="zh-TW" sz="6400" dirty="0">
                <a:solidFill>
                  <a:srgbClr val="0000FF"/>
                </a:solidFill>
                <a:latin typeface="標楷體" panose="03000509000000000000" pitchFamily="65" charset="-120"/>
                <a:ea typeface="標楷體" panose="03000509000000000000" pitchFamily="65" charset="-120"/>
              </a:rPr>
              <a:t>e</a:t>
            </a:r>
            <a:r>
              <a:rPr lang="zh-TW" altLang="zh-TW" sz="6400" dirty="0">
                <a:solidFill>
                  <a:srgbClr val="0000FF"/>
                </a:solidFill>
                <a:latin typeface="標楷體" panose="03000509000000000000" pitchFamily="65" charset="-120"/>
                <a:ea typeface="標楷體" panose="03000509000000000000" pitchFamily="65" charset="-120"/>
              </a:rPr>
              <a:t>化系統；教師資訊融入教學之研習比例達</a:t>
            </a:r>
            <a:r>
              <a:rPr lang="en-US" altLang="zh-TW" sz="6400" dirty="0">
                <a:solidFill>
                  <a:srgbClr val="0000FF"/>
                </a:solidFill>
                <a:latin typeface="標楷體" panose="03000509000000000000" pitchFamily="65" charset="-120"/>
                <a:ea typeface="標楷體" panose="03000509000000000000" pitchFamily="65" charset="-120"/>
              </a:rPr>
              <a:t>100%</a:t>
            </a:r>
            <a:r>
              <a:rPr lang="zh-TW" altLang="zh-TW" sz="6400" dirty="0">
                <a:solidFill>
                  <a:srgbClr val="0000FF"/>
                </a:solidFill>
                <a:latin typeface="標楷體" panose="03000509000000000000" pitchFamily="65" charset="-120"/>
                <a:ea typeface="標楷體" panose="03000509000000000000" pitchFamily="65" charset="-120"/>
              </a:rPr>
              <a:t>。</a:t>
            </a:r>
            <a:endParaRPr lang="zh-TW" altLang="en-US" sz="6400" dirty="0">
              <a:solidFill>
                <a:srgbClr val="0000FF"/>
              </a:solidFill>
              <a:latin typeface="標楷體" panose="03000509000000000000" pitchFamily="65" charset="-120"/>
              <a:ea typeface="標楷體" panose="03000509000000000000" pitchFamily="65" charset="-120"/>
            </a:endParaRPr>
          </a:p>
        </p:txBody>
      </p:sp>
      <p:sp>
        <p:nvSpPr>
          <p:cNvPr id="4" name="投影片編號版面配置區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747810-3004-4B6B-A414-91E6B8F7F6EA}" type="slidenum">
              <a:rPr kumimoji="0"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37464272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8" name="Google Shape;188;p8"/>
          <p:cNvSpPr txBox="1">
            <a:spLocks noGrp="1"/>
          </p:cNvSpPr>
          <p:nvPr>
            <p:ph type="sldNum" idx="12"/>
          </p:nvPr>
        </p:nvSpPr>
        <p:spPr>
          <a:xfrm>
            <a:off x="5547033" y="6488096"/>
            <a:ext cx="1219200" cy="283464"/>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altLang="zh-TW" sz="1200" b="0" i="0" u="none" strike="noStrike" kern="1200" cap="none" spc="0" normalizeH="0" baseline="0" noProof="0" smtClean="0">
                <a:ln>
                  <a:noFill/>
                </a:ln>
                <a:solidFill>
                  <a:prstClr val="black">
                    <a:lumMod val="50000"/>
                    <a:lumOff val="50000"/>
                  </a:prstClr>
                </a:solidFill>
                <a:effectLst/>
                <a:uLnTx/>
                <a:uFillTx/>
                <a:latin typeface="Calibri"/>
                <a:ea typeface="新細明體" panose="02020500000000000000" pitchFamily="18" charset="-120"/>
                <a:cs typeface="+mn-cs"/>
              </a:rPr>
              <a:pPr marL="0" marR="0" lvl="0" indent="0" algn="ct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lumMod val="50000"/>
                  <a:lumOff val="50000"/>
                </a:prstClr>
              </a:solidFill>
              <a:effectLst/>
              <a:uLnTx/>
              <a:uFillTx/>
              <a:latin typeface="Calibri"/>
              <a:ea typeface="+mn-ea"/>
              <a:cs typeface="+mn-cs"/>
            </a:endParaRPr>
          </a:p>
        </p:txBody>
      </p:sp>
      <p:grpSp>
        <p:nvGrpSpPr>
          <p:cNvPr id="2" name="Google Shape;191;p8"/>
          <p:cNvGrpSpPr/>
          <p:nvPr/>
        </p:nvGrpSpPr>
        <p:grpSpPr>
          <a:xfrm>
            <a:off x="1271088" y="1544499"/>
            <a:ext cx="10495119" cy="5052768"/>
            <a:chOff x="29454" y="112599"/>
            <a:chExt cx="8864649" cy="4495912"/>
          </a:xfrm>
        </p:grpSpPr>
        <p:sp>
          <p:nvSpPr>
            <p:cNvPr id="192" name="Google Shape;192;p8"/>
            <p:cNvSpPr/>
            <p:nvPr/>
          </p:nvSpPr>
          <p:spPr>
            <a:xfrm>
              <a:off x="29454" y="112599"/>
              <a:ext cx="1476502" cy="508383"/>
            </a:xfrm>
            <a:prstGeom prst="roundRect">
              <a:avLst>
                <a:gd name="adj" fmla="val 10000"/>
              </a:avLst>
            </a:prstGeom>
            <a:solidFill>
              <a:srgbClr val="7030A0"/>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微軟正黑體" pitchFamily="34" charset="-120"/>
                <a:ea typeface="微軟正黑體" pitchFamily="34" charset="-120"/>
                <a:cs typeface="+mn-cs"/>
              </a:endParaRPr>
            </a:p>
          </p:txBody>
        </p:sp>
        <p:sp>
          <p:nvSpPr>
            <p:cNvPr id="193" name="Google Shape;193;p8"/>
            <p:cNvSpPr txBox="1"/>
            <p:nvPr/>
          </p:nvSpPr>
          <p:spPr>
            <a:xfrm>
              <a:off x="90234" y="128128"/>
              <a:ext cx="1367575" cy="478603"/>
            </a:xfrm>
            <a:prstGeom prst="rect">
              <a:avLst/>
            </a:prstGeom>
            <a:noFill/>
            <a:ln>
              <a:noFill/>
            </a:ln>
          </p:spPr>
          <p:txBody>
            <a:bodyPr spcFirstLastPara="1" wrap="square" lIns="34275" tIns="22850" rIns="34275" bIns="22850" anchor="ctr" anchorCtr="0">
              <a:no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zh-TW" altLang="en-US" sz="2300" b="1" i="0" u="none" strike="noStrike" kern="1200" cap="none" spc="0" normalizeH="0" baseline="0" noProof="0" dirty="0">
                  <a:ln>
                    <a:noFill/>
                  </a:ln>
                  <a:solidFill>
                    <a:srgbClr val="FFFFFF"/>
                  </a:solidFill>
                  <a:effectLst/>
                  <a:uLnTx/>
                  <a:uFillTx/>
                  <a:latin typeface="微軟正黑體" pitchFamily="34" charset="-120"/>
                  <a:ea typeface="微軟正黑體" pitchFamily="34" charset="-120"/>
                  <a:cs typeface="Candara"/>
                  <a:sym typeface="Candara"/>
                </a:rPr>
                <a:t>商業管理群</a:t>
              </a:r>
              <a:endParaRPr kumimoji="0" sz="2300" b="1" i="0" u="none" strike="noStrike" kern="1200" cap="none" spc="0" normalizeH="0" baseline="0" noProof="0" dirty="0">
                <a:ln>
                  <a:noFill/>
                </a:ln>
                <a:solidFill>
                  <a:srgbClr val="FFFFFF"/>
                </a:solidFill>
                <a:effectLst/>
                <a:uLnTx/>
                <a:uFillTx/>
                <a:latin typeface="微軟正黑體" pitchFamily="34" charset="-120"/>
                <a:ea typeface="微軟正黑體" pitchFamily="34" charset="-120"/>
                <a:cs typeface="Candara"/>
                <a:sym typeface="Candara"/>
              </a:endParaRPr>
            </a:p>
          </p:txBody>
        </p:sp>
        <p:sp>
          <p:nvSpPr>
            <p:cNvPr id="194" name="Google Shape;194;p8"/>
            <p:cNvSpPr/>
            <p:nvPr/>
          </p:nvSpPr>
          <p:spPr>
            <a:xfrm>
              <a:off x="296669" y="620983"/>
              <a:ext cx="91440" cy="570271"/>
            </a:xfrm>
            <a:custGeom>
              <a:avLst/>
              <a:gdLst/>
              <a:ahLst/>
              <a:cxnLst/>
              <a:rect l="l" t="t" r="r" b="b"/>
              <a:pathLst>
                <a:path w="120000" h="120000" extrusionOk="0">
                  <a:moveTo>
                    <a:pt x="0" y="0"/>
                  </a:moveTo>
                  <a:lnTo>
                    <a:pt x="0" y="113486"/>
                  </a:lnTo>
                  <a:lnTo>
                    <a:pt x="161890" y="113486"/>
                  </a:lnTo>
                </a:path>
              </a:pathLst>
            </a:custGeom>
            <a:noFill/>
            <a:ln w="25400" cap="flat" cmpd="sng">
              <a:solidFill>
                <a:srgbClr val="000000"/>
              </a:solidFill>
              <a:prstDash val="solid"/>
              <a:round/>
              <a:headEnd type="none" w="sm" len="sm"/>
              <a:tailEnd type="none" w="sm" len="sm"/>
            </a:ln>
          </p:spPr>
        </p:sp>
        <p:sp>
          <p:nvSpPr>
            <p:cNvPr id="195" name="Google Shape;195;p8"/>
            <p:cNvSpPr/>
            <p:nvPr/>
          </p:nvSpPr>
          <p:spPr>
            <a:xfrm>
              <a:off x="432050" y="760672"/>
              <a:ext cx="1301602" cy="861164"/>
            </a:xfrm>
            <a:prstGeom prst="roundRect">
              <a:avLst>
                <a:gd name="adj" fmla="val 10000"/>
              </a:avLst>
            </a:prstGeom>
            <a:solidFill>
              <a:schemeClr val="bg2">
                <a:lumMod val="10000"/>
                <a:lumOff val="90000"/>
                <a:alpha val="89803"/>
              </a:schemeClr>
            </a:solidFill>
            <a:ln>
              <a:solidFill>
                <a:srgbClr val="57257D"/>
              </a:solid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微軟正黑體" pitchFamily="34" charset="-120"/>
                <a:ea typeface="微軟正黑體" pitchFamily="34" charset="-120"/>
                <a:cs typeface="+mn-cs"/>
              </a:endParaRPr>
            </a:p>
          </p:txBody>
        </p:sp>
        <p:sp>
          <p:nvSpPr>
            <p:cNvPr id="196" name="Google Shape;196;p8"/>
            <p:cNvSpPr txBox="1"/>
            <p:nvPr/>
          </p:nvSpPr>
          <p:spPr>
            <a:xfrm>
              <a:off x="455885" y="785895"/>
              <a:ext cx="1244160" cy="810718"/>
            </a:xfrm>
            <a:prstGeom prst="rect">
              <a:avLst/>
            </a:prstGeom>
            <a:noFill/>
            <a:ln>
              <a:noFill/>
            </a:ln>
          </p:spPr>
          <p:txBody>
            <a:bodyPr spcFirstLastPara="1" wrap="square" lIns="26650" tIns="17775" rIns="26650" bIns="17775" anchor="ctr" anchorCtr="0">
              <a:no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zh-TW" altLang="en-US" sz="1800" b="1" i="0" u="none" strike="noStrike" kern="1200" cap="none" spc="0" normalizeH="0" baseline="0" noProof="0" dirty="0">
                  <a:ln>
                    <a:noFill/>
                  </a:ln>
                  <a:solidFill>
                    <a:srgbClr val="7030A0"/>
                  </a:solidFill>
                  <a:effectLst/>
                  <a:uLnTx/>
                  <a:uFillTx/>
                  <a:latin typeface="微軟正黑體" pitchFamily="34" charset="-120"/>
                  <a:ea typeface="微軟正黑體" pitchFamily="34" charset="-120"/>
                  <a:cs typeface="Candara"/>
                  <a:sym typeface="Candara"/>
                </a:rPr>
                <a:t>商業經營科</a:t>
              </a:r>
              <a:endParaRPr kumimoji="0" sz="1800" b="1" i="0" u="none" strike="noStrike" kern="1200" cap="none" spc="0" normalizeH="0" baseline="0" noProof="0" dirty="0">
                <a:ln>
                  <a:noFill/>
                </a:ln>
                <a:solidFill>
                  <a:srgbClr val="7030A0"/>
                </a:solidFill>
                <a:effectLst/>
                <a:uLnTx/>
                <a:uFillTx/>
                <a:latin typeface="微軟正黑體" pitchFamily="34" charset="-120"/>
                <a:ea typeface="微軟正黑體" pitchFamily="34" charset="-120"/>
                <a:cs typeface="Candara"/>
                <a:sym typeface="Candara"/>
              </a:endParaRPr>
            </a:p>
            <a:p>
              <a:pPr marL="0" marR="0" lvl="0" indent="0" algn="ctr" defTabSz="457200" rtl="0" eaLnBrk="1" fontAlgn="auto" latinLnBrk="0" hangingPunct="1">
                <a:lnSpc>
                  <a:spcPct val="90000"/>
                </a:lnSpc>
                <a:spcBef>
                  <a:spcPts val="628"/>
                </a:spcBef>
                <a:spcAft>
                  <a:spcPts val="0"/>
                </a:spcAft>
                <a:buClrTx/>
                <a:buSzTx/>
                <a:buFontTx/>
                <a:buNone/>
                <a:tabLst/>
                <a:defRPr/>
              </a:pPr>
              <a:r>
                <a:rPr kumimoji="0" lang="zh-TW" altLang="en-US" sz="1500" b="1" i="0" u="none" strike="noStrike" kern="1200" cap="none" spc="0" normalizeH="0" baseline="0" noProof="0" dirty="0">
                  <a:ln>
                    <a:noFill/>
                  </a:ln>
                  <a:solidFill>
                    <a:srgbClr val="7030A0"/>
                  </a:solidFill>
                  <a:effectLst/>
                  <a:uLnTx/>
                  <a:uFillTx/>
                  <a:latin typeface="微軟正黑體" pitchFamily="34" charset="-120"/>
                  <a:ea typeface="微軟正黑體" pitchFamily="34" charset="-120"/>
                  <a:cs typeface="Candara"/>
                  <a:sym typeface="Candara"/>
                </a:rPr>
                <a:t>每年級</a:t>
              </a:r>
              <a:r>
                <a:rPr kumimoji="0" lang="en-US" altLang="zh-TW" sz="1500" b="1" i="0" u="none" strike="noStrike" kern="1200" cap="none" spc="0" normalizeH="0" baseline="0" noProof="0" dirty="0">
                  <a:ln>
                    <a:noFill/>
                  </a:ln>
                  <a:solidFill>
                    <a:srgbClr val="7030A0"/>
                  </a:solidFill>
                  <a:effectLst/>
                  <a:uLnTx/>
                  <a:uFillTx/>
                  <a:latin typeface="微軟正黑體" pitchFamily="34" charset="-120"/>
                  <a:ea typeface="微軟正黑體" pitchFamily="34" charset="-120"/>
                  <a:cs typeface="Candara"/>
                  <a:sym typeface="Candara"/>
                </a:rPr>
                <a:t>4</a:t>
              </a:r>
              <a:r>
                <a:rPr kumimoji="0" lang="zh-TW" altLang="en-US" sz="1500" b="1" i="0" u="none" strike="noStrike" kern="1200" cap="none" spc="0" normalizeH="0" baseline="0" noProof="0" dirty="0">
                  <a:ln>
                    <a:noFill/>
                  </a:ln>
                  <a:solidFill>
                    <a:srgbClr val="7030A0"/>
                  </a:solidFill>
                  <a:effectLst/>
                  <a:uLnTx/>
                  <a:uFillTx/>
                  <a:latin typeface="微軟正黑體" pitchFamily="34" charset="-120"/>
                  <a:ea typeface="微軟正黑體" pitchFamily="34" charset="-120"/>
                  <a:cs typeface="Candara"/>
                  <a:sym typeface="Candara"/>
                </a:rPr>
                <a:t>班</a:t>
              </a:r>
              <a:endParaRPr kumimoji="0" sz="1500" b="1" i="0" u="none" strike="noStrike" kern="1200" cap="none" spc="0" normalizeH="0" baseline="0" noProof="0" dirty="0">
                <a:ln>
                  <a:noFill/>
                </a:ln>
                <a:solidFill>
                  <a:srgbClr val="7030A0"/>
                </a:solidFill>
                <a:effectLst/>
                <a:uLnTx/>
                <a:uFillTx/>
                <a:latin typeface="微軟正黑體" pitchFamily="34" charset="-120"/>
                <a:ea typeface="微軟正黑體" pitchFamily="34" charset="-120"/>
                <a:cs typeface="Candara"/>
                <a:sym typeface="Candara"/>
              </a:endParaRPr>
            </a:p>
          </p:txBody>
        </p:sp>
        <p:sp>
          <p:nvSpPr>
            <p:cNvPr id="197" name="Google Shape;197;p8"/>
            <p:cNvSpPr/>
            <p:nvPr/>
          </p:nvSpPr>
          <p:spPr>
            <a:xfrm>
              <a:off x="296669" y="620983"/>
              <a:ext cx="91440" cy="1651859"/>
            </a:xfrm>
            <a:custGeom>
              <a:avLst/>
              <a:gdLst/>
              <a:ahLst/>
              <a:cxnLst/>
              <a:rect l="l" t="t" r="r" b="b"/>
              <a:pathLst>
                <a:path w="120000" h="120000" extrusionOk="0">
                  <a:moveTo>
                    <a:pt x="0" y="0"/>
                  </a:moveTo>
                  <a:lnTo>
                    <a:pt x="0" y="108944"/>
                  </a:lnTo>
                  <a:lnTo>
                    <a:pt x="161890" y="108944"/>
                  </a:lnTo>
                </a:path>
              </a:pathLst>
            </a:custGeom>
            <a:noFill/>
            <a:ln w="25400" cap="flat" cmpd="sng">
              <a:solidFill>
                <a:srgbClr val="000000"/>
              </a:solidFill>
              <a:prstDash val="solid"/>
              <a:round/>
              <a:headEnd type="none" w="sm" len="sm"/>
              <a:tailEnd type="none" w="sm" len="sm"/>
            </a:ln>
          </p:spPr>
        </p:sp>
        <p:sp>
          <p:nvSpPr>
            <p:cNvPr id="198" name="Google Shape;198;p8"/>
            <p:cNvSpPr/>
            <p:nvPr/>
          </p:nvSpPr>
          <p:spPr>
            <a:xfrm>
              <a:off x="432050" y="1771511"/>
              <a:ext cx="1301602" cy="861164"/>
            </a:xfrm>
            <a:prstGeom prst="roundRect">
              <a:avLst>
                <a:gd name="adj" fmla="val 10000"/>
              </a:avLst>
            </a:prstGeom>
            <a:solidFill>
              <a:schemeClr val="bg2">
                <a:lumMod val="10000"/>
                <a:lumOff val="90000"/>
                <a:alpha val="89803"/>
              </a:schemeClr>
            </a:solidFill>
            <a:ln>
              <a:solidFill>
                <a:srgbClr val="57257D"/>
              </a:solid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微軟正黑體" pitchFamily="34" charset="-120"/>
                <a:ea typeface="微軟正黑體" pitchFamily="34" charset="-120"/>
                <a:cs typeface="+mn-cs"/>
              </a:endParaRPr>
            </a:p>
          </p:txBody>
        </p:sp>
        <p:sp>
          <p:nvSpPr>
            <p:cNvPr id="199" name="Google Shape;199;p8"/>
            <p:cNvSpPr txBox="1"/>
            <p:nvPr/>
          </p:nvSpPr>
          <p:spPr>
            <a:xfrm>
              <a:off x="455885" y="1796734"/>
              <a:ext cx="1213803" cy="810718"/>
            </a:xfrm>
            <a:prstGeom prst="rect">
              <a:avLst/>
            </a:prstGeom>
            <a:noFill/>
            <a:ln>
              <a:noFill/>
            </a:ln>
          </p:spPr>
          <p:txBody>
            <a:bodyPr spcFirstLastPara="1" wrap="square" lIns="26650" tIns="17775" rIns="26650" bIns="17775" anchor="ctr" anchorCtr="0">
              <a:no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zh-TW" altLang="en-US" sz="1800" b="1" i="0" u="none" strike="noStrike" kern="1200" cap="none" spc="0" normalizeH="0" baseline="0" noProof="0" dirty="0">
                  <a:ln>
                    <a:noFill/>
                  </a:ln>
                  <a:solidFill>
                    <a:srgbClr val="7030A0"/>
                  </a:solidFill>
                  <a:effectLst/>
                  <a:uLnTx/>
                  <a:uFillTx/>
                  <a:latin typeface="微軟正黑體" pitchFamily="34" charset="-120"/>
                  <a:ea typeface="微軟正黑體" pitchFamily="34" charset="-120"/>
                  <a:cs typeface="Candara"/>
                  <a:sym typeface="Candara"/>
                </a:rPr>
                <a:t>會計事務科</a:t>
              </a:r>
              <a:endParaRPr kumimoji="0" sz="1800" b="1" i="0" u="none" strike="noStrike" kern="1200" cap="none" spc="0" normalizeH="0" baseline="0" noProof="0" dirty="0">
                <a:ln>
                  <a:noFill/>
                </a:ln>
                <a:solidFill>
                  <a:srgbClr val="7030A0"/>
                </a:solidFill>
                <a:effectLst/>
                <a:uLnTx/>
                <a:uFillTx/>
                <a:latin typeface="微軟正黑體" pitchFamily="34" charset="-120"/>
                <a:ea typeface="微軟正黑體" pitchFamily="34" charset="-120"/>
                <a:cs typeface="Candara"/>
                <a:sym typeface="Candara"/>
              </a:endParaRPr>
            </a:p>
            <a:p>
              <a:pPr marL="0" marR="0" lvl="0" indent="0" algn="ctr" defTabSz="457200" rtl="0" eaLnBrk="1" fontAlgn="auto" latinLnBrk="0" hangingPunct="1">
                <a:lnSpc>
                  <a:spcPct val="90000"/>
                </a:lnSpc>
                <a:spcBef>
                  <a:spcPts val="628"/>
                </a:spcBef>
                <a:spcAft>
                  <a:spcPts val="0"/>
                </a:spcAft>
                <a:buClrTx/>
                <a:buSzTx/>
                <a:buFontTx/>
                <a:buNone/>
                <a:tabLst/>
                <a:defRPr/>
              </a:pPr>
              <a:r>
                <a:rPr kumimoji="0" lang="zh-TW" altLang="en-US" sz="1500" b="1" i="0" u="none" strike="noStrike" kern="1200" cap="none" spc="0" normalizeH="0" baseline="0" noProof="0" dirty="0">
                  <a:ln>
                    <a:noFill/>
                  </a:ln>
                  <a:solidFill>
                    <a:srgbClr val="7030A0"/>
                  </a:solidFill>
                  <a:effectLst/>
                  <a:uLnTx/>
                  <a:uFillTx/>
                  <a:latin typeface="微軟正黑體" pitchFamily="34" charset="-120"/>
                  <a:ea typeface="微軟正黑體" pitchFamily="34" charset="-120"/>
                  <a:cs typeface="Candara"/>
                  <a:sym typeface="Candara"/>
                </a:rPr>
                <a:t>每年級</a:t>
              </a:r>
              <a:r>
                <a:rPr kumimoji="0" lang="en-US" altLang="zh-TW" sz="1500" b="1" i="0" u="none" strike="noStrike" kern="1200" cap="none" spc="0" normalizeH="0" baseline="0" noProof="0" dirty="0">
                  <a:ln>
                    <a:noFill/>
                  </a:ln>
                  <a:solidFill>
                    <a:srgbClr val="7030A0"/>
                  </a:solidFill>
                  <a:effectLst/>
                  <a:uLnTx/>
                  <a:uFillTx/>
                  <a:latin typeface="微軟正黑體" pitchFamily="34" charset="-120"/>
                  <a:ea typeface="微軟正黑體" pitchFamily="34" charset="-120"/>
                  <a:cs typeface="Candara"/>
                  <a:sym typeface="Candara"/>
                </a:rPr>
                <a:t>2</a:t>
              </a:r>
              <a:r>
                <a:rPr kumimoji="0" lang="zh-TW" altLang="en-US" sz="1500" b="1" i="0" u="none" strike="noStrike" kern="1200" cap="none" spc="0" normalizeH="0" baseline="0" noProof="0" dirty="0">
                  <a:ln>
                    <a:noFill/>
                  </a:ln>
                  <a:solidFill>
                    <a:srgbClr val="7030A0"/>
                  </a:solidFill>
                  <a:effectLst/>
                  <a:uLnTx/>
                  <a:uFillTx/>
                  <a:latin typeface="微軟正黑體" pitchFamily="34" charset="-120"/>
                  <a:ea typeface="微軟正黑體" pitchFamily="34" charset="-120"/>
                  <a:cs typeface="Candara"/>
                  <a:sym typeface="Candara"/>
                </a:rPr>
                <a:t>班</a:t>
              </a:r>
              <a:endParaRPr kumimoji="0" sz="1500" b="1" i="0" u="none" strike="noStrike" kern="1200" cap="none" spc="0" normalizeH="0" baseline="0" noProof="0" dirty="0">
                <a:ln>
                  <a:noFill/>
                </a:ln>
                <a:solidFill>
                  <a:srgbClr val="7030A0"/>
                </a:solidFill>
                <a:effectLst/>
                <a:uLnTx/>
                <a:uFillTx/>
                <a:latin typeface="微軟正黑體" pitchFamily="34" charset="-120"/>
                <a:ea typeface="微軟正黑體" pitchFamily="34" charset="-120"/>
                <a:cs typeface="Candara"/>
                <a:sym typeface="Candara"/>
              </a:endParaRPr>
            </a:p>
          </p:txBody>
        </p:sp>
        <p:sp>
          <p:nvSpPr>
            <p:cNvPr id="200" name="Google Shape;200;p8"/>
            <p:cNvSpPr/>
            <p:nvPr/>
          </p:nvSpPr>
          <p:spPr>
            <a:xfrm>
              <a:off x="296669" y="620983"/>
              <a:ext cx="91440" cy="2585626"/>
            </a:xfrm>
            <a:custGeom>
              <a:avLst/>
              <a:gdLst/>
              <a:ahLst/>
              <a:cxnLst/>
              <a:rect l="l" t="t" r="r" b="b"/>
              <a:pathLst>
                <a:path w="120000" h="120000" extrusionOk="0">
                  <a:moveTo>
                    <a:pt x="0" y="0"/>
                  </a:moveTo>
                  <a:lnTo>
                    <a:pt x="0" y="114171"/>
                  </a:lnTo>
                  <a:lnTo>
                    <a:pt x="161890" y="114171"/>
                  </a:lnTo>
                </a:path>
              </a:pathLst>
            </a:custGeom>
            <a:noFill/>
            <a:ln w="25400" cap="flat" cmpd="sng">
              <a:solidFill>
                <a:srgbClr val="000000"/>
              </a:solidFill>
              <a:prstDash val="solid"/>
              <a:round/>
              <a:headEnd type="none" w="sm" len="sm"/>
              <a:tailEnd type="none" w="sm" len="sm"/>
            </a:ln>
          </p:spPr>
        </p:sp>
        <p:sp>
          <p:nvSpPr>
            <p:cNvPr id="201" name="Google Shape;201;p8"/>
            <p:cNvSpPr/>
            <p:nvPr/>
          </p:nvSpPr>
          <p:spPr>
            <a:xfrm>
              <a:off x="432050" y="2776027"/>
              <a:ext cx="1301602" cy="861164"/>
            </a:xfrm>
            <a:prstGeom prst="roundRect">
              <a:avLst>
                <a:gd name="adj" fmla="val 10000"/>
              </a:avLst>
            </a:prstGeom>
            <a:solidFill>
              <a:schemeClr val="bg2">
                <a:lumMod val="10000"/>
                <a:lumOff val="90000"/>
                <a:alpha val="89803"/>
              </a:schemeClr>
            </a:solidFill>
            <a:ln>
              <a:solidFill>
                <a:srgbClr val="57257D"/>
              </a:solid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微軟正黑體" pitchFamily="34" charset="-120"/>
                <a:ea typeface="微軟正黑體" pitchFamily="34" charset="-120"/>
                <a:cs typeface="+mn-cs"/>
              </a:endParaRPr>
            </a:p>
          </p:txBody>
        </p:sp>
        <p:sp>
          <p:nvSpPr>
            <p:cNvPr id="202" name="Google Shape;202;p8"/>
            <p:cNvSpPr txBox="1"/>
            <p:nvPr/>
          </p:nvSpPr>
          <p:spPr>
            <a:xfrm>
              <a:off x="455885" y="2801250"/>
              <a:ext cx="1213803" cy="810718"/>
            </a:xfrm>
            <a:prstGeom prst="rect">
              <a:avLst/>
            </a:prstGeom>
            <a:noFill/>
            <a:ln>
              <a:noFill/>
            </a:ln>
          </p:spPr>
          <p:txBody>
            <a:bodyPr spcFirstLastPara="1" wrap="square" lIns="26650" tIns="17775" rIns="26650" bIns="17775" anchor="ctr" anchorCtr="0">
              <a:no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zh-TW" altLang="en-US" sz="1800" b="1" i="0" u="none" strike="noStrike" kern="1200" cap="none" spc="0" normalizeH="0" baseline="0" noProof="0" dirty="0">
                  <a:ln>
                    <a:noFill/>
                  </a:ln>
                  <a:solidFill>
                    <a:srgbClr val="7030A0"/>
                  </a:solidFill>
                  <a:effectLst/>
                  <a:uLnTx/>
                  <a:uFillTx/>
                  <a:latin typeface="微軟正黑體" pitchFamily="34" charset="-120"/>
                  <a:ea typeface="微軟正黑體" pitchFamily="34" charset="-120"/>
                  <a:cs typeface="Candara"/>
                  <a:sym typeface="Candara"/>
                </a:rPr>
                <a:t>資料處理科</a:t>
              </a:r>
              <a:endParaRPr kumimoji="0" sz="1800" b="1" i="0" u="none" strike="noStrike" kern="1200" cap="none" spc="0" normalizeH="0" baseline="0" noProof="0" dirty="0">
                <a:ln>
                  <a:noFill/>
                </a:ln>
                <a:solidFill>
                  <a:srgbClr val="7030A0"/>
                </a:solidFill>
                <a:effectLst/>
                <a:uLnTx/>
                <a:uFillTx/>
                <a:latin typeface="微軟正黑體" pitchFamily="34" charset="-120"/>
                <a:ea typeface="微軟正黑體" pitchFamily="34" charset="-120"/>
                <a:cs typeface="Candara"/>
                <a:sym typeface="Candara"/>
              </a:endParaRPr>
            </a:p>
            <a:p>
              <a:pPr marL="0" marR="0" lvl="0" indent="0" algn="ctr" defTabSz="457200" rtl="0" eaLnBrk="1" fontAlgn="auto" latinLnBrk="0" hangingPunct="1">
                <a:lnSpc>
                  <a:spcPct val="90000"/>
                </a:lnSpc>
                <a:spcBef>
                  <a:spcPts val="628"/>
                </a:spcBef>
                <a:spcAft>
                  <a:spcPts val="0"/>
                </a:spcAft>
                <a:buClrTx/>
                <a:buSzTx/>
                <a:buFontTx/>
                <a:buNone/>
                <a:tabLst/>
                <a:defRPr/>
              </a:pPr>
              <a:r>
                <a:rPr kumimoji="0" lang="zh-TW" altLang="en-US" sz="1500" b="1" i="0" u="none" strike="noStrike" kern="1200" cap="none" spc="0" normalizeH="0" baseline="0" noProof="0" dirty="0">
                  <a:ln>
                    <a:noFill/>
                  </a:ln>
                  <a:solidFill>
                    <a:srgbClr val="7030A0"/>
                  </a:solidFill>
                  <a:effectLst/>
                  <a:uLnTx/>
                  <a:uFillTx/>
                  <a:latin typeface="微軟正黑體" pitchFamily="34" charset="-120"/>
                  <a:ea typeface="微軟正黑體" pitchFamily="34" charset="-120"/>
                  <a:cs typeface="Candara"/>
                  <a:sym typeface="Candara"/>
                </a:rPr>
                <a:t>每年級</a:t>
              </a:r>
              <a:r>
                <a:rPr kumimoji="0" lang="en-US" altLang="zh-TW" sz="1500" b="1" i="0" u="none" strike="noStrike" kern="1200" cap="none" spc="0" normalizeH="0" baseline="0" noProof="0" dirty="0">
                  <a:ln>
                    <a:noFill/>
                  </a:ln>
                  <a:solidFill>
                    <a:srgbClr val="7030A0"/>
                  </a:solidFill>
                  <a:effectLst/>
                  <a:uLnTx/>
                  <a:uFillTx/>
                  <a:latin typeface="微軟正黑體" pitchFamily="34" charset="-120"/>
                  <a:ea typeface="微軟正黑體" pitchFamily="34" charset="-120"/>
                  <a:cs typeface="Candara"/>
                  <a:sym typeface="Candara"/>
                </a:rPr>
                <a:t>3</a:t>
              </a:r>
              <a:r>
                <a:rPr kumimoji="0" lang="zh-TW" altLang="en-US" sz="1500" b="1" i="0" u="none" strike="noStrike" kern="1200" cap="none" spc="0" normalizeH="0" baseline="0" noProof="0" dirty="0">
                  <a:ln>
                    <a:noFill/>
                  </a:ln>
                  <a:solidFill>
                    <a:srgbClr val="7030A0"/>
                  </a:solidFill>
                  <a:effectLst/>
                  <a:uLnTx/>
                  <a:uFillTx/>
                  <a:latin typeface="微軟正黑體" pitchFamily="34" charset="-120"/>
                  <a:ea typeface="微軟正黑體" pitchFamily="34" charset="-120"/>
                  <a:cs typeface="Candara"/>
                  <a:sym typeface="Candara"/>
                </a:rPr>
                <a:t>班</a:t>
              </a:r>
              <a:endParaRPr kumimoji="0" sz="1500" b="1" i="0" u="none" strike="noStrike" kern="1200" cap="none" spc="0" normalizeH="0" baseline="0" noProof="0" dirty="0">
                <a:ln>
                  <a:noFill/>
                </a:ln>
                <a:solidFill>
                  <a:srgbClr val="7030A0"/>
                </a:solidFill>
                <a:effectLst/>
                <a:uLnTx/>
                <a:uFillTx/>
                <a:latin typeface="微軟正黑體" pitchFamily="34" charset="-120"/>
                <a:ea typeface="微軟正黑體" pitchFamily="34" charset="-120"/>
                <a:cs typeface="Candara"/>
                <a:sym typeface="Candara"/>
              </a:endParaRPr>
            </a:p>
          </p:txBody>
        </p:sp>
        <p:sp>
          <p:nvSpPr>
            <p:cNvPr id="203" name="Google Shape;203;p8"/>
            <p:cNvSpPr/>
            <p:nvPr/>
          </p:nvSpPr>
          <p:spPr>
            <a:xfrm>
              <a:off x="296669" y="620983"/>
              <a:ext cx="91440" cy="3556946"/>
            </a:xfrm>
            <a:custGeom>
              <a:avLst/>
              <a:gdLst/>
              <a:ahLst/>
              <a:cxnLst/>
              <a:rect l="l" t="t" r="r" b="b"/>
              <a:pathLst>
                <a:path w="120000" h="120000" extrusionOk="0">
                  <a:moveTo>
                    <a:pt x="0" y="0"/>
                  </a:moveTo>
                  <a:lnTo>
                    <a:pt x="0" y="115392"/>
                  </a:lnTo>
                  <a:lnTo>
                    <a:pt x="161890" y="115392"/>
                  </a:lnTo>
                </a:path>
              </a:pathLst>
            </a:custGeom>
            <a:noFill/>
            <a:ln w="25400" cap="flat" cmpd="sng">
              <a:solidFill>
                <a:srgbClr val="000000"/>
              </a:solidFill>
              <a:prstDash val="solid"/>
              <a:round/>
              <a:headEnd type="none" w="sm" len="sm"/>
              <a:tailEnd type="none" w="sm" len="sm"/>
            </a:ln>
          </p:spPr>
        </p:sp>
        <p:sp>
          <p:nvSpPr>
            <p:cNvPr id="204" name="Google Shape;204;p8"/>
            <p:cNvSpPr/>
            <p:nvPr/>
          </p:nvSpPr>
          <p:spPr>
            <a:xfrm>
              <a:off x="432050" y="3747347"/>
              <a:ext cx="1301602" cy="861164"/>
            </a:xfrm>
            <a:prstGeom prst="roundRect">
              <a:avLst>
                <a:gd name="adj" fmla="val 10000"/>
              </a:avLst>
            </a:prstGeom>
            <a:solidFill>
              <a:schemeClr val="bg2">
                <a:lumMod val="10000"/>
                <a:lumOff val="90000"/>
                <a:alpha val="89803"/>
              </a:schemeClr>
            </a:solidFill>
            <a:ln>
              <a:solidFill>
                <a:srgbClr val="57257D"/>
              </a:solid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微軟正黑體" pitchFamily="34" charset="-120"/>
                <a:ea typeface="微軟正黑體" pitchFamily="34" charset="-120"/>
                <a:cs typeface="+mn-cs"/>
              </a:endParaRPr>
            </a:p>
          </p:txBody>
        </p:sp>
        <p:sp>
          <p:nvSpPr>
            <p:cNvPr id="205" name="Google Shape;205;p8"/>
            <p:cNvSpPr txBox="1"/>
            <p:nvPr/>
          </p:nvSpPr>
          <p:spPr>
            <a:xfrm>
              <a:off x="455885" y="3772570"/>
              <a:ext cx="1213803" cy="810718"/>
            </a:xfrm>
            <a:prstGeom prst="rect">
              <a:avLst/>
            </a:prstGeom>
            <a:noFill/>
            <a:ln>
              <a:noFill/>
            </a:ln>
          </p:spPr>
          <p:txBody>
            <a:bodyPr spcFirstLastPara="1" wrap="square" lIns="26650" tIns="17775" rIns="26650" bIns="17775" anchor="ctr" anchorCtr="0">
              <a:no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zh-TW" altLang="en-US" sz="1800" b="1" i="0" u="none" strike="noStrike" kern="1200" cap="none" spc="0" normalizeH="0" baseline="0" noProof="0" dirty="0">
                  <a:ln>
                    <a:noFill/>
                  </a:ln>
                  <a:solidFill>
                    <a:srgbClr val="7030A0"/>
                  </a:solidFill>
                  <a:effectLst/>
                  <a:uLnTx/>
                  <a:uFillTx/>
                  <a:latin typeface="微軟正黑體" pitchFamily="34" charset="-120"/>
                  <a:ea typeface="微軟正黑體" pitchFamily="34" charset="-120"/>
                  <a:cs typeface="Candara"/>
                  <a:sym typeface="Candara"/>
                </a:rPr>
                <a:t>國際貿易科</a:t>
              </a:r>
              <a:endParaRPr kumimoji="0" sz="1800" b="1" i="0" u="none" strike="noStrike" kern="1200" cap="none" spc="0" normalizeH="0" baseline="0" noProof="0" dirty="0">
                <a:ln>
                  <a:noFill/>
                </a:ln>
                <a:solidFill>
                  <a:srgbClr val="7030A0"/>
                </a:solidFill>
                <a:effectLst/>
                <a:uLnTx/>
                <a:uFillTx/>
                <a:latin typeface="微軟正黑體" pitchFamily="34" charset="-120"/>
                <a:ea typeface="微軟正黑體" pitchFamily="34" charset="-120"/>
                <a:cs typeface="Candara"/>
                <a:sym typeface="Candara"/>
              </a:endParaRPr>
            </a:p>
            <a:p>
              <a:pPr marL="0" marR="0" lvl="0" indent="0" algn="ctr" defTabSz="457200" rtl="0" eaLnBrk="1" fontAlgn="auto" latinLnBrk="0" hangingPunct="1">
                <a:lnSpc>
                  <a:spcPct val="90000"/>
                </a:lnSpc>
                <a:spcBef>
                  <a:spcPts val="628"/>
                </a:spcBef>
                <a:spcAft>
                  <a:spcPts val="0"/>
                </a:spcAft>
                <a:buClrTx/>
                <a:buSzTx/>
                <a:buFontTx/>
                <a:buNone/>
                <a:tabLst/>
                <a:defRPr/>
              </a:pPr>
              <a:r>
                <a:rPr kumimoji="0" lang="zh-TW" altLang="en-US" sz="1500" b="1" i="0" u="none" strike="noStrike" kern="1200" cap="none" spc="0" normalizeH="0" baseline="0" noProof="0" dirty="0">
                  <a:ln>
                    <a:noFill/>
                  </a:ln>
                  <a:solidFill>
                    <a:srgbClr val="7030A0"/>
                  </a:solidFill>
                  <a:effectLst/>
                  <a:uLnTx/>
                  <a:uFillTx/>
                  <a:latin typeface="微軟正黑體" pitchFamily="34" charset="-120"/>
                  <a:ea typeface="微軟正黑體" pitchFamily="34" charset="-120"/>
                  <a:cs typeface="Candara"/>
                  <a:sym typeface="Candara"/>
                </a:rPr>
                <a:t>每年級</a:t>
              </a:r>
              <a:r>
                <a:rPr kumimoji="0" lang="en-US" altLang="zh-TW" sz="1500" b="1" i="0" u="none" strike="noStrike" kern="1200" cap="none" spc="0" normalizeH="0" baseline="0" noProof="0" dirty="0">
                  <a:ln>
                    <a:noFill/>
                  </a:ln>
                  <a:solidFill>
                    <a:srgbClr val="7030A0"/>
                  </a:solidFill>
                  <a:effectLst/>
                  <a:uLnTx/>
                  <a:uFillTx/>
                  <a:latin typeface="微軟正黑體" pitchFamily="34" charset="-120"/>
                  <a:ea typeface="微軟正黑體" pitchFamily="34" charset="-120"/>
                  <a:cs typeface="Candara"/>
                  <a:sym typeface="Candara"/>
                </a:rPr>
                <a:t>4</a:t>
              </a:r>
              <a:r>
                <a:rPr kumimoji="0" lang="zh-TW" altLang="en-US" sz="1500" b="1" i="0" u="none" strike="noStrike" kern="1200" cap="none" spc="0" normalizeH="0" baseline="0" noProof="0" dirty="0">
                  <a:ln>
                    <a:noFill/>
                  </a:ln>
                  <a:solidFill>
                    <a:srgbClr val="7030A0"/>
                  </a:solidFill>
                  <a:effectLst/>
                  <a:uLnTx/>
                  <a:uFillTx/>
                  <a:latin typeface="微軟正黑體" pitchFamily="34" charset="-120"/>
                  <a:ea typeface="微軟正黑體" pitchFamily="34" charset="-120"/>
                  <a:cs typeface="Candara"/>
                  <a:sym typeface="Candara"/>
                </a:rPr>
                <a:t>班</a:t>
              </a:r>
              <a:endParaRPr kumimoji="0" sz="1500" b="1" i="0" u="none" strike="noStrike" kern="1200" cap="none" spc="0" normalizeH="0" baseline="0" noProof="0" dirty="0">
                <a:ln>
                  <a:noFill/>
                </a:ln>
                <a:solidFill>
                  <a:srgbClr val="7030A0"/>
                </a:solidFill>
                <a:effectLst/>
                <a:uLnTx/>
                <a:uFillTx/>
                <a:latin typeface="微軟正黑體" pitchFamily="34" charset="-120"/>
                <a:ea typeface="微軟正黑體" pitchFamily="34" charset="-120"/>
                <a:cs typeface="Candara"/>
                <a:sym typeface="Candara"/>
              </a:endParaRPr>
            </a:p>
          </p:txBody>
        </p:sp>
        <p:sp>
          <p:nvSpPr>
            <p:cNvPr id="206" name="Google Shape;206;p8"/>
            <p:cNvSpPr/>
            <p:nvPr/>
          </p:nvSpPr>
          <p:spPr>
            <a:xfrm>
              <a:off x="1656186" y="112599"/>
              <a:ext cx="1530387" cy="508383"/>
            </a:xfrm>
            <a:prstGeom prst="roundRect">
              <a:avLst>
                <a:gd name="adj" fmla="val 10000"/>
              </a:avLst>
            </a:prstGeom>
            <a:solidFill>
              <a:srgbClr val="D614B1"/>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微軟正黑體" pitchFamily="34" charset="-120"/>
                <a:ea typeface="微軟正黑體" pitchFamily="34" charset="-120"/>
                <a:cs typeface="+mn-cs"/>
              </a:endParaRPr>
            </a:p>
          </p:txBody>
        </p:sp>
        <p:sp>
          <p:nvSpPr>
            <p:cNvPr id="207" name="Google Shape;207;p8"/>
            <p:cNvSpPr txBox="1"/>
            <p:nvPr/>
          </p:nvSpPr>
          <p:spPr>
            <a:xfrm>
              <a:off x="1671076" y="128128"/>
              <a:ext cx="1500607" cy="478603"/>
            </a:xfrm>
            <a:prstGeom prst="rect">
              <a:avLst/>
            </a:prstGeom>
            <a:noFill/>
            <a:ln>
              <a:noFill/>
            </a:ln>
          </p:spPr>
          <p:txBody>
            <a:bodyPr spcFirstLastPara="1" wrap="square" lIns="34275" tIns="22850" rIns="34275" bIns="22850" anchor="ctr" anchorCtr="0">
              <a:no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zh-TW" altLang="en-US" sz="2300" b="1" i="0" u="none" strike="noStrike" kern="1200" cap="none" spc="0" normalizeH="0" baseline="0" noProof="0" dirty="0">
                  <a:ln>
                    <a:noFill/>
                  </a:ln>
                  <a:solidFill>
                    <a:srgbClr val="FFFFFF"/>
                  </a:solidFill>
                  <a:effectLst/>
                  <a:uLnTx/>
                  <a:uFillTx/>
                  <a:latin typeface="微軟正黑體" pitchFamily="34" charset="-120"/>
                  <a:ea typeface="微軟正黑體" pitchFamily="34" charset="-120"/>
                  <a:cs typeface="Candara"/>
                  <a:sym typeface="Candara"/>
                </a:rPr>
                <a:t>外語群</a:t>
              </a:r>
            </a:p>
          </p:txBody>
        </p:sp>
        <p:sp>
          <p:nvSpPr>
            <p:cNvPr id="208" name="Google Shape;208;p8"/>
            <p:cNvSpPr/>
            <p:nvPr/>
          </p:nvSpPr>
          <p:spPr>
            <a:xfrm>
              <a:off x="1809225" y="620983"/>
              <a:ext cx="134994" cy="606679"/>
            </a:xfrm>
            <a:custGeom>
              <a:avLst/>
              <a:gdLst/>
              <a:ahLst/>
              <a:cxnLst/>
              <a:rect l="l" t="t" r="r" b="b"/>
              <a:pathLst>
                <a:path w="120000" h="120000" extrusionOk="0">
                  <a:moveTo>
                    <a:pt x="0" y="0"/>
                  </a:moveTo>
                  <a:lnTo>
                    <a:pt x="0" y="109516"/>
                  </a:lnTo>
                  <a:lnTo>
                    <a:pt x="118167" y="109516"/>
                  </a:lnTo>
                </a:path>
              </a:pathLst>
            </a:custGeom>
            <a:noFill/>
            <a:ln w="25400" cap="flat" cmpd="sng">
              <a:solidFill>
                <a:srgbClr val="000000"/>
              </a:solidFill>
              <a:prstDash val="solid"/>
              <a:round/>
              <a:headEnd type="none" w="sm" len="sm"/>
              <a:tailEnd type="none" w="sm" len="sm"/>
            </a:ln>
          </p:spPr>
        </p:sp>
        <p:sp>
          <p:nvSpPr>
            <p:cNvPr id="209" name="Google Shape;209;p8"/>
            <p:cNvSpPr/>
            <p:nvPr/>
          </p:nvSpPr>
          <p:spPr>
            <a:xfrm>
              <a:off x="1944219" y="760672"/>
              <a:ext cx="1415583" cy="933980"/>
            </a:xfrm>
            <a:prstGeom prst="roundRect">
              <a:avLst>
                <a:gd name="adj" fmla="val 10000"/>
              </a:avLst>
            </a:prstGeom>
            <a:solidFill>
              <a:schemeClr val="accent4">
                <a:lumMod val="20000"/>
                <a:lumOff val="80000"/>
                <a:alpha val="89803"/>
              </a:schemeClr>
            </a:solidFill>
            <a:ln>
              <a:solidFill>
                <a:srgbClr val="D614B1"/>
              </a:solid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微軟正黑體" pitchFamily="34" charset="-120"/>
                <a:ea typeface="微軟正黑體" pitchFamily="34" charset="-120"/>
                <a:cs typeface="+mn-cs"/>
              </a:endParaRPr>
            </a:p>
          </p:txBody>
        </p:sp>
        <p:sp>
          <p:nvSpPr>
            <p:cNvPr id="210" name="Google Shape;210;p8"/>
            <p:cNvSpPr txBox="1"/>
            <p:nvPr/>
          </p:nvSpPr>
          <p:spPr>
            <a:xfrm>
              <a:off x="1971574" y="778899"/>
              <a:ext cx="1354408" cy="879270"/>
            </a:xfrm>
            <a:prstGeom prst="rect">
              <a:avLst/>
            </a:prstGeom>
            <a:noFill/>
            <a:ln>
              <a:noFill/>
            </a:ln>
          </p:spPr>
          <p:txBody>
            <a:bodyPr spcFirstLastPara="1" wrap="square" lIns="26650" tIns="17775" rIns="26650" bIns="17775" anchor="ctr" anchorCtr="0">
              <a:noAutofit/>
            </a:bodyPr>
            <a:lstStyle/>
            <a:p>
              <a:pPr marL="0" marR="0" lvl="0" indent="0" algn="ctr" defTabSz="457200" rtl="0" eaLnBrk="1" fontAlgn="auto" latinLnBrk="0" hangingPunct="1">
                <a:lnSpc>
                  <a:spcPct val="90000"/>
                </a:lnSpc>
                <a:spcBef>
                  <a:spcPts val="628"/>
                </a:spcBef>
                <a:spcAft>
                  <a:spcPts val="0"/>
                </a:spcAft>
                <a:buClrTx/>
                <a:buSzTx/>
                <a:buFontTx/>
                <a:buNone/>
                <a:tabLst/>
                <a:defRPr/>
              </a:pPr>
              <a:r>
                <a:rPr kumimoji="0" lang="zh-TW" altLang="en-US" sz="1800" b="1" i="0" u="none" strike="noStrike" kern="1200" cap="none" spc="0" normalizeH="0" baseline="0" noProof="0" dirty="0">
                  <a:ln>
                    <a:noFill/>
                  </a:ln>
                  <a:solidFill>
                    <a:srgbClr val="D614B1"/>
                  </a:solidFill>
                  <a:effectLst/>
                  <a:uLnTx/>
                  <a:uFillTx/>
                  <a:latin typeface="微軟正黑體" panose="020B0604030504040204" pitchFamily="34" charset="-120"/>
                  <a:ea typeface="微軟正黑體" panose="020B0604030504040204" pitchFamily="34" charset="-120"/>
                  <a:cs typeface="Candara"/>
                  <a:sym typeface="Candara"/>
                </a:rPr>
                <a:t>應用英語科</a:t>
              </a:r>
            </a:p>
            <a:p>
              <a:pPr marL="0" marR="0" lvl="0" indent="0" algn="ctr" defTabSz="457200" rtl="0" eaLnBrk="1" fontAlgn="auto" latinLnBrk="0" hangingPunct="1">
                <a:lnSpc>
                  <a:spcPct val="90000"/>
                </a:lnSpc>
                <a:spcBef>
                  <a:spcPts val="628"/>
                </a:spcBef>
                <a:spcAft>
                  <a:spcPts val="0"/>
                </a:spcAft>
                <a:buClrTx/>
                <a:buSzTx/>
                <a:buFontTx/>
                <a:buNone/>
                <a:tabLst/>
                <a:defRPr/>
              </a:pPr>
              <a:r>
                <a:rPr kumimoji="0" lang="zh-TW" altLang="en-US" sz="1500" b="1" i="0" u="none" strike="noStrike" kern="1200" cap="none" spc="0" normalizeH="0" baseline="0" noProof="0" dirty="0">
                  <a:ln>
                    <a:noFill/>
                  </a:ln>
                  <a:solidFill>
                    <a:srgbClr val="D614B1"/>
                  </a:solidFill>
                  <a:effectLst/>
                  <a:uLnTx/>
                  <a:uFillTx/>
                  <a:latin typeface="微軟正黑體" panose="020B0604030504040204" pitchFamily="34" charset="-120"/>
                  <a:ea typeface="微軟正黑體" panose="020B0604030504040204" pitchFamily="34" charset="-120"/>
                  <a:cs typeface="Candara"/>
                  <a:sym typeface="DFKai-SB"/>
                </a:rPr>
                <a:t>每年級</a:t>
              </a:r>
              <a:r>
                <a:rPr kumimoji="0" lang="en-US" altLang="zh-TW" sz="1500" b="1" i="0" u="none" strike="noStrike" kern="1200" cap="none" spc="0" normalizeH="0" baseline="0" noProof="0" dirty="0">
                  <a:ln>
                    <a:noFill/>
                  </a:ln>
                  <a:solidFill>
                    <a:srgbClr val="D614B1"/>
                  </a:solidFill>
                  <a:effectLst/>
                  <a:uLnTx/>
                  <a:uFillTx/>
                  <a:latin typeface="微軟正黑體" panose="020B0604030504040204" pitchFamily="34" charset="-120"/>
                  <a:ea typeface="微軟正黑體" panose="020B0604030504040204" pitchFamily="34" charset="-120"/>
                  <a:cs typeface="Candara"/>
                  <a:sym typeface="DFKai-SB"/>
                </a:rPr>
                <a:t>3</a:t>
              </a:r>
              <a:r>
                <a:rPr kumimoji="0" lang="zh-TW" altLang="en-US" sz="1500" b="1" i="0" u="none" strike="noStrike" kern="1200" cap="none" spc="0" normalizeH="0" baseline="0" noProof="0" dirty="0">
                  <a:ln>
                    <a:noFill/>
                  </a:ln>
                  <a:solidFill>
                    <a:srgbClr val="D614B1"/>
                  </a:solidFill>
                  <a:effectLst/>
                  <a:uLnTx/>
                  <a:uFillTx/>
                  <a:latin typeface="微軟正黑體" panose="020B0604030504040204" pitchFamily="34" charset="-120"/>
                  <a:ea typeface="微軟正黑體" panose="020B0604030504040204" pitchFamily="34" charset="-120"/>
                  <a:cs typeface="Candara"/>
                  <a:sym typeface="DFKai-SB"/>
                </a:rPr>
                <a:t>班</a:t>
              </a:r>
              <a:endParaRPr kumimoji="0" sz="1500" b="1" i="0" u="none" strike="noStrike" kern="1200" cap="none" spc="0" normalizeH="0" baseline="0" noProof="0" dirty="0">
                <a:ln>
                  <a:noFill/>
                </a:ln>
                <a:solidFill>
                  <a:srgbClr val="D614B1"/>
                </a:solidFill>
                <a:effectLst/>
                <a:uLnTx/>
                <a:uFillTx/>
                <a:latin typeface="微軟正黑體" panose="020B0604030504040204" pitchFamily="34" charset="-120"/>
                <a:ea typeface="微軟正黑體" panose="020B0604030504040204" pitchFamily="34" charset="-120"/>
                <a:cs typeface="Candara"/>
                <a:sym typeface="DFKai-SB"/>
              </a:endParaRPr>
            </a:p>
          </p:txBody>
        </p:sp>
        <p:sp>
          <p:nvSpPr>
            <p:cNvPr id="211" name="Google Shape;211;p8"/>
            <p:cNvSpPr/>
            <p:nvPr/>
          </p:nvSpPr>
          <p:spPr>
            <a:xfrm>
              <a:off x="3332587" y="126216"/>
              <a:ext cx="1329099" cy="508383"/>
            </a:xfrm>
            <a:prstGeom prst="roundRect">
              <a:avLst>
                <a:gd name="adj" fmla="val 10000"/>
              </a:avLst>
            </a:prstGeom>
            <a:solidFill>
              <a:srgbClr val="7030A0"/>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微軟正黑體" pitchFamily="34" charset="-120"/>
                <a:ea typeface="微軟正黑體" pitchFamily="34" charset="-120"/>
                <a:cs typeface="+mn-cs"/>
              </a:endParaRPr>
            </a:p>
          </p:txBody>
        </p:sp>
        <p:sp>
          <p:nvSpPr>
            <p:cNvPr id="212" name="Google Shape;212;p8"/>
            <p:cNvSpPr txBox="1"/>
            <p:nvPr/>
          </p:nvSpPr>
          <p:spPr>
            <a:xfrm>
              <a:off x="3347477" y="141745"/>
              <a:ext cx="1299319" cy="478603"/>
            </a:xfrm>
            <a:prstGeom prst="rect">
              <a:avLst/>
            </a:prstGeom>
            <a:noFill/>
            <a:ln>
              <a:noFill/>
            </a:ln>
          </p:spPr>
          <p:txBody>
            <a:bodyPr spcFirstLastPara="1" wrap="square" lIns="34275" tIns="22850" rIns="34275" bIns="22850" anchor="ctr" anchorCtr="0">
              <a:no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zh-TW" altLang="en-US" sz="2300" b="1" i="0" u="none" strike="noStrike" kern="1200" cap="none" spc="0" normalizeH="0" baseline="0" noProof="0" dirty="0">
                  <a:ln>
                    <a:noFill/>
                  </a:ln>
                  <a:solidFill>
                    <a:srgbClr val="FFFFFF"/>
                  </a:solidFill>
                  <a:effectLst/>
                  <a:uLnTx/>
                  <a:uFillTx/>
                  <a:latin typeface="微軟正黑體" pitchFamily="34" charset="-120"/>
                  <a:ea typeface="微軟正黑體" pitchFamily="34" charset="-120"/>
                  <a:cs typeface="Candara"/>
                  <a:sym typeface="Candara"/>
                </a:rPr>
                <a:t>設計群</a:t>
              </a:r>
              <a:endParaRPr kumimoji="0" sz="2300" b="1" i="0" u="none" strike="noStrike" kern="1200" cap="none" spc="0" normalizeH="0" baseline="0" noProof="0" dirty="0">
                <a:ln>
                  <a:noFill/>
                </a:ln>
                <a:solidFill>
                  <a:srgbClr val="FFFFFF"/>
                </a:solidFill>
                <a:effectLst/>
                <a:uLnTx/>
                <a:uFillTx/>
                <a:latin typeface="微軟正黑體" pitchFamily="34" charset="-120"/>
                <a:ea typeface="微軟正黑體" pitchFamily="34" charset="-120"/>
                <a:cs typeface="Candara"/>
                <a:sym typeface="Candara"/>
              </a:endParaRPr>
            </a:p>
          </p:txBody>
        </p:sp>
        <p:sp>
          <p:nvSpPr>
            <p:cNvPr id="213" name="Google Shape;213;p8"/>
            <p:cNvSpPr/>
            <p:nvPr/>
          </p:nvSpPr>
          <p:spPr>
            <a:xfrm>
              <a:off x="3419777" y="634599"/>
              <a:ext cx="91440" cy="547433"/>
            </a:xfrm>
            <a:custGeom>
              <a:avLst/>
              <a:gdLst/>
              <a:ahLst/>
              <a:cxnLst/>
              <a:rect l="l" t="t" r="r" b="b"/>
              <a:pathLst>
                <a:path w="120000" h="120000" extrusionOk="0">
                  <a:moveTo>
                    <a:pt x="60000" y="0"/>
                  </a:moveTo>
                  <a:lnTo>
                    <a:pt x="60000" y="120000"/>
                  </a:lnTo>
                  <a:lnTo>
                    <a:pt x="167545" y="120000"/>
                  </a:lnTo>
                </a:path>
              </a:pathLst>
            </a:custGeom>
            <a:noFill/>
            <a:ln w="25400" cap="flat" cmpd="sng">
              <a:solidFill>
                <a:srgbClr val="000000"/>
              </a:solidFill>
              <a:prstDash val="solid"/>
              <a:round/>
              <a:headEnd type="none" w="sm" len="sm"/>
              <a:tailEnd type="none" w="sm" len="sm"/>
            </a:ln>
          </p:spPr>
        </p:sp>
        <p:sp>
          <p:nvSpPr>
            <p:cNvPr id="214" name="Google Shape;214;p8"/>
            <p:cNvSpPr/>
            <p:nvPr/>
          </p:nvSpPr>
          <p:spPr>
            <a:xfrm>
              <a:off x="3547446" y="719830"/>
              <a:ext cx="1217120" cy="924406"/>
            </a:xfrm>
            <a:prstGeom prst="roundRect">
              <a:avLst>
                <a:gd name="adj" fmla="val 10000"/>
              </a:avLst>
            </a:prstGeom>
            <a:solidFill>
              <a:schemeClr val="bg2">
                <a:lumMod val="10000"/>
                <a:lumOff val="90000"/>
              </a:schemeClr>
            </a:solidFill>
            <a:ln>
              <a:solidFill>
                <a:srgbClr val="57257D"/>
              </a:solid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微軟正黑體" pitchFamily="34" charset="-120"/>
                <a:ea typeface="微軟正黑體" pitchFamily="34" charset="-120"/>
                <a:cs typeface="+mn-cs"/>
              </a:endParaRPr>
            </a:p>
          </p:txBody>
        </p:sp>
        <p:sp>
          <p:nvSpPr>
            <p:cNvPr id="215" name="Google Shape;215;p8"/>
            <p:cNvSpPr txBox="1"/>
            <p:nvPr/>
          </p:nvSpPr>
          <p:spPr>
            <a:xfrm>
              <a:off x="3574522" y="764003"/>
              <a:ext cx="1178005" cy="870256"/>
            </a:xfrm>
            <a:prstGeom prst="rect">
              <a:avLst/>
            </a:prstGeom>
            <a:noFill/>
            <a:ln>
              <a:noFill/>
            </a:ln>
          </p:spPr>
          <p:txBody>
            <a:bodyPr spcFirstLastPara="1" wrap="square" lIns="26650" tIns="17775" rIns="26650" bIns="17775" anchor="ctr" anchorCtr="0">
              <a:no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zh-TW" altLang="en-US" sz="1800" b="1" i="0" u="none" strike="noStrike" kern="1200" cap="none" spc="0" normalizeH="0" baseline="0" noProof="0" dirty="0">
                  <a:ln>
                    <a:noFill/>
                  </a:ln>
                  <a:solidFill>
                    <a:srgbClr val="57257D"/>
                  </a:solidFill>
                  <a:effectLst/>
                  <a:uLnTx/>
                  <a:uFillTx/>
                  <a:latin typeface="微軟正黑體" panose="020B0604030504040204" pitchFamily="34" charset="-120"/>
                  <a:ea typeface="微軟正黑體" panose="020B0604030504040204" pitchFamily="34" charset="-120"/>
                  <a:cs typeface="Candara"/>
                  <a:sym typeface="Candara"/>
                </a:rPr>
                <a:t>廣告設計科</a:t>
              </a:r>
            </a:p>
            <a:p>
              <a:pPr marL="0" marR="0" lvl="0" indent="0" algn="ctr" defTabSz="457200" rtl="0" eaLnBrk="1" fontAlgn="auto" latinLnBrk="0" hangingPunct="1">
                <a:lnSpc>
                  <a:spcPct val="90000"/>
                </a:lnSpc>
                <a:spcBef>
                  <a:spcPts val="628"/>
                </a:spcBef>
                <a:spcAft>
                  <a:spcPts val="0"/>
                </a:spcAft>
                <a:buClrTx/>
                <a:buSzTx/>
                <a:buFontTx/>
                <a:buNone/>
                <a:tabLst/>
                <a:defRPr/>
              </a:pPr>
              <a:r>
                <a:rPr kumimoji="0" lang="zh-TW" altLang="en-US" sz="1500" b="1" i="0" u="none" strike="noStrike" kern="1200" cap="none" spc="0" normalizeH="0" baseline="0" noProof="0" dirty="0">
                  <a:ln>
                    <a:noFill/>
                  </a:ln>
                  <a:solidFill>
                    <a:srgbClr val="57257D"/>
                  </a:solidFill>
                  <a:effectLst/>
                  <a:uLnTx/>
                  <a:uFillTx/>
                  <a:latin typeface="微軟正黑體" panose="020B0604030504040204" pitchFamily="34" charset="-120"/>
                  <a:ea typeface="微軟正黑體" panose="020B0604030504040204" pitchFamily="34" charset="-120"/>
                  <a:cs typeface="Candara"/>
                  <a:sym typeface="DFKai-SB"/>
                </a:rPr>
                <a:t>每年級</a:t>
              </a:r>
              <a:r>
                <a:rPr kumimoji="0" lang="en-US" altLang="zh-TW" sz="1500" b="1" i="0" u="none" strike="noStrike" kern="1200" cap="none" spc="0" normalizeH="0" baseline="0" noProof="0" dirty="0">
                  <a:ln>
                    <a:noFill/>
                  </a:ln>
                  <a:solidFill>
                    <a:srgbClr val="57257D"/>
                  </a:solidFill>
                  <a:effectLst/>
                  <a:uLnTx/>
                  <a:uFillTx/>
                  <a:latin typeface="微軟正黑體" panose="020B0604030504040204" pitchFamily="34" charset="-120"/>
                  <a:ea typeface="微軟正黑體" panose="020B0604030504040204" pitchFamily="34" charset="-120"/>
                  <a:cs typeface="Candara"/>
                  <a:sym typeface="DFKai-SB"/>
                </a:rPr>
                <a:t>3</a:t>
              </a:r>
              <a:r>
                <a:rPr kumimoji="0" lang="zh-TW" altLang="en-US" sz="1500" b="1" i="0" u="none" strike="noStrike" kern="1200" cap="none" spc="0" normalizeH="0" baseline="0" noProof="0" dirty="0">
                  <a:ln>
                    <a:noFill/>
                  </a:ln>
                  <a:solidFill>
                    <a:srgbClr val="57257D"/>
                  </a:solidFill>
                  <a:effectLst/>
                  <a:uLnTx/>
                  <a:uFillTx/>
                  <a:latin typeface="微軟正黑體" panose="020B0604030504040204" pitchFamily="34" charset="-120"/>
                  <a:ea typeface="微軟正黑體" panose="020B0604030504040204" pitchFamily="34" charset="-120"/>
                  <a:cs typeface="Candara"/>
                  <a:sym typeface="DFKai-SB"/>
                </a:rPr>
                <a:t>班</a:t>
              </a:r>
              <a:endParaRPr kumimoji="0" sz="1500" b="1" i="0" u="none" strike="noStrike" kern="1200" cap="none" spc="0" normalizeH="0" baseline="0" noProof="0" dirty="0">
                <a:ln>
                  <a:noFill/>
                </a:ln>
                <a:solidFill>
                  <a:srgbClr val="57257D"/>
                </a:solidFill>
                <a:effectLst/>
                <a:uLnTx/>
                <a:uFillTx/>
                <a:latin typeface="微軟正黑體" panose="020B0604030504040204" pitchFamily="34" charset="-120"/>
                <a:ea typeface="微軟正黑體" panose="020B0604030504040204" pitchFamily="34" charset="-120"/>
                <a:cs typeface="Candara"/>
                <a:sym typeface="DFKai-SB"/>
              </a:endParaRPr>
            </a:p>
          </p:txBody>
        </p:sp>
        <p:sp>
          <p:nvSpPr>
            <p:cNvPr id="216" name="Google Shape;216;p8"/>
            <p:cNvSpPr/>
            <p:nvPr/>
          </p:nvSpPr>
          <p:spPr>
            <a:xfrm>
              <a:off x="4752527" y="112599"/>
              <a:ext cx="1177341" cy="508383"/>
            </a:xfrm>
            <a:prstGeom prst="roundRect">
              <a:avLst>
                <a:gd name="adj" fmla="val 10000"/>
              </a:avLst>
            </a:prstGeom>
            <a:solidFill>
              <a:srgbClr val="D614B1"/>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微軟正黑體" pitchFamily="34" charset="-120"/>
                <a:ea typeface="微軟正黑體" pitchFamily="34" charset="-120"/>
                <a:cs typeface="+mn-cs"/>
              </a:endParaRPr>
            </a:p>
          </p:txBody>
        </p:sp>
        <p:sp>
          <p:nvSpPr>
            <p:cNvPr id="217" name="Google Shape;217;p8"/>
            <p:cNvSpPr txBox="1"/>
            <p:nvPr/>
          </p:nvSpPr>
          <p:spPr>
            <a:xfrm>
              <a:off x="4767417" y="128128"/>
              <a:ext cx="1147562" cy="478603"/>
            </a:xfrm>
            <a:prstGeom prst="rect">
              <a:avLst/>
            </a:prstGeom>
            <a:noFill/>
            <a:ln>
              <a:noFill/>
            </a:ln>
          </p:spPr>
          <p:txBody>
            <a:bodyPr spcFirstLastPara="1" wrap="square" lIns="34275" tIns="22850" rIns="34275" bIns="22850" anchor="ctr" anchorCtr="0">
              <a:no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zh-TW" altLang="en-US" sz="2300" b="1" i="0" u="none" strike="noStrike" kern="1200" cap="none" spc="0" normalizeH="0" baseline="0" noProof="0">
                  <a:ln>
                    <a:noFill/>
                  </a:ln>
                  <a:solidFill>
                    <a:srgbClr val="FFFFFF"/>
                  </a:solidFill>
                  <a:effectLst/>
                  <a:uLnTx/>
                  <a:uFillTx/>
                  <a:latin typeface="微軟正黑體" pitchFamily="34" charset="-120"/>
                  <a:ea typeface="微軟正黑體" pitchFamily="34" charset="-120"/>
                  <a:cs typeface="Candara"/>
                  <a:sym typeface="Candara"/>
                </a:rPr>
                <a:t>特殊教育</a:t>
              </a:r>
              <a:endParaRPr kumimoji="0" sz="2300" b="1" i="0" u="none" strike="noStrike" kern="1200" cap="none" spc="0" normalizeH="0" baseline="0" noProof="0">
                <a:ln>
                  <a:noFill/>
                </a:ln>
                <a:solidFill>
                  <a:srgbClr val="FFFFFF"/>
                </a:solidFill>
                <a:effectLst/>
                <a:uLnTx/>
                <a:uFillTx/>
                <a:latin typeface="微軟正黑體" pitchFamily="34" charset="-120"/>
                <a:ea typeface="微軟正黑體" pitchFamily="34" charset="-120"/>
                <a:cs typeface="Candara"/>
                <a:sym typeface="Candara"/>
              </a:endParaRPr>
            </a:p>
          </p:txBody>
        </p:sp>
        <p:sp>
          <p:nvSpPr>
            <p:cNvPr id="218" name="Google Shape;218;p8"/>
            <p:cNvSpPr/>
            <p:nvPr/>
          </p:nvSpPr>
          <p:spPr>
            <a:xfrm>
              <a:off x="4824541" y="620983"/>
              <a:ext cx="91440" cy="578148"/>
            </a:xfrm>
            <a:custGeom>
              <a:avLst/>
              <a:gdLst/>
              <a:ahLst/>
              <a:cxnLst/>
              <a:rect l="l" t="t" r="r" b="b"/>
              <a:pathLst>
                <a:path w="120000" h="120000" extrusionOk="0">
                  <a:moveTo>
                    <a:pt x="0" y="0"/>
                  </a:moveTo>
                  <a:lnTo>
                    <a:pt x="0" y="116522"/>
                  </a:lnTo>
                  <a:lnTo>
                    <a:pt x="154507" y="116522"/>
                  </a:lnTo>
                </a:path>
              </a:pathLst>
            </a:custGeom>
            <a:noFill/>
            <a:ln w="25400" cap="flat" cmpd="sng">
              <a:solidFill>
                <a:srgbClr val="000000"/>
              </a:solidFill>
              <a:prstDash val="solid"/>
              <a:round/>
              <a:headEnd type="none" w="sm" len="sm"/>
              <a:tailEnd type="none" w="sm" len="sm"/>
            </a:ln>
          </p:spPr>
        </p:sp>
        <p:sp>
          <p:nvSpPr>
            <p:cNvPr id="219" name="Google Shape;219;p8"/>
            <p:cNvSpPr/>
            <p:nvPr/>
          </p:nvSpPr>
          <p:spPr>
            <a:xfrm>
              <a:off x="4954739" y="736930"/>
              <a:ext cx="1170781" cy="924402"/>
            </a:xfrm>
            <a:prstGeom prst="roundRect">
              <a:avLst>
                <a:gd name="adj" fmla="val 10000"/>
              </a:avLst>
            </a:prstGeom>
            <a:solidFill>
              <a:schemeClr val="accent2">
                <a:lumMod val="20000"/>
                <a:lumOff val="80000"/>
              </a:schemeClr>
            </a:solidFill>
            <a:ln>
              <a:solidFill>
                <a:srgbClr val="D614B1"/>
              </a:solid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微軟正黑體" pitchFamily="34" charset="-120"/>
                <a:ea typeface="微軟正黑體" pitchFamily="34" charset="-120"/>
                <a:cs typeface="+mn-cs"/>
              </a:endParaRPr>
            </a:p>
          </p:txBody>
        </p:sp>
        <p:sp>
          <p:nvSpPr>
            <p:cNvPr id="220" name="Google Shape;220;p8"/>
            <p:cNvSpPr txBox="1"/>
            <p:nvPr/>
          </p:nvSpPr>
          <p:spPr>
            <a:xfrm>
              <a:off x="4993007" y="778899"/>
              <a:ext cx="1096075" cy="870252"/>
            </a:xfrm>
            <a:prstGeom prst="rect">
              <a:avLst/>
            </a:prstGeom>
            <a:noFill/>
            <a:ln>
              <a:noFill/>
            </a:ln>
          </p:spPr>
          <p:txBody>
            <a:bodyPr spcFirstLastPara="1" wrap="square" lIns="26650" tIns="17775" rIns="26650" bIns="17775" anchor="ctr" anchorCtr="0">
              <a:no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zh-TW" altLang="en-US" sz="1800" b="1" i="0" u="none" strike="noStrike" kern="1200" cap="none" spc="0" normalizeH="0" baseline="0" noProof="0" dirty="0">
                  <a:ln>
                    <a:noFill/>
                  </a:ln>
                  <a:solidFill>
                    <a:srgbClr val="D614B1"/>
                  </a:solidFill>
                  <a:effectLst/>
                  <a:uLnTx/>
                  <a:uFillTx/>
                  <a:latin typeface="微軟正黑體" panose="020B0604030504040204" pitchFamily="34" charset="-120"/>
                  <a:ea typeface="微軟正黑體" panose="020B0604030504040204" pitchFamily="34" charset="-120"/>
                  <a:cs typeface="Candara"/>
                  <a:sym typeface="Candara"/>
                </a:rPr>
                <a:t>綜合職能科</a:t>
              </a:r>
              <a:br>
                <a:rPr kumimoji="0" lang="zh-TW" altLang="en-US" sz="1800" b="1" i="0" u="none" strike="noStrike" kern="1200" cap="none" spc="0" normalizeH="0" baseline="0" noProof="0" dirty="0">
                  <a:ln>
                    <a:noFill/>
                  </a:ln>
                  <a:solidFill>
                    <a:srgbClr val="D614B1"/>
                  </a:solidFill>
                  <a:effectLst/>
                  <a:uLnTx/>
                  <a:uFillTx/>
                  <a:latin typeface="微軟正黑體" panose="020B0604030504040204" pitchFamily="34" charset="-120"/>
                  <a:ea typeface="微軟正黑體" panose="020B0604030504040204" pitchFamily="34" charset="-120"/>
                  <a:cs typeface="Candara"/>
                  <a:sym typeface="Candara"/>
                </a:rPr>
              </a:br>
              <a:r>
                <a:rPr kumimoji="0" lang="zh-TW" altLang="en-US" sz="1800" b="1" i="0" u="none" strike="noStrike" kern="1200" cap="none" spc="0" normalizeH="0" baseline="0" noProof="0" dirty="0">
                  <a:ln>
                    <a:noFill/>
                  </a:ln>
                  <a:solidFill>
                    <a:srgbClr val="D614B1"/>
                  </a:solidFill>
                  <a:effectLst/>
                  <a:uLnTx/>
                  <a:uFillTx/>
                  <a:latin typeface="微軟正黑體" panose="020B0604030504040204" pitchFamily="34" charset="-120"/>
                  <a:ea typeface="微軟正黑體" panose="020B0604030504040204" pitchFamily="34" charset="-120"/>
                  <a:cs typeface="Candara"/>
                  <a:sym typeface="Candara"/>
                </a:rPr>
                <a:t>門市服務科</a:t>
              </a:r>
              <a:endParaRPr kumimoji="0" sz="1800" b="1" i="0" u="none" strike="noStrike" kern="1200" cap="none" spc="0" normalizeH="0" baseline="0" noProof="0" dirty="0">
                <a:ln>
                  <a:noFill/>
                </a:ln>
                <a:solidFill>
                  <a:srgbClr val="D614B1"/>
                </a:solidFill>
                <a:effectLst/>
                <a:uLnTx/>
                <a:uFillTx/>
                <a:latin typeface="微軟正黑體" panose="020B0604030504040204" pitchFamily="34" charset="-120"/>
                <a:ea typeface="微軟正黑體" panose="020B0604030504040204" pitchFamily="34" charset="-120"/>
                <a:cs typeface="Candara"/>
                <a:sym typeface="Candara"/>
              </a:endParaRPr>
            </a:p>
            <a:p>
              <a:pPr marL="0" marR="0" lvl="0" indent="0" algn="ctr" defTabSz="457200" rtl="0" eaLnBrk="1" fontAlgn="auto" latinLnBrk="0" hangingPunct="1">
                <a:lnSpc>
                  <a:spcPct val="90000"/>
                </a:lnSpc>
                <a:spcBef>
                  <a:spcPts val="628"/>
                </a:spcBef>
                <a:spcAft>
                  <a:spcPts val="0"/>
                </a:spcAft>
                <a:buClrTx/>
                <a:buSzTx/>
                <a:buFontTx/>
                <a:buNone/>
                <a:tabLst/>
                <a:defRPr/>
              </a:pPr>
              <a:r>
                <a:rPr kumimoji="0" lang="zh-TW" altLang="en-US" sz="1500" b="1" i="0" u="none" strike="noStrike" kern="1200" cap="none" spc="0" normalizeH="0" baseline="0" noProof="0" dirty="0">
                  <a:ln>
                    <a:noFill/>
                  </a:ln>
                  <a:solidFill>
                    <a:srgbClr val="D614B1"/>
                  </a:solidFill>
                  <a:effectLst/>
                  <a:uLnTx/>
                  <a:uFillTx/>
                  <a:latin typeface="微軟正黑體" panose="020B0604030504040204" pitchFamily="34" charset="-120"/>
                  <a:ea typeface="微軟正黑體" panose="020B0604030504040204" pitchFamily="34" charset="-120"/>
                  <a:cs typeface="Candara"/>
                  <a:sym typeface="Candara"/>
                </a:rPr>
                <a:t>每年級</a:t>
              </a:r>
              <a:r>
                <a:rPr kumimoji="0" lang="en-US" altLang="zh-TW" sz="1500" b="1" i="0" u="none" strike="noStrike" kern="1200" cap="none" spc="0" normalizeH="0" baseline="0" noProof="0" dirty="0">
                  <a:ln>
                    <a:noFill/>
                  </a:ln>
                  <a:solidFill>
                    <a:srgbClr val="D614B1"/>
                  </a:solidFill>
                  <a:effectLst/>
                  <a:uLnTx/>
                  <a:uFillTx/>
                  <a:latin typeface="微軟正黑體" panose="020B0604030504040204" pitchFamily="34" charset="-120"/>
                  <a:ea typeface="微軟正黑體" panose="020B0604030504040204" pitchFamily="34" charset="-120"/>
                  <a:cs typeface="Candara"/>
                  <a:sym typeface="Candara"/>
                </a:rPr>
                <a:t>1</a:t>
              </a:r>
              <a:r>
                <a:rPr kumimoji="0" lang="zh-TW" altLang="en-US" sz="1500" b="1" i="0" u="none" strike="noStrike" kern="1200" cap="none" spc="0" normalizeH="0" baseline="0" noProof="0" dirty="0">
                  <a:ln>
                    <a:noFill/>
                  </a:ln>
                  <a:solidFill>
                    <a:srgbClr val="D614B1"/>
                  </a:solidFill>
                  <a:effectLst/>
                  <a:uLnTx/>
                  <a:uFillTx/>
                  <a:latin typeface="微軟正黑體" panose="020B0604030504040204" pitchFamily="34" charset="-120"/>
                  <a:ea typeface="微軟正黑體" panose="020B0604030504040204" pitchFamily="34" charset="-120"/>
                  <a:cs typeface="Candara"/>
                  <a:sym typeface="Candara"/>
                </a:rPr>
                <a:t>班</a:t>
              </a:r>
              <a:endParaRPr kumimoji="0" sz="1500" b="1" i="0" u="none" strike="noStrike" kern="1200" cap="none" spc="0" normalizeH="0" baseline="0" noProof="0" dirty="0">
                <a:ln>
                  <a:noFill/>
                </a:ln>
                <a:solidFill>
                  <a:srgbClr val="D614B1"/>
                </a:solidFill>
                <a:effectLst/>
                <a:uLnTx/>
                <a:uFillTx/>
                <a:latin typeface="微軟正黑體" panose="020B0604030504040204" pitchFamily="34" charset="-120"/>
                <a:ea typeface="微軟正黑體" panose="020B0604030504040204" pitchFamily="34" charset="-120"/>
                <a:cs typeface="Candara"/>
                <a:sym typeface="Candara"/>
              </a:endParaRPr>
            </a:p>
          </p:txBody>
        </p:sp>
        <p:sp>
          <p:nvSpPr>
            <p:cNvPr id="221" name="Google Shape;221;p8"/>
            <p:cNvSpPr/>
            <p:nvPr/>
          </p:nvSpPr>
          <p:spPr>
            <a:xfrm>
              <a:off x="6094988" y="129358"/>
              <a:ext cx="1188981" cy="508383"/>
            </a:xfrm>
            <a:prstGeom prst="roundRect">
              <a:avLst>
                <a:gd name="adj" fmla="val 10000"/>
              </a:avLst>
            </a:prstGeom>
            <a:solidFill>
              <a:srgbClr val="7030A0"/>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微軟正黑體" pitchFamily="34" charset="-120"/>
                <a:ea typeface="微軟正黑體" pitchFamily="34" charset="-120"/>
                <a:cs typeface="+mn-cs"/>
              </a:endParaRPr>
            </a:p>
          </p:txBody>
        </p:sp>
        <p:sp>
          <p:nvSpPr>
            <p:cNvPr id="222" name="Google Shape;222;p8"/>
            <p:cNvSpPr txBox="1"/>
            <p:nvPr/>
          </p:nvSpPr>
          <p:spPr>
            <a:xfrm>
              <a:off x="6109878" y="144884"/>
              <a:ext cx="1159201" cy="478603"/>
            </a:xfrm>
            <a:prstGeom prst="rect">
              <a:avLst/>
            </a:prstGeom>
            <a:noFill/>
            <a:ln>
              <a:noFill/>
            </a:ln>
          </p:spPr>
          <p:txBody>
            <a:bodyPr spcFirstLastPara="1" wrap="square" lIns="34275" tIns="22850" rIns="34275" bIns="22850" anchor="ctr" anchorCtr="0">
              <a:no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zh-TW" altLang="en-US" sz="2300" b="1" i="0" u="none" strike="noStrike" kern="1200" cap="none" spc="0" normalizeH="0" baseline="0" noProof="0">
                  <a:ln>
                    <a:noFill/>
                  </a:ln>
                  <a:solidFill>
                    <a:srgbClr val="FFFFFF"/>
                  </a:solidFill>
                  <a:effectLst/>
                  <a:uLnTx/>
                  <a:uFillTx/>
                  <a:latin typeface="微軟正黑體" pitchFamily="34" charset="-120"/>
                  <a:ea typeface="微軟正黑體" pitchFamily="34" charset="-120"/>
                  <a:cs typeface="Candara"/>
                  <a:sym typeface="Candara"/>
                </a:rPr>
                <a:t>體育班</a:t>
              </a:r>
              <a:endParaRPr kumimoji="0" sz="2300" b="1" i="0" u="none" strike="noStrike" kern="1200" cap="none" spc="0" normalizeH="0" baseline="0" noProof="0">
                <a:ln>
                  <a:noFill/>
                </a:ln>
                <a:solidFill>
                  <a:srgbClr val="FFFFFF"/>
                </a:solidFill>
                <a:effectLst/>
                <a:uLnTx/>
                <a:uFillTx/>
                <a:latin typeface="微軟正黑體" pitchFamily="34" charset="-120"/>
                <a:ea typeface="微軟正黑體" pitchFamily="34" charset="-120"/>
                <a:cs typeface="Candara"/>
                <a:sym typeface="Candara"/>
              </a:endParaRPr>
            </a:p>
          </p:txBody>
        </p:sp>
        <p:sp>
          <p:nvSpPr>
            <p:cNvPr id="223" name="Google Shape;223;p8"/>
            <p:cNvSpPr/>
            <p:nvPr/>
          </p:nvSpPr>
          <p:spPr>
            <a:xfrm>
              <a:off x="6213886" y="637742"/>
              <a:ext cx="118898" cy="561395"/>
            </a:xfrm>
            <a:custGeom>
              <a:avLst/>
              <a:gdLst/>
              <a:ahLst/>
              <a:cxnLst/>
              <a:rect l="l" t="t" r="r" b="b"/>
              <a:pathLst>
                <a:path w="120000" h="120000" extrusionOk="0">
                  <a:moveTo>
                    <a:pt x="0" y="0"/>
                  </a:moveTo>
                  <a:lnTo>
                    <a:pt x="0" y="120000"/>
                  </a:lnTo>
                  <a:lnTo>
                    <a:pt x="120000" y="120000"/>
                  </a:lnTo>
                </a:path>
              </a:pathLst>
            </a:custGeom>
            <a:noFill/>
            <a:ln w="25400" cap="flat" cmpd="sng">
              <a:solidFill>
                <a:srgbClr val="000000"/>
              </a:solidFill>
              <a:prstDash val="solid"/>
              <a:round/>
              <a:headEnd type="none" w="sm" len="sm"/>
              <a:tailEnd type="none" w="sm" len="sm"/>
            </a:ln>
          </p:spPr>
        </p:sp>
        <p:sp>
          <p:nvSpPr>
            <p:cNvPr id="224" name="Google Shape;224;p8"/>
            <p:cNvSpPr/>
            <p:nvPr/>
          </p:nvSpPr>
          <p:spPr>
            <a:xfrm>
              <a:off x="6332784" y="736930"/>
              <a:ext cx="1165145" cy="924414"/>
            </a:xfrm>
            <a:prstGeom prst="roundRect">
              <a:avLst>
                <a:gd name="adj" fmla="val 10000"/>
              </a:avLst>
            </a:prstGeom>
            <a:solidFill>
              <a:schemeClr val="bg2">
                <a:lumMod val="10000"/>
                <a:lumOff val="90000"/>
              </a:schemeClr>
            </a:solidFill>
            <a:ln>
              <a:solidFill>
                <a:srgbClr val="7030A0"/>
              </a:solid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微軟正黑體" pitchFamily="34" charset="-120"/>
                <a:ea typeface="微軟正黑體" pitchFamily="34" charset="-120"/>
                <a:cs typeface="+mn-cs"/>
              </a:endParaRPr>
            </a:p>
          </p:txBody>
        </p:sp>
        <p:sp>
          <p:nvSpPr>
            <p:cNvPr id="225" name="Google Shape;225;p8"/>
            <p:cNvSpPr txBox="1"/>
            <p:nvPr/>
          </p:nvSpPr>
          <p:spPr>
            <a:xfrm>
              <a:off x="6359860" y="756121"/>
              <a:ext cx="1063566" cy="870264"/>
            </a:xfrm>
            <a:prstGeom prst="rect">
              <a:avLst/>
            </a:prstGeom>
            <a:noFill/>
            <a:ln>
              <a:noFill/>
            </a:ln>
          </p:spPr>
          <p:txBody>
            <a:bodyPr spcFirstLastPara="1" wrap="square" lIns="26650" tIns="17775" rIns="26650" bIns="17775" anchor="ctr" anchorCtr="0">
              <a:no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zh-TW" altLang="en-US" sz="1800" b="1" i="0" u="none" strike="noStrike" kern="1200" cap="none" spc="0" normalizeH="0" baseline="0" noProof="0" dirty="0">
                  <a:ln>
                    <a:noFill/>
                  </a:ln>
                  <a:solidFill>
                    <a:srgbClr val="57257D"/>
                  </a:solidFill>
                  <a:effectLst/>
                  <a:uLnTx/>
                  <a:uFillTx/>
                  <a:latin typeface="微軟正黑體" panose="020B0604030504040204" pitchFamily="34" charset="-120"/>
                  <a:ea typeface="微軟正黑體" panose="020B0604030504040204" pitchFamily="34" charset="-120"/>
                  <a:cs typeface="Candara"/>
                  <a:sym typeface="Candara"/>
                </a:rPr>
                <a:t>發展項目</a:t>
              </a:r>
              <a:endParaRPr kumimoji="0" sz="1800" b="1" i="0" u="none" strike="noStrike" kern="1200" cap="none" spc="0" normalizeH="0" baseline="0" noProof="0" dirty="0">
                <a:ln>
                  <a:noFill/>
                </a:ln>
                <a:solidFill>
                  <a:srgbClr val="57257D"/>
                </a:solidFill>
                <a:effectLst/>
                <a:uLnTx/>
                <a:uFillTx/>
                <a:latin typeface="微軟正黑體" panose="020B0604030504040204" pitchFamily="34" charset="-120"/>
                <a:ea typeface="微軟正黑體" panose="020B0604030504040204" pitchFamily="34" charset="-120"/>
                <a:cs typeface="Candara"/>
                <a:sym typeface="Candara"/>
              </a:endParaRPr>
            </a:p>
            <a:p>
              <a:pPr marL="0" marR="0" lvl="0" indent="0" algn="ctr" defTabSz="457200" rtl="0" eaLnBrk="1" fontAlgn="auto" latinLnBrk="0" hangingPunct="1">
                <a:lnSpc>
                  <a:spcPct val="90000"/>
                </a:lnSpc>
                <a:spcBef>
                  <a:spcPts val="628"/>
                </a:spcBef>
                <a:spcAft>
                  <a:spcPts val="0"/>
                </a:spcAft>
                <a:buClrTx/>
                <a:buSzTx/>
                <a:buFontTx/>
                <a:buNone/>
                <a:tabLst/>
                <a:defRPr/>
              </a:pPr>
              <a:r>
                <a:rPr kumimoji="0" lang="zh-TW" altLang="en-US" sz="1500" b="1" i="0" u="none" strike="noStrike" kern="1200" cap="none" spc="0" normalizeH="0" baseline="0" noProof="0" dirty="0">
                  <a:ln>
                    <a:noFill/>
                  </a:ln>
                  <a:solidFill>
                    <a:srgbClr val="57257D"/>
                  </a:solidFill>
                  <a:effectLst/>
                  <a:uLnTx/>
                  <a:uFillTx/>
                  <a:latin typeface="微軟正黑體" panose="020B0604030504040204" pitchFamily="34" charset="-120"/>
                  <a:ea typeface="微軟正黑體" panose="020B0604030504040204" pitchFamily="34" charset="-120"/>
                  <a:cs typeface="Candara"/>
                  <a:sym typeface="Candara"/>
                </a:rPr>
                <a:t>柔道</a:t>
              </a:r>
              <a:r>
                <a:rPr kumimoji="0" lang="en-US" altLang="zh-TW" sz="1500" b="1" i="0" u="none" strike="noStrike" kern="1200" cap="none" spc="0" normalizeH="0" baseline="0" noProof="0" dirty="0">
                  <a:ln>
                    <a:noFill/>
                  </a:ln>
                  <a:solidFill>
                    <a:srgbClr val="57257D"/>
                  </a:solidFill>
                  <a:effectLst/>
                  <a:uLnTx/>
                  <a:uFillTx/>
                  <a:latin typeface="微軟正黑體" panose="020B0604030504040204" pitchFamily="34" charset="-120"/>
                  <a:ea typeface="微軟正黑體" panose="020B0604030504040204" pitchFamily="34" charset="-120"/>
                  <a:cs typeface="Candara"/>
                  <a:sym typeface="Candara"/>
                </a:rPr>
                <a:t>/</a:t>
              </a:r>
              <a:r>
                <a:rPr kumimoji="0" lang="zh-TW" altLang="en-US" sz="1500" b="1" i="0" u="none" strike="noStrike" kern="1200" cap="none" spc="0" normalizeH="0" baseline="0" noProof="0" dirty="0">
                  <a:ln>
                    <a:noFill/>
                  </a:ln>
                  <a:solidFill>
                    <a:srgbClr val="57257D"/>
                  </a:solidFill>
                  <a:effectLst/>
                  <a:uLnTx/>
                  <a:uFillTx/>
                  <a:latin typeface="微軟正黑體" panose="020B0604030504040204" pitchFamily="34" charset="-120"/>
                  <a:ea typeface="微軟正黑體" panose="020B0604030504040204" pitchFamily="34" charset="-120"/>
                  <a:cs typeface="Candara"/>
                  <a:sym typeface="Candara"/>
                </a:rPr>
                <a:t>田徑</a:t>
              </a:r>
              <a:r>
                <a:rPr kumimoji="0" lang="en-US" altLang="zh-TW" sz="1500" b="1" i="0" u="none" strike="noStrike" kern="1200" cap="none" spc="0" normalizeH="0" baseline="0" noProof="0" dirty="0">
                  <a:ln>
                    <a:noFill/>
                  </a:ln>
                  <a:solidFill>
                    <a:srgbClr val="57257D"/>
                  </a:solidFill>
                  <a:effectLst/>
                  <a:uLnTx/>
                  <a:uFillTx/>
                  <a:latin typeface="微軟正黑體" panose="020B0604030504040204" pitchFamily="34" charset="-120"/>
                  <a:ea typeface="微軟正黑體" panose="020B0604030504040204" pitchFamily="34" charset="-120"/>
                  <a:cs typeface="Candara"/>
                  <a:sym typeface="Candara"/>
                </a:rPr>
                <a:t>/</a:t>
              </a:r>
              <a:r>
                <a:rPr kumimoji="0" lang="zh-TW" altLang="en-US" sz="1500" b="1" i="0" u="none" strike="noStrike" kern="1200" cap="none" spc="0" normalizeH="0" baseline="0" noProof="0" dirty="0">
                  <a:ln>
                    <a:noFill/>
                  </a:ln>
                  <a:solidFill>
                    <a:srgbClr val="57257D"/>
                  </a:solidFill>
                  <a:effectLst/>
                  <a:uLnTx/>
                  <a:uFillTx/>
                  <a:latin typeface="微軟正黑體" panose="020B0604030504040204" pitchFamily="34" charset="-120"/>
                  <a:ea typeface="微軟正黑體" panose="020B0604030504040204" pitchFamily="34" charset="-120"/>
                  <a:cs typeface="Candara"/>
                  <a:sym typeface="Candara"/>
                </a:rPr>
                <a:t>壘球</a:t>
              </a:r>
              <a:endParaRPr kumimoji="0" sz="1500" b="1" i="0" u="none" strike="noStrike" kern="1200" cap="none" spc="0" normalizeH="0" baseline="0" noProof="0" dirty="0">
                <a:ln>
                  <a:noFill/>
                </a:ln>
                <a:solidFill>
                  <a:srgbClr val="57257D"/>
                </a:solidFill>
                <a:effectLst/>
                <a:uLnTx/>
                <a:uFillTx/>
                <a:latin typeface="微軟正黑體" panose="020B0604030504040204" pitchFamily="34" charset="-120"/>
                <a:ea typeface="微軟正黑體" panose="020B0604030504040204" pitchFamily="34" charset="-120"/>
                <a:cs typeface="Candara"/>
                <a:sym typeface="Candara"/>
              </a:endParaRPr>
            </a:p>
          </p:txBody>
        </p:sp>
        <p:sp>
          <p:nvSpPr>
            <p:cNvPr id="226" name="Google Shape;226;p8"/>
            <p:cNvSpPr/>
            <p:nvPr/>
          </p:nvSpPr>
          <p:spPr>
            <a:xfrm>
              <a:off x="7482347" y="129358"/>
              <a:ext cx="1056966" cy="532041"/>
            </a:xfrm>
            <a:prstGeom prst="roundRect">
              <a:avLst>
                <a:gd name="adj" fmla="val 10000"/>
              </a:avLst>
            </a:prstGeom>
            <a:solidFill>
              <a:srgbClr val="D614B1"/>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微軟正黑體" pitchFamily="34" charset="-120"/>
                <a:ea typeface="微軟正黑體" pitchFamily="34" charset="-120"/>
                <a:cs typeface="+mn-cs"/>
              </a:endParaRPr>
            </a:p>
          </p:txBody>
        </p:sp>
        <p:sp>
          <p:nvSpPr>
            <p:cNvPr id="227" name="Google Shape;227;p8"/>
            <p:cNvSpPr txBox="1"/>
            <p:nvPr/>
          </p:nvSpPr>
          <p:spPr>
            <a:xfrm>
              <a:off x="7497930" y="145578"/>
              <a:ext cx="1025800" cy="500875"/>
            </a:xfrm>
            <a:prstGeom prst="rect">
              <a:avLst/>
            </a:prstGeom>
            <a:noFill/>
            <a:ln>
              <a:noFill/>
            </a:ln>
          </p:spPr>
          <p:txBody>
            <a:bodyPr spcFirstLastPara="1" wrap="square" lIns="38100" tIns="25400" rIns="38100" bIns="25400" anchor="ctr" anchorCtr="0">
              <a:no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zh-TW" altLang="en-US" sz="2600" b="1" i="0" u="none" strike="noStrike" kern="1200" cap="none" spc="0" normalizeH="0" baseline="0" noProof="0">
                  <a:ln>
                    <a:noFill/>
                  </a:ln>
                  <a:solidFill>
                    <a:srgbClr val="FFFFFF"/>
                  </a:solidFill>
                  <a:effectLst/>
                  <a:uLnTx/>
                  <a:uFillTx/>
                  <a:latin typeface="微軟正黑體" pitchFamily="34" charset="-120"/>
                  <a:ea typeface="微軟正黑體" pitchFamily="34" charset="-120"/>
                  <a:cs typeface="Candara"/>
                  <a:sym typeface="Candara"/>
                </a:rPr>
                <a:t>進修部</a:t>
              </a:r>
              <a:endParaRPr kumimoji="0" sz="2600" b="1" i="0" u="none" strike="noStrike" kern="1200" cap="none" spc="0" normalizeH="0" baseline="0" noProof="0">
                <a:ln>
                  <a:noFill/>
                </a:ln>
                <a:solidFill>
                  <a:srgbClr val="FFFFFF"/>
                </a:solidFill>
                <a:effectLst/>
                <a:uLnTx/>
                <a:uFillTx/>
                <a:latin typeface="微軟正黑體" pitchFamily="34" charset="-120"/>
                <a:ea typeface="微軟正黑體" pitchFamily="34" charset="-120"/>
                <a:cs typeface="Candara"/>
                <a:sym typeface="Candara"/>
              </a:endParaRPr>
            </a:p>
          </p:txBody>
        </p:sp>
        <p:sp>
          <p:nvSpPr>
            <p:cNvPr id="228" name="Google Shape;228;p8"/>
            <p:cNvSpPr/>
            <p:nvPr/>
          </p:nvSpPr>
          <p:spPr>
            <a:xfrm>
              <a:off x="7542323" y="661400"/>
              <a:ext cx="91440" cy="544174"/>
            </a:xfrm>
            <a:custGeom>
              <a:avLst/>
              <a:gdLst/>
              <a:ahLst/>
              <a:cxnLst/>
              <a:rect l="l" t="t" r="r" b="b"/>
              <a:pathLst>
                <a:path w="120000" h="120000" extrusionOk="0">
                  <a:moveTo>
                    <a:pt x="60000" y="0"/>
                  </a:moveTo>
                  <a:lnTo>
                    <a:pt x="60000" y="120000"/>
                  </a:lnTo>
                  <a:lnTo>
                    <a:pt x="140152" y="120000"/>
                  </a:lnTo>
                </a:path>
              </a:pathLst>
            </a:custGeom>
            <a:noFill/>
            <a:ln w="25400" cap="flat" cmpd="sng">
              <a:solidFill>
                <a:srgbClr val="000000"/>
              </a:solidFill>
              <a:prstDash val="solid"/>
              <a:round/>
              <a:headEnd type="none" w="sm" len="sm"/>
              <a:tailEnd type="none" w="sm" len="sm"/>
            </a:ln>
          </p:spPr>
        </p:sp>
        <p:sp>
          <p:nvSpPr>
            <p:cNvPr id="229" name="Google Shape;229;p8"/>
            <p:cNvSpPr/>
            <p:nvPr/>
          </p:nvSpPr>
          <p:spPr>
            <a:xfrm>
              <a:off x="7649119" y="726138"/>
              <a:ext cx="1048253" cy="958872"/>
            </a:xfrm>
            <a:prstGeom prst="roundRect">
              <a:avLst>
                <a:gd name="adj" fmla="val 10000"/>
              </a:avLst>
            </a:prstGeom>
            <a:solidFill>
              <a:schemeClr val="accent2">
                <a:lumMod val="20000"/>
                <a:lumOff val="80000"/>
              </a:schemeClr>
            </a:solidFill>
            <a:ln>
              <a:solidFill>
                <a:srgbClr val="D614B1"/>
              </a:solid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微軟正黑體" pitchFamily="34" charset="-120"/>
                <a:ea typeface="微軟正黑體" pitchFamily="34" charset="-120"/>
                <a:cs typeface="+mn-cs"/>
              </a:endParaRPr>
            </a:p>
          </p:txBody>
        </p:sp>
        <p:sp>
          <p:nvSpPr>
            <p:cNvPr id="230" name="Google Shape;230;p8"/>
            <p:cNvSpPr txBox="1"/>
            <p:nvPr/>
          </p:nvSpPr>
          <p:spPr>
            <a:xfrm>
              <a:off x="7677202" y="754222"/>
              <a:ext cx="992085" cy="902704"/>
            </a:xfrm>
            <a:prstGeom prst="rect">
              <a:avLst/>
            </a:prstGeom>
            <a:noFill/>
            <a:ln>
              <a:noFill/>
            </a:ln>
          </p:spPr>
          <p:txBody>
            <a:bodyPr spcFirstLastPara="1" wrap="square" lIns="26650" tIns="17775" rIns="26650" bIns="17775" anchor="ctr" anchorCtr="0">
              <a:no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zh-TW" altLang="en-US" sz="1800" b="1" i="0" u="none" strike="noStrike" kern="1200" cap="none" spc="0" normalizeH="0" baseline="0" noProof="0" dirty="0">
                  <a:ln>
                    <a:noFill/>
                  </a:ln>
                  <a:solidFill>
                    <a:srgbClr val="D614B1"/>
                  </a:solidFill>
                  <a:effectLst/>
                  <a:uLnTx/>
                  <a:uFillTx/>
                  <a:latin typeface="微軟正黑體" panose="020B0604030504040204" pitchFamily="34" charset="-120"/>
                  <a:ea typeface="微軟正黑體" panose="020B0604030504040204" pitchFamily="34" charset="-120"/>
                  <a:cs typeface="Candara"/>
                  <a:sym typeface="Candara"/>
                </a:rPr>
                <a:t>夜間上課</a:t>
              </a:r>
              <a:endParaRPr kumimoji="0" sz="1800" b="1" i="0" u="none" strike="noStrike" kern="1200" cap="none" spc="0" normalizeH="0" baseline="0" noProof="0" dirty="0">
                <a:ln>
                  <a:noFill/>
                </a:ln>
                <a:solidFill>
                  <a:srgbClr val="D614B1"/>
                </a:solidFill>
                <a:effectLst/>
                <a:uLnTx/>
                <a:uFillTx/>
                <a:latin typeface="微軟正黑體" panose="020B0604030504040204" pitchFamily="34" charset="-120"/>
                <a:ea typeface="微軟正黑體" panose="020B0604030504040204" pitchFamily="34" charset="-120"/>
                <a:cs typeface="Candara"/>
                <a:sym typeface="Candara"/>
              </a:endParaRPr>
            </a:p>
            <a:p>
              <a:pPr marL="0" marR="0" lvl="0" indent="0" algn="ctr" defTabSz="457200" rtl="0" eaLnBrk="1" fontAlgn="auto" latinLnBrk="0" hangingPunct="1">
                <a:lnSpc>
                  <a:spcPct val="90000"/>
                </a:lnSpc>
                <a:spcBef>
                  <a:spcPts val="628"/>
                </a:spcBef>
                <a:spcAft>
                  <a:spcPts val="0"/>
                </a:spcAft>
                <a:buClrTx/>
                <a:buSzTx/>
                <a:buFontTx/>
                <a:buNone/>
                <a:tabLst/>
                <a:defRPr/>
              </a:pPr>
              <a:r>
                <a:rPr kumimoji="0" lang="zh-TW" altLang="en-US" sz="1800" b="1" i="0" u="none" strike="noStrike" kern="1200" cap="none" spc="0" normalizeH="0" baseline="0" noProof="0" dirty="0">
                  <a:ln>
                    <a:noFill/>
                  </a:ln>
                  <a:solidFill>
                    <a:srgbClr val="D614B1"/>
                  </a:solidFill>
                  <a:effectLst/>
                  <a:uLnTx/>
                  <a:uFillTx/>
                  <a:latin typeface="微軟正黑體" panose="020B0604030504040204" pitchFamily="34" charset="-120"/>
                  <a:ea typeface="微軟正黑體" panose="020B0604030504040204" pitchFamily="34" charset="-120"/>
                  <a:cs typeface="Candara"/>
                  <a:sym typeface="Candara"/>
                </a:rPr>
                <a:t>修業三年</a:t>
              </a:r>
              <a:endParaRPr kumimoji="0" sz="1800" b="1" i="0" u="none" strike="noStrike" kern="1200" cap="none" spc="0" normalizeH="0" baseline="0" noProof="0" dirty="0">
                <a:ln>
                  <a:noFill/>
                </a:ln>
                <a:solidFill>
                  <a:srgbClr val="D614B1"/>
                </a:solidFill>
                <a:effectLst/>
                <a:uLnTx/>
                <a:uFillTx/>
                <a:latin typeface="微軟正黑體" panose="020B0604030504040204" pitchFamily="34" charset="-120"/>
                <a:ea typeface="微軟正黑體" panose="020B0604030504040204" pitchFamily="34" charset="-120"/>
                <a:cs typeface="Candara"/>
                <a:sym typeface="Candara"/>
              </a:endParaRPr>
            </a:p>
          </p:txBody>
        </p:sp>
        <p:sp>
          <p:nvSpPr>
            <p:cNvPr id="231" name="Google Shape;231;p8"/>
            <p:cNvSpPr/>
            <p:nvPr/>
          </p:nvSpPr>
          <p:spPr>
            <a:xfrm>
              <a:off x="7588043" y="661400"/>
              <a:ext cx="105696" cy="1429842"/>
            </a:xfrm>
            <a:custGeom>
              <a:avLst/>
              <a:gdLst/>
              <a:ahLst/>
              <a:cxnLst/>
              <a:rect l="l" t="t" r="r" b="b"/>
              <a:pathLst>
                <a:path w="120000" h="120000" extrusionOk="0">
                  <a:moveTo>
                    <a:pt x="0" y="0"/>
                  </a:moveTo>
                  <a:lnTo>
                    <a:pt x="0" y="120000"/>
                  </a:lnTo>
                  <a:lnTo>
                    <a:pt x="120000" y="120000"/>
                  </a:lnTo>
                </a:path>
              </a:pathLst>
            </a:custGeom>
            <a:noFill/>
            <a:ln w="25400" cap="flat" cmpd="sng">
              <a:solidFill>
                <a:srgbClr val="000000"/>
              </a:solidFill>
              <a:prstDash val="solid"/>
              <a:round/>
              <a:headEnd type="none" w="sm" len="sm"/>
              <a:tailEnd type="none" w="sm" len="sm"/>
            </a:ln>
          </p:spPr>
        </p:sp>
        <p:sp>
          <p:nvSpPr>
            <p:cNvPr id="232" name="Google Shape;232;p8"/>
            <p:cNvSpPr/>
            <p:nvPr/>
          </p:nvSpPr>
          <p:spPr>
            <a:xfrm>
              <a:off x="7693740" y="1818650"/>
              <a:ext cx="1197775" cy="545186"/>
            </a:xfrm>
            <a:prstGeom prst="roundRect">
              <a:avLst>
                <a:gd name="adj" fmla="val 10000"/>
              </a:avLst>
            </a:prstGeom>
            <a:solidFill>
              <a:srgbClr val="FFCDCD">
                <a:alpha val="89412"/>
              </a:srgbClr>
            </a:solidFill>
            <a:ln>
              <a:solidFill>
                <a:srgbClr val="C00000"/>
              </a:solid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9999"/>
                </a:solidFill>
                <a:effectLst/>
                <a:uLnTx/>
                <a:uFillTx/>
                <a:latin typeface="微軟正黑體" pitchFamily="34" charset="-120"/>
                <a:ea typeface="微軟正黑體" pitchFamily="34" charset="-120"/>
                <a:cs typeface="+mn-cs"/>
              </a:endParaRPr>
            </a:p>
          </p:txBody>
        </p:sp>
        <p:sp>
          <p:nvSpPr>
            <p:cNvPr id="233" name="Google Shape;233;p8"/>
            <p:cNvSpPr txBox="1"/>
            <p:nvPr/>
          </p:nvSpPr>
          <p:spPr>
            <a:xfrm>
              <a:off x="7728264" y="1843461"/>
              <a:ext cx="1165839" cy="513250"/>
            </a:xfrm>
            <a:prstGeom prst="rect">
              <a:avLst/>
            </a:prstGeom>
            <a:noFill/>
            <a:ln>
              <a:noFill/>
            </a:ln>
          </p:spPr>
          <p:txBody>
            <a:bodyPr spcFirstLastPara="1" wrap="square" lIns="24750" tIns="16500" rIns="24750" bIns="16500" anchor="ctr" anchorCtr="0">
              <a:no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zh-TW" altLang="en-US" sz="1800" b="1"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cs typeface="Candara"/>
                  <a:sym typeface="Candara"/>
                </a:rPr>
                <a:t>商業經營科</a:t>
              </a:r>
              <a:endParaRPr kumimoji="0" sz="1800" b="1"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cs typeface="Candara"/>
                <a:sym typeface="Candara"/>
              </a:endParaRPr>
            </a:p>
            <a:p>
              <a:pPr marL="0" marR="0" lvl="0" indent="0" algn="ctr" defTabSz="457200" rtl="0" eaLnBrk="1" fontAlgn="auto" latinLnBrk="0" hangingPunct="1">
                <a:lnSpc>
                  <a:spcPct val="90000"/>
                </a:lnSpc>
                <a:spcBef>
                  <a:spcPts val="583"/>
                </a:spcBef>
                <a:spcAft>
                  <a:spcPts val="0"/>
                </a:spcAft>
                <a:buClrTx/>
                <a:buSzTx/>
                <a:buFontTx/>
                <a:buNone/>
                <a:tabLst/>
                <a:defRPr/>
              </a:pPr>
              <a:r>
                <a:rPr kumimoji="0" lang="zh-TW" altLang="en-US" sz="1500" b="1"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cs typeface="Candara"/>
                  <a:sym typeface="Candara"/>
                </a:rPr>
                <a:t>每年級</a:t>
              </a:r>
              <a:r>
                <a:rPr kumimoji="0" lang="en-US" altLang="zh-TW" sz="1500" b="1"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cs typeface="Candara"/>
                  <a:sym typeface="Candara"/>
                </a:rPr>
                <a:t>1</a:t>
              </a:r>
              <a:r>
                <a:rPr kumimoji="0" lang="zh-TW" altLang="en-US" sz="1500" b="1"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cs typeface="Candara"/>
                  <a:sym typeface="Candara"/>
                </a:rPr>
                <a:t>班</a:t>
              </a:r>
              <a:endParaRPr kumimoji="0" sz="1500" b="1"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cs typeface="Candara"/>
                <a:sym typeface="Candara"/>
              </a:endParaRPr>
            </a:p>
          </p:txBody>
        </p:sp>
        <p:sp>
          <p:nvSpPr>
            <p:cNvPr id="234" name="Google Shape;234;p8"/>
            <p:cNvSpPr/>
            <p:nvPr/>
          </p:nvSpPr>
          <p:spPr>
            <a:xfrm>
              <a:off x="7588043" y="661400"/>
              <a:ext cx="105696" cy="2074217"/>
            </a:xfrm>
            <a:custGeom>
              <a:avLst/>
              <a:gdLst/>
              <a:ahLst/>
              <a:cxnLst/>
              <a:rect l="l" t="t" r="r" b="b"/>
              <a:pathLst>
                <a:path w="120000" h="120000" extrusionOk="0">
                  <a:moveTo>
                    <a:pt x="0" y="0"/>
                  </a:moveTo>
                  <a:lnTo>
                    <a:pt x="0" y="120000"/>
                  </a:lnTo>
                  <a:lnTo>
                    <a:pt x="120000" y="120000"/>
                  </a:lnTo>
                </a:path>
              </a:pathLst>
            </a:custGeom>
            <a:noFill/>
            <a:ln w="25400" cap="flat" cmpd="sng">
              <a:solidFill>
                <a:srgbClr val="000000"/>
              </a:solidFill>
              <a:prstDash val="solid"/>
              <a:round/>
              <a:headEnd type="none" w="sm" len="sm"/>
              <a:tailEnd type="none" w="sm" len="sm"/>
            </a:ln>
          </p:spPr>
        </p:sp>
        <p:sp>
          <p:nvSpPr>
            <p:cNvPr id="235" name="Google Shape;235;p8"/>
            <p:cNvSpPr/>
            <p:nvPr/>
          </p:nvSpPr>
          <p:spPr>
            <a:xfrm>
              <a:off x="7693740" y="2463024"/>
              <a:ext cx="1197775" cy="545186"/>
            </a:xfrm>
            <a:prstGeom prst="roundRect">
              <a:avLst>
                <a:gd name="adj" fmla="val 10000"/>
              </a:avLst>
            </a:prstGeom>
            <a:solidFill>
              <a:srgbClr val="FFCDCD">
                <a:alpha val="89412"/>
              </a:srgbClr>
            </a:solidFill>
            <a:ln>
              <a:solidFill>
                <a:srgbClr val="C00000"/>
              </a:solid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9999"/>
                </a:solidFill>
                <a:effectLst/>
                <a:uLnTx/>
                <a:uFillTx/>
                <a:latin typeface="微軟正黑體" pitchFamily="34" charset="-120"/>
                <a:ea typeface="微軟正黑體" pitchFamily="34" charset="-120"/>
                <a:cs typeface="+mn-cs"/>
              </a:endParaRPr>
            </a:p>
          </p:txBody>
        </p:sp>
        <p:sp>
          <p:nvSpPr>
            <p:cNvPr id="236" name="Google Shape;236;p8"/>
            <p:cNvSpPr txBox="1"/>
            <p:nvPr/>
          </p:nvSpPr>
          <p:spPr>
            <a:xfrm>
              <a:off x="7728264" y="2487835"/>
              <a:ext cx="1165839" cy="513250"/>
            </a:xfrm>
            <a:prstGeom prst="rect">
              <a:avLst/>
            </a:prstGeom>
            <a:noFill/>
            <a:ln>
              <a:noFill/>
            </a:ln>
          </p:spPr>
          <p:txBody>
            <a:bodyPr spcFirstLastPara="1" wrap="square" lIns="24750" tIns="16500" rIns="24750" bIns="16500" anchor="ctr" anchorCtr="0">
              <a:no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zh-TW" altLang="en-US" sz="1800" b="1"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cs typeface="Candara"/>
                  <a:sym typeface="Candara"/>
                </a:rPr>
                <a:t>國際貿易科</a:t>
              </a:r>
              <a:endParaRPr kumimoji="0" sz="1800" b="1"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cs typeface="Candara"/>
                <a:sym typeface="Candara"/>
              </a:endParaRPr>
            </a:p>
            <a:p>
              <a:pPr marL="0" marR="0" lvl="0" indent="0" algn="ctr" defTabSz="457200" rtl="0" eaLnBrk="1" fontAlgn="auto" latinLnBrk="0" hangingPunct="1">
                <a:lnSpc>
                  <a:spcPct val="90000"/>
                </a:lnSpc>
                <a:spcBef>
                  <a:spcPts val="583"/>
                </a:spcBef>
                <a:spcAft>
                  <a:spcPts val="0"/>
                </a:spcAft>
                <a:buClrTx/>
                <a:buSzTx/>
                <a:buFontTx/>
                <a:buNone/>
                <a:tabLst/>
                <a:defRPr/>
              </a:pPr>
              <a:r>
                <a:rPr kumimoji="0" lang="zh-TW" altLang="en-US" sz="1500" b="1"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cs typeface="Candara"/>
                  <a:sym typeface="Candara"/>
                </a:rPr>
                <a:t>每年級</a:t>
              </a:r>
              <a:r>
                <a:rPr kumimoji="0" lang="en-US" altLang="zh-TW" sz="1500" b="1"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cs typeface="Candara"/>
                  <a:sym typeface="Candara"/>
                </a:rPr>
                <a:t>1</a:t>
              </a:r>
              <a:r>
                <a:rPr kumimoji="0" lang="zh-TW" altLang="en-US" sz="1500" b="1"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cs typeface="Candara"/>
                  <a:sym typeface="Candara"/>
                </a:rPr>
                <a:t>班</a:t>
              </a:r>
              <a:endParaRPr kumimoji="0" sz="1500" b="1"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cs typeface="Candara"/>
                <a:sym typeface="Candara"/>
              </a:endParaRPr>
            </a:p>
          </p:txBody>
        </p:sp>
        <p:sp>
          <p:nvSpPr>
            <p:cNvPr id="237" name="Google Shape;237;p8"/>
            <p:cNvSpPr/>
            <p:nvPr/>
          </p:nvSpPr>
          <p:spPr>
            <a:xfrm>
              <a:off x="7588043" y="661400"/>
              <a:ext cx="105696" cy="2718591"/>
            </a:xfrm>
            <a:custGeom>
              <a:avLst/>
              <a:gdLst/>
              <a:ahLst/>
              <a:cxnLst/>
              <a:rect l="l" t="t" r="r" b="b"/>
              <a:pathLst>
                <a:path w="120000" h="120000" extrusionOk="0">
                  <a:moveTo>
                    <a:pt x="0" y="0"/>
                  </a:moveTo>
                  <a:lnTo>
                    <a:pt x="0" y="120000"/>
                  </a:lnTo>
                  <a:lnTo>
                    <a:pt x="120000" y="120000"/>
                  </a:lnTo>
                </a:path>
              </a:pathLst>
            </a:custGeom>
            <a:noFill/>
            <a:ln w="25400" cap="flat" cmpd="sng">
              <a:solidFill>
                <a:srgbClr val="000000"/>
              </a:solidFill>
              <a:prstDash val="solid"/>
              <a:round/>
              <a:headEnd type="none" w="sm" len="sm"/>
              <a:tailEnd type="none" w="sm" len="sm"/>
            </a:ln>
          </p:spPr>
        </p:sp>
        <p:sp>
          <p:nvSpPr>
            <p:cNvPr id="238" name="Google Shape;238;p8"/>
            <p:cNvSpPr/>
            <p:nvPr/>
          </p:nvSpPr>
          <p:spPr>
            <a:xfrm>
              <a:off x="7693740" y="3107399"/>
              <a:ext cx="1197775" cy="545186"/>
            </a:xfrm>
            <a:prstGeom prst="roundRect">
              <a:avLst>
                <a:gd name="adj" fmla="val 10000"/>
              </a:avLst>
            </a:prstGeom>
            <a:solidFill>
              <a:srgbClr val="FFCDCD">
                <a:alpha val="89412"/>
              </a:srgbClr>
            </a:solidFill>
            <a:ln>
              <a:solidFill>
                <a:srgbClr val="C00000"/>
              </a:solid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9999"/>
                </a:solidFill>
                <a:effectLst/>
                <a:uLnTx/>
                <a:uFillTx/>
                <a:latin typeface="微軟正黑體" pitchFamily="34" charset="-120"/>
                <a:ea typeface="微軟正黑體" pitchFamily="34" charset="-120"/>
                <a:cs typeface="+mn-cs"/>
              </a:endParaRPr>
            </a:p>
          </p:txBody>
        </p:sp>
        <p:sp>
          <p:nvSpPr>
            <p:cNvPr id="239" name="Google Shape;239;p8"/>
            <p:cNvSpPr txBox="1"/>
            <p:nvPr/>
          </p:nvSpPr>
          <p:spPr>
            <a:xfrm>
              <a:off x="7728264" y="3132211"/>
              <a:ext cx="1165839" cy="513250"/>
            </a:xfrm>
            <a:prstGeom prst="rect">
              <a:avLst/>
            </a:prstGeom>
            <a:noFill/>
            <a:ln>
              <a:noFill/>
            </a:ln>
          </p:spPr>
          <p:txBody>
            <a:bodyPr spcFirstLastPara="1" wrap="square" lIns="26650" tIns="17775" rIns="26650" bIns="17775" anchor="ctr" anchorCtr="0">
              <a:no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zh-TW" altLang="en-US" sz="1800" b="1"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cs typeface="Candara"/>
                  <a:sym typeface="Candara"/>
                </a:rPr>
                <a:t>應用英語科</a:t>
              </a:r>
              <a:endParaRPr kumimoji="0" sz="1800" b="1"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cs typeface="Candara"/>
                <a:sym typeface="Candara"/>
              </a:endParaRPr>
            </a:p>
            <a:p>
              <a:pPr marL="0" marR="0" lvl="0" indent="0" algn="ctr" defTabSz="457200" rtl="0" eaLnBrk="1" fontAlgn="auto" latinLnBrk="0" hangingPunct="1">
                <a:lnSpc>
                  <a:spcPct val="90000"/>
                </a:lnSpc>
                <a:spcBef>
                  <a:spcPts val="628"/>
                </a:spcBef>
                <a:spcAft>
                  <a:spcPts val="0"/>
                </a:spcAft>
                <a:buClrTx/>
                <a:buSzTx/>
                <a:buFontTx/>
                <a:buNone/>
                <a:tabLst/>
                <a:defRPr/>
              </a:pPr>
              <a:r>
                <a:rPr kumimoji="0" lang="zh-TW" altLang="en-US" sz="1500" b="1"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cs typeface="Candara"/>
                  <a:sym typeface="Candara"/>
                </a:rPr>
                <a:t>每年級</a:t>
              </a:r>
              <a:r>
                <a:rPr kumimoji="0" lang="en-US" altLang="zh-TW" sz="1500" b="1"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cs typeface="Candara"/>
                  <a:sym typeface="Candara"/>
                </a:rPr>
                <a:t>1</a:t>
              </a:r>
              <a:r>
                <a:rPr kumimoji="0" lang="zh-TW" altLang="en-US" sz="1500" b="1"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cs typeface="Candara"/>
                  <a:sym typeface="Candara"/>
                </a:rPr>
                <a:t>班</a:t>
              </a:r>
              <a:endParaRPr kumimoji="0" sz="1500" b="1"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cs typeface="Candara"/>
                <a:sym typeface="Candara"/>
              </a:endParaRPr>
            </a:p>
          </p:txBody>
        </p:sp>
      </p:grpSp>
      <p:pic>
        <p:nvPicPr>
          <p:cNvPr id="1028" name="Picture 4" descr="C:\Users\User\Desktop\70校慶大圖-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192100" y="-33650236"/>
            <a:ext cx="17760000" cy="735165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706571" y="3688929"/>
            <a:ext cx="5977132" cy="2465770"/>
          </a:xfrm>
          <a:prstGeom prst="round2DiagRect">
            <a:avLst>
              <a:gd name="adj1" fmla="val 0"/>
              <a:gd name="adj2" fmla="val 13757"/>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55" name="標題 1"/>
          <p:cNvSpPr txBox="1">
            <a:spLocks/>
          </p:cNvSpPr>
          <p:nvPr/>
        </p:nvSpPr>
        <p:spPr>
          <a:xfrm>
            <a:off x="924433" y="389728"/>
            <a:ext cx="10363200" cy="802078"/>
          </a:xfrm>
          <a:prstGeom prst="rect">
            <a:avLst/>
          </a:prstGeom>
        </p:spPr>
        <p:txBody>
          <a:bodyPr vert="horz" lIns="91440" tIns="45720" rIns="91440" bIns="45720" rtlCol="0" anchor="t">
            <a:noAutofit/>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zh-TW" sz="4800" b="1" i="0" u="sng" strike="noStrike" kern="1200" cap="all" spc="0" normalizeH="0" baseline="0" noProof="0" dirty="0">
                <a:ln>
                  <a:noFill/>
                </a:ln>
                <a:solidFill>
                  <a:srgbClr val="7030A0"/>
                </a:solidFill>
                <a:effectLst/>
                <a:uLnTx/>
                <a:uFillTx/>
                <a:latin typeface="微軟正黑體" panose="020B0604030504040204" pitchFamily="34" charset="-120"/>
                <a:ea typeface="微軟正黑體" panose="020B0604030504040204" pitchFamily="34" charset="-120"/>
                <a:cs typeface="+mj-cs"/>
              </a:rPr>
              <a:t>=</a:t>
            </a:r>
            <a:r>
              <a:rPr kumimoji="0" lang="zh-TW" altLang="en-US" sz="4800" b="1" i="0" u="sng" strike="noStrike" kern="1200" cap="all" spc="0" normalizeH="0" baseline="0" noProof="0" dirty="0">
                <a:ln>
                  <a:noFill/>
                </a:ln>
                <a:solidFill>
                  <a:srgbClr val="7030A0"/>
                </a:solidFill>
                <a:effectLst/>
                <a:uLnTx/>
                <a:uFillTx/>
                <a:latin typeface="微軟正黑體" panose="020B0604030504040204" pitchFamily="34" charset="-120"/>
                <a:ea typeface="微軟正黑體" panose="020B0604030504040204" pitchFamily="34" charset="-120"/>
                <a:cs typeface="+mj-cs"/>
              </a:rPr>
              <a:t>學校簡介</a:t>
            </a:r>
            <a:r>
              <a:rPr kumimoji="0" lang="en-US" altLang="zh-TW" sz="4800" b="1" i="0" u="sng" strike="noStrike" kern="1200" cap="all" spc="0" normalizeH="0" baseline="0" noProof="0" dirty="0">
                <a:ln>
                  <a:noFill/>
                </a:ln>
                <a:solidFill>
                  <a:srgbClr val="7030A0"/>
                </a:solidFill>
                <a:effectLst/>
                <a:uLnTx/>
                <a:uFillTx/>
                <a:latin typeface="微軟正黑體" panose="020B0604030504040204" pitchFamily="34" charset="-120"/>
                <a:ea typeface="微軟正黑體" panose="020B0604030504040204" pitchFamily="34" charset="-120"/>
                <a:cs typeface="+mj-cs"/>
              </a:rPr>
              <a:t>=</a:t>
            </a:r>
            <a:endParaRPr kumimoji="0" lang="zh-TW" altLang="en-US" sz="4800" b="1" i="0" u="sng" strike="noStrike" kern="1200" cap="all" spc="0" normalizeH="0" baseline="0" noProof="0" dirty="0">
              <a:ln>
                <a:noFill/>
              </a:ln>
              <a:solidFill>
                <a:srgbClr val="7030A0"/>
              </a:solidFill>
              <a:effectLst/>
              <a:uLnTx/>
              <a:uFillTx/>
              <a:latin typeface="Calibri"/>
              <a:ea typeface="新細明體" panose="02020500000000000000" pitchFamily="18" charset="-120"/>
              <a:cs typeface="+mj-cs"/>
            </a:endParaRPr>
          </a:p>
        </p:txBody>
      </p:sp>
      <p:grpSp>
        <p:nvGrpSpPr>
          <p:cNvPr id="56" name="群組 55"/>
          <p:cNvGrpSpPr/>
          <p:nvPr/>
        </p:nvGrpSpPr>
        <p:grpSpPr>
          <a:xfrm>
            <a:off x="509837" y="280492"/>
            <a:ext cx="2808313" cy="911314"/>
            <a:chOff x="589438" y="404664"/>
            <a:chExt cx="6916832" cy="911314"/>
          </a:xfrm>
        </p:grpSpPr>
        <p:sp>
          <p:nvSpPr>
            <p:cNvPr id="57" name="平行四邊形 56"/>
            <p:cNvSpPr/>
            <p:nvPr/>
          </p:nvSpPr>
          <p:spPr>
            <a:xfrm>
              <a:off x="589438" y="688181"/>
              <a:ext cx="6916832" cy="627797"/>
            </a:xfrm>
            <a:prstGeom prst="parallelogram">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rgbClr val="F79646">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Calibri"/>
                <a:ea typeface="新細明體"/>
                <a:cs typeface="+mn-cs"/>
              </a:endParaRPr>
            </a:p>
          </p:txBody>
        </p:sp>
        <p:sp>
          <p:nvSpPr>
            <p:cNvPr id="58" name="平行四邊形 57"/>
            <p:cNvSpPr/>
            <p:nvPr/>
          </p:nvSpPr>
          <p:spPr>
            <a:xfrm>
              <a:off x="623392" y="404664"/>
              <a:ext cx="6848593" cy="798583"/>
            </a:xfrm>
            <a:prstGeom prst="parallelogram">
              <a:avLst/>
            </a:prstGeom>
            <a:solidFill>
              <a:srgbClr val="00B5E0"/>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0" cap="none" spc="0" normalizeH="0" baseline="0" noProof="0">
                <a:ln>
                  <a:noFill/>
                </a:ln>
                <a:solidFill>
                  <a:prstClr val="white"/>
                </a:solidFill>
                <a:effectLst/>
                <a:uLnTx/>
                <a:uFillTx/>
                <a:latin typeface="Calibri"/>
                <a:ea typeface="新細明體"/>
                <a:cs typeface="+mn-cs"/>
              </a:endParaRPr>
            </a:p>
          </p:txBody>
        </p:sp>
      </p:grpSp>
      <p:sp>
        <p:nvSpPr>
          <p:cNvPr id="60" name="矩形 59"/>
          <p:cNvSpPr/>
          <p:nvPr/>
        </p:nvSpPr>
        <p:spPr>
          <a:xfrm>
            <a:off x="725859" y="325841"/>
            <a:ext cx="2376264" cy="707886"/>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zh-TW" altLang="en-US" sz="4000" b="1" i="0" u="none" strike="noStrike" kern="1200" cap="none" spc="0" normalizeH="0" baseline="0" noProof="0" dirty="0">
                <a:ln>
                  <a:noFill/>
                </a:ln>
                <a:solidFill>
                  <a:srgbClr val="FFFF00"/>
                </a:solidFill>
                <a:effectLst/>
                <a:uLnTx/>
                <a:uFillTx/>
                <a:latin typeface="微軟正黑體" panose="020B0604030504040204" pitchFamily="34" charset="-120"/>
                <a:ea typeface="微軟正黑體" panose="020B0604030504040204" pitchFamily="34" charset="-120"/>
                <a:cs typeface="+mn-cs"/>
              </a:rPr>
              <a:t>群科班別</a:t>
            </a:r>
          </a:p>
        </p:txBody>
      </p:sp>
    </p:spTree>
    <p:extLst>
      <p:ext uri="{BB962C8B-B14F-4D97-AF65-F5344CB8AC3E}">
        <p14:creationId xmlns:p14="http://schemas.microsoft.com/office/powerpoint/2010/main" val="24030632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3" name="Google Shape;173;p6"/>
          <p:cNvSpPr txBox="1">
            <a:spLocks noGrp="1"/>
          </p:cNvSpPr>
          <p:nvPr>
            <p:ph type="sldNum"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altLang="zh-TW" sz="1200" b="0" i="0" u="none" strike="noStrike" kern="1200" cap="none" spc="0" normalizeH="0" baseline="0" noProof="0" smtClean="0">
                <a:ln>
                  <a:noFill/>
                </a:ln>
                <a:solidFill>
                  <a:prstClr val="black">
                    <a:lumMod val="50000"/>
                    <a:lumOff val="50000"/>
                  </a:prstClr>
                </a:solidFill>
                <a:effectLst/>
                <a:uLnTx/>
                <a:uFillTx/>
                <a:latin typeface="Calibri"/>
                <a:ea typeface="新細明體" panose="02020500000000000000" pitchFamily="18" charset="-120"/>
                <a:cs typeface="+mn-cs"/>
              </a:rPr>
              <a:pPr marL="0" marR="0" lvl="0" indent="0" algn="ct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lumMod val="50000"/>
                  <a:lumOff val="50000"/>
                </a:prstClr>
              </a:solidFill>
              <a:effectLst/>
              <a:uLnTx/>
              <a:uFillTx/>
              <a:latin typeface="Calibri"/>
              <a:ea typeface="+mn-ea"/>
              <a:cs typeface="+mn-cs"/>
            </a:endParaRPr>
          </a:p>
        </p:txBody>
      </p:sp>
      <p:sp>
        <p:nvSpPr>
          <p:cNvPr id="172" name="Google Shape;172;p6"/>
          <p:cNvSpPr txBox="1">
            <a:spLocks noGrp="1"/>
          </p:cNvSpPr>
          <p:nvPr>
            <p:ph type="title"/>
          </p:nvPr>
        </p:nvSpPr>
        <p:spPr>
          <a:xfrm>
            <a:off x="3416873" y="1276884"/>
            <a:ext cx="5361367" cy="972540"/>
          </a:xfrm>
        </p:spPr>
        <p:txBody>
          <a:bodyPr>
            <a:normAutofit/>
          </a:bodyPr>
          <a:lstStyle/>
          <a:p>
            <a:pPr lvl="0"/>
            <a:r>
              <a:rPr lang="en-US" altLang="zh-TW" sz="4000" dirty="0">
                <a:solidFill>
                  <a:srgbClr val="0070C0"/>
                </a:solidFill>
                <a:sym typeface="DFKai-SB"/>
              </a:rPr>
              <a:t>112</a:t>
            </a:r>
            <a:r>
              <a:rPr lang="zh-TW" altLang="en-US" sz="4000" dirty="0">
                <a:solidFill>
                  <a:srgbClr val="0070C0"/>
                </a:solidFill>
                <a:sym typeface="DFKai-SB"/>
              </a:rPr>
              <a:t>年</a:t>
            </a:r>
            <a:r>
              <a:rPr lang="en-US" altLang="zh-TW" sz="4000" dirty="0">
                <a:solidFill>
                  <a:srgbClr val="0070C0"/>
                </a:solidFill>
                <a:sym typeface="DFKai-SB"/>
              </a:rPr>
              <a:t>6</a:t>
            </a:r>
            <a:r>
              <a:rPr lang="zh-TW" altLang="en-US" sz="4000" dirty="0">
                <a:solidFill>
                  <a:srgbClr val="0070C0"/>
                </a:solidFill>
                <a:sym typeface="DFKai-SB"/>
              </a:rPr>
              <a:t>月畢業生概況</a:t>
            </a:r>
          </a:p>
        </p:txBody>
      </p:sp>
      <p:sp>
        <p:nvSpPr>
          <p:cNvPr id="7" name="文字版面配置區 6"/>
          <p:cNvSpPr>
            <a:spLocks noGrp="1"/>
          </p:cNvSpPr>
          <p:nvPr>
            <p:ph type="body" idx="1"/>
          </p:nvPr>
        </p:nvSpPr>
        <p:spPr>
          <a:xfrm>
            <a:off x="2294503" y="2281953"/>
            <a:ext cx="7434713" cy="3362943"/>
          </a:xfrm>
        </p:spPr>
        <p:txBody>
          <a:bodyPr>
            <a:noAutofit/>
          </a:bodyPr>
          <a:lstStyle/>
          <a:p>
            <a:pPr marL="791299" indent="-571500">
              <a:lnSpc>
                <a:spcPts val="4900"/>
              </a:lnSpc>
              <a:buClr>
                <a:schemeClr val="tx1"/>
              </a:buClr>
              <a:buSzPct val="80000"/>
              <a:buFont typeface="Wingdings" pitchFamily="2" charset="2"/>
              <a:buChar char="Ø"/>
            </a:pPr>
            <a:r>
              <a:rPr lang="zh-TW" altLang="en-US" sz="3600" dirty="0"/>
              <a:t>畢業生（含綜職）</a:t>
            </a:r>
            <a:r>
              <a:rPr lang="en-US" altLang="zh-TW" sz="3600" dirty="0">
                <a:solidFill>
                  <a:srgbClr val="D614B1"/>
                </a:solidFill>
              </a:rPr>
              <a:t>615</a:t>
            </a:r>
            <a:r>
              <a:rPr lang="zh-TW" altLang="en-US" sz="3600" dirty="0"/>
              <a:t>人。</a:t>
            </a:r>
          </a:p>
          <a:p>
            <a:pPr marL="791299" indent="-571500">
              <a:lnSpc>
                <a:spcPts val="4900"/>
              </a:lnSpc>
              <a:buSzPct val="80000"/>
              <a:buFont typeface="Wingdings" pitchFamily="2" charset="2"/>
              <a:buChar char="Ø"/>
            </a:pPr>
            <a:r>
              <a:rPr lang="zh-TW" altLang="en-US" sz="3600" dirty="0"/>
              <a:t>畢業生報考統測 </a:t>
            </a:r>
            <a:r>
              <a:rPr lang="en-US" altLang="zh-TW" sz="3600" dirty="0">
                <a:solidFill>
                  <a:srgbClr val="D614B1"/>
                </a:solidFill>
              </a:rPr>
              <a:t>544</a:t>
            </a:r>
            <a:r>
              <a:rPr lang="zh-TW" altLang="en-US" sz="3600" dirty="0"/>
              <a:t>人。</a:t>
            </a:r>
            <a:endParaRPr lang="en-US" altLang="zh-TW" sz="3600" dirty="0"/>
          </a:p>
          <a:p>
            <a:pPr marL="791299" indent="-571500">
              <a:lnSpc>
                <a:spcPts val="4900"/>
              </a:lnSpc>
              <a:buSzPct val="80000"/>
              <a:buFont typeface="Wingdings" pitchFamily="2" charset="2"/>
              <a:buChar char="Ø"/>
            </a:pPr>
            <a:r>
              <a:rPr lang="zh-TW" altLang="en-US" sz="3600" dirty="0"/>
              <a:t>國立大學錄取率 </a:t>
            </a:r>
            <a:r>
              <a:rPr lang="en-US" altLang="zh-TW" sz="3600" dirty="0">
                <a:solidFill>
                  <a:srgbClr val="D614B1"/>
                </a:solidFill>
              </a:rPr>
              <a:t>50.3%</a:t>
            </a:r>
            <a:r>
              <a:rPr lang="zh-TW" altLang="en-US" sz="3600" dirty="0">
                <a:solidFill>
                  <a:srgbClr val="D614B1"/>
                </a:solidFill>
              </a:rPr>
              <a:t>。</a:t>
            </a:r>
            <a:endParaRPr lang="en-US" altLang="zh-TW" sz="3600" dirty="0">
              <a:solidFill>
                <a:srgbClr val="D614B1"/>
              </a:solidFill>
            </a:endParaRPr>
          </a:p>
          <a:p>
            <a:pPr marL="791299" indent="-571500">
              <a:lnSpc>
                <a:spcPts val="4900"/>
              </a:lnSpc>
              <a:buSzPct val="80000"/>
              <a:buFont typeface="Wingdings" pitchFamily="2" charset="2"/>
              <a:buChar char="Ø"/>
            </a:pPr>
            <a:r>
              <a:rPr lang="zh-TW" altLang="en-US" sz="3600" dirty="0"/>
              <a:t>達國立學校錄取標準 </a:t>
            </a:r>
            <a:r>
              <a:rPr lang="en-US" altLang="zh-TW" sz="3600" dirty="0">
                <a:solidFill>
                  <a:srgbClr val="D614B1"/>
                </a:solidFill>
              </a:rPr>
              <a:t>97%</a:t>
            </a:r>
            <a:r>
              <a:rPr lang="zh-TW" altLang="en-US" sz="3600" dirty="0">
                <a:solidFill>
                  <a:srgbClr val="D614B1"/>
                </a:solidFill>
              </a:rPr>
              <a:t>。</a:t>
            </a:r>
            <a:endParaRPr lang="en-US" altLang="zh-TW" sz="3600" dirty="0">
              <a:solidFill>
                <a:srgbClr val="D614B1"/>
              </a:solidFill>
            </a:endParaRPr>
          </a:p>
        </p:txBody>
      </p:sp>
      <p:grpSp>
        <p:nvGrpSpPr>
          <p:cNvPr id="3" name="群組 2"/>
          <p:cNvGrpSpPr/>
          <p:nvPr/>
        </p:nvGrpSpPr>
        <p:grpSpPr>
          <a:xfrm>
            <a:off x="9632871" y="1964800"/>
            <a:ext cx="1740056" cy="3480743"/>
            <a:chOff x="2802010" y="-990285"/>
            <a:chExt cx="5959933" cy="10231068"/>
          </a:xfrm>
        </p:grpSpPr>
        <p:pic>
          <p:nvPicPr>
            <p:cNvPr id="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02010" y="-990285"/>
              <a:ext cx="3018236" cy="8440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31399" y="344208"/>
              <a:ext cx="2530544" cy="889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 name="標題 1"/>
          <p:cNvSpPr txBox="1">
            <a:spLocks/>
          </p:cNvSpPr>
          <p:nvPr/>
        </p:nvSpPr>
        <p:spPr>
          <a:xfrm>
            <a:off x="880891" y="389728"/>
            <a:ext cx="10363200" cy="802078"/>
          </a:xfrm>
          <a:prstGeom prst="rect">
            <a:avLst/>
          </a:prstGeom>
        </p:spPr>
        <p:txBody>
          <a:bodyPr vert="horz" lIns="91440" tIns="45720" rIns="91440" bIns="45720" rtlCol="0" anchor="t">
            <a:noAutofit/>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zh-TW" sz="4800" b="1" i="0" u="sng" strike="noStrike" kern="1200" cap="all" spc="0" normalizeH="0" baseline="0" noProof="0" dirty="0">
                <a:ln>
                  <a:noFill/>
                </a:ln>
                <a:solidFill>
                  <a:srgbClr val="7030A0"/>
                </a:solidFill>
                <a:effectLst/>
                <a:uLnTx/>
                <a:uFillTx/>
                <a:latin typeface="微軟正黑體" panose="020B0604030504040204" pitchFamily="34" charset="-120"/>
                <a:ea typeface="微軟正黑體" panose="020B0604030504040204" pitchFamily="34" charset="-120"/>
                <a:cs typeface="+mj-cs"/>
              </a:rPr>
              <a:t>=</a:t>
            </a:r>
            <a:r>
              <a:rPr kumimoji="0" lang="zh-TW" altLang="en-US" sz="4800" b="1" i="0" u="sng" strike="noStrike" kern="1200" cap="all" spc="0" normalizeH="0" baseline="0" noProof="0" dirty="0">
                <a:ln>
                  <a:noFill/>
                </a:ln>
                <a:solidFill>
                  <a:srgbClr val="7030A0"/>
                </a:solidFill>
                <a:effectLst/>
                <a:uLnTx/>
                <a:uFillTx/>
                <a:latin typeface="微軟正黑體" panose="020B0604030504040204" pitchFamily="34" charset="-120"/>
                <a:ea typeface="微軟正黑體" panose="020B0604030504040204" pitchFamily="34" charset="-120"/>
                <a:cs typeface="+mj-cs"/>
              </a:rPr>
              <a:t>學校簡介</a:t>
            </a:r>
            <a:r>
              <a:rPr kumimoji="0" lang="en-US" altLang="zh-TW" sz="4800" b="1" i="0" u="sng" strike="noStrike" kern="1200" cap="all" spc="0" normalizeH="0" baseline="0" noProof="0" dirty="0">
                <a:ln>
                  <a:noFill/>
                </a:ln>
                <a:solidFill>
                  <a:srgbClr val="7030A0"/>
                </a:solidFill>
                <a:effectLst/>
                <a:uLnTx/>
                <a:uFillTx/>
                <a:latin typeface="微軟正黑體" panose="020B0604030504040204" pitchFamily="34" charset="-120"/>
                <a:ea typeface="微軟正黑體" panose="020B0604030504040204" pitchFamily="34" charset="-120"/>
                <a:cs typeface="+mj-cs"/>
              </a:rPr>
              <a:t>=</a:t>
            </a:r>
            <a:endParaRPr kumimoji="0" lang="zh-TW" altLang="en-US" sz="4800" b="1" i="0" u="sng" strike="noStrike" kern="1200" cap="all" spc="0" normalizeH="0" baseline="0" noProof="0" dirty="0">
              <a:ln>
                <a:noFill/>
              </a:ln>
              <a:solidFill>
                <a:srgbClr val="7030A0"/>
              </a:solidFill>
              <a:effectLst/>
              <a:uLnTx/>
              <a:uFillTx/>
              <a:latin typeface="Calibri"/>
              <a:ea typeface="新細明體" panose="02020500000000000000" pitchFamily="18" charset="-120"/>
              <a:cs typeface="+mj-cs"/>
            </a:endParaRPr>
          </a:p>
        </p:txBody>
      </p:sp>
      <p:grpSp>
        <p:nvGrpSpPr>
          <p:cNvPr id="9" name="群組 8"/>
          <p:cNvGrpSpPr/>
          <p:nvPr/>
        </p:nvGrpSpPr>
        <p:grpSpPr>
          <a:xfrm>
            <a:off x="506308" y="280492"/>
            <a:ext cx="2808313" cy="911314"/>
            <a:chOff x="589438" y="404664"/>
            <a:chExt cx="6916832" cy="911314"/>
          </a:xfrm>
        </p:grpSpPr>
        <p:sp>
          <p:nvSpPr>
            <p:cNvPr id="10" name="平行四邊形 9"/>
            <p:cNvSpPr/>
            <p:nvPr/>
          </p:nvSpPr>
          <p:spPr>
            <a:xfrm>
              <a:off x="589438" y="688181"/>
              <a:ext cx="6916832" cy="627797"/>
            </a:xfrm>
            <a:prstGeom prst="parallelogram">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rgbClr val="F79646">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Calibri"/>
                <a:ea typeface="新細明體"/>
                <a:cs typeface="+mn-cs"/>
              </a:endParaRPr>
            </a:p>
          </p:txBody>
        </p:sp>
        <p:sp>
          <p:nvSpPr>
            <p:cNvPr id="11" name="平行四邊形 10"/>
            <p:cNvSpPr/>
            <p:nvPr/>
          </p:nvSpPr>
          <p:spPr>
            <a:xfrm>
              <a:off x="623392" y="404664"/>
              <a:ext cx="6848593" cy="798583"/>
            </a:xfrm>
            <a:prstGeom prst="parallelogram">
              <a:avLst/>
            </a:prstGeom>
            <a:solidFill>
              <a:srgbClr val="00B5E0"/>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0" cap="none" spc="0" normalizeH="0" baseline="0" noProof="0">
                <a:ln>
                  <a:noFill/>
                </a:ln>
                <a:solidFill>
                  <a:prstClr val="white"/>
                </a:solidFill>
                <a:effectLst/>
                <a:uLnTx/>
                <a:uFillTx/>
                <a:latin typeface="Calibri"/>
                <a:ea typeface="新細明體"/>
                <a:cs typeface="+mn-cs"/>
              </a:endParaRPr>
            </a:p>
          </p:txBody>
        </p:sp>
      </p:grpSp>
      <p:sp>
        <p:nvSpPr>
          <p:cNvPr id="12" name="矩形 11"/>
          <p:cNvSpPr/>
          <p:nvPr/>
        </p:nvSpPr>
        <p:spPr>
          <a:xfrm>
            <a:off x="722331" y="316278"/>
            <a:ext cx="2376264" cy="707886"/>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zh-TW" altLang="en-US" sz="4000" b="1" i="0" u="none" strike="noStrike" kern="1200" cap="none" spc="0" normalizeH="0" baseline="0" noProof="0" dirty="0">
                <a:ln>
                  <a:noFill/>
                </a:ln>
                <a:solidFill>
                  <a:srgbClr val="FFFF00"/>
                </a:solidFill>
                <a:effectLst/>
                <a:uLnTx/>
                <a:uFillTx/>
                <a:latin typeface="微軟正黑體" panose="020B0604030504040204" pitchFamily="34" charset="-120"/>
                <a:ea typeface="微軟正黑體" panose="020B0604030504040204" pitchFamily="34" charset="-120"/>
                <a:cs typeface="+mn-cs"/>
              </a:rPr>
              <a:t>畢業概況</a:t>
            </a:r>
          </a:p>
        </p:txBody>
      </p:sp>
    </p:spTree>
    <p:extLst>
      <p:ext uri="{BB962C8B-B14F-4D97-AF65-F5344CB8AC3E}">
        <p14:creationId xmlns:p14="http://schemas.microsoft.com/office/powerpoint/2010/main" val="19807273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8"/>
            <a:ext cx="10972800" cy="864845"/>
          </a:xfrm>
        </p:spPr>
        <p:txBody>
          <a:bodyPr>
            <a:normAutofit/>
          </a:bodyPr>
          <a:lstStyle/>
          <a:p>
            <a:r>
              <a:rPr lang="en-US" altLang="zh-TW" sz="4800" b="1" dirty="0">
                <a:solidFill>
                  <a:srgbClr val="7030A0"/>
                </a:solidFill>
                <a:latin typeface="微軟正黑體" panose="020B0604030504040204" pitchFamily="34" charset="-120"/>
                <a:ea typeface="微軟正黑體" panose="020B0604030504040204" pitchFamily="34" charset="-120"/>
              </a:rPr>
              <a:t>=108</a:t>
            </a:r>
            <a:r>
              <a:rPr lang="zh-TW" altLang="en-US" sz="4800" b="1" dirty="0">
                <a:solidFill>
                  <a:srgbClr val="7030A0"/>
                </a:solidFill>
                <a:latin typeface="微軟正黑體" panose="020B0604030504040204" pitchFamily="34" charset="-120"/>
                <a:ea typeface="微軟正黑體" panose="020B0604030504040204" pitchFamily="34" charset="-120"/>
              </a:rPr>
              <a:t>年新課綱的實施</a:t>
            </a:r>
            <a:r>
              <a:rPr lang="en-US" altLang="zh-TW" sz="4800" b="1" dirty="0">
                <a:solidFill>
                  <a:srgbClr val="7030A0"/>
                </a:solidFill>
                <a:latin typeface="微軟正黑體" panose="020B0604030504040204" pitchFamily="34" charset="-120"/>
                <a:ea typeface="微軟正黑體" panose="020B0604030504040204" pitchFamily="34" charset="-120"/>
              </a:rPr>
              <a:t>=</a:t>
            </a:r>
            <a:endParaRPr lang="zh-TW" altLang="en-US" sz="4800" b="1" dirty="0">
              <a:solidFill>
                <a:srgbClr val="7030A0"/>
              </a:solidFill>
              <a:latin typeface="微軟正黑體" panose="020B0604030504040204" pitchFamily="34" charset="-120"/>
              <a:ea typeface="微軟正黑體" panose="020B0604030504040204" pitchFamily="34" charset="-120"/>
            </a:endParaRPr>
          </a:p>
        </p:txBody>
      </p:sp>
      <p:sp>
        <p:nvSpPr>
          <p:cNvPr id="3" name="內容版面配置區 2"/>
          <p:cNvSpPr>
            <a:spLocks noGrp="1"/>
          </p:cNvSpPr>
          <p:nvPr>
            <p:ph idx="1"/>
          </p:nvPr>
        </p:nvSpPr>
        <p:spPr>
          <a:xfrm>
            <a:off x="609600" y="1181686"/>
            <a:ext cx="11235397" cy="4525963"/>
          </a:xfrm>
        </p:spPr>
        <p:txBody>
          <a:bodyPr>
            <a:normAutofit/>
          </a:bodyPr>
          <a:lstStyle/>
          <a:p>
            <a:pPr>
              <a:buFont typeface="Wingdings" panose="05000000000000000000" pitchFamily="2" charset="2"/>
              <a:buChar char="n"/>
            </a:pPr>
            <a:r>
              <a:rPr lang="zh-TW" altLang="en-US" sz="2800" dirty="0">
                <a:solidFill>
                  <a:srgbClr val="FF0000"/>
                </a:solidFill>
                <a:latin typeface="華康隸書體 Std W5" panose="03000500000000000000" pitchFamily="66" charset="-120"/>
                <a:ea typeface="華康隸書體 Std W5" panose="03000500000000000000" pitchFamily="66" charset="-120"/>
              </a:rPr>
              <a:t>多元選修課程：</a:t>
            </a:r>
            <a:r>
              <a:rPr lang="en-US" altLang="zh-TW" sz="2800" dirty="0">
                <a:solidFill>
                  <a:srgbClr val="FF0000"/>
                </a:solidFill>
                <a:latin typeface="華康隸書體 Std W5" panose="03000500000000000000" pitchFamily="66" charset="-120"/>
                <a:ea typeface="華康隸書體 Std W5" panose="03000500000000000000" pitchFamily="66" charset="-120"/>
              </a:rPr>
              <a:t>36</a:t>
            </a:r>
            <a:r>
              <a:rPr lang="zh-TW" altLang="en-US" sz="2800" dirty="0">
                <a:solidFill>
                  <a:srgbClr val="FF0000"/>
                </a:solidFill>
                <a:latin typeface="華康隸書體 Std W5" panose="03000500000000000000" pitchFamily="66" charset="-120"/>
                <a:ea typeface="華康隸書體 Std W5" panose="03000500000000000000" pitchFamily="66" charset="-120"/>
              </a:rPr>
              <a:t>門</a:t>
            </a:r>
            <a:r>
              <a:rPr lang="en-US" altLang="zh-TW" sz="2800" dirty="0">
                <a:solidFill>
                  <a:srgbClr val="FF0000"/>
                </a:solidFill>
                <a:latin typeface="華康隸書體 Std W5" panose="03000500000000000000" pitchFamily="66" charset="-120"/>
                <a:ea typeface="華康隸書體 Std W5" panose="03000500000000000000" pitchFamily="66" charset="-120"/>
              </a:rPr>
              <a:t>(2~4</a:t>
            </a:r>
            <a:r>
              <a:rPr lang="zh-TW" altLang="en-US" sz="2800" dirty="0">
                <a:solidFill>
                  <a:srgbClr val="FF0000"/>
                </a:solidFill>
                <a:latin typeface="華康隸書體 Std W5" panose="03000500000000000000" pitchFamily="66" charset="-120"/>
                <a:ea typeface="華康隸書體 Std W5" panose="03000500000000000000" pitchFamily="66" charset="-120"/>
              </a:rPr>
              <a:t>學分</a:t>
            </a:r>
            <a:r>
              <a:rPr lang="en-US" altLang="zh-TW" sz="2800" dirty="0">
                <a:solidFill>
                  <a:srgbClr val="FF0000"/>
                </a:solidFill>
                <a:latin typeface="華康隸書體 Std W5" panose="03000500000000000000" pitchFamily="66" charset="-120"/>
                <a:ea typeface="華康隸書體 Std W5" panose="03000500000000000000" pitchFamily="66" charset="-120"/>
              </a:rPr>
              <a:t>)</a:t>
            </a:r>
            <a:r>
              <a:rPr lang="zh-TW" altLang="en-US" sz="2800" dirty="0">
                <a:solidFill>
                  <a:srgbClr val="FF0000"/>
                </a:solidFill>
                <a:latin typeface="華康隸書體 Std W5" panose="03000500000000000000" pitchFamily="66" charset="-120"/>
                <a:ea typeface="華康隸書體 Std W5" panose="03000500000000000000" pitchFamily="66" charset="-120"/>
              </a:rPr>
              <a:t>，高二</a:t>
            </a:r>
            <a:r>
              <a:rPr lang="en-US" altLang="zh-TW" sz="2800" dirty="0">
                <a:solidFill>
                  <a:srgbClr val="FF0000"/>
                </a:solidFill>
                <a:latin typeface="華康隸書體 Std W5" panose="03000500000000000000" pitchFamily="66" charset="-120"/>
                <a:ea typeface="華康隸書體 Std W5" panose="03000500000000000000" pitchFamily="66" charset="-120"/>
              </a:rPr>
              <a:t>12</a:t>
            </a:r>
            <a:r>
              <a:rPr lang="zh-TW" altLang="en-US" sz="2800" dirty="0">
                <a:solidFill>
                  <a:srgbClr val="FF0000"/>
                </a:solidFill>
                <a:latin typeface="華康隸書體 Std W5" panose="03000500000000000000" pitchFamily="66" charset="-120"/>
                <a:ea typeface="華康隸書體 Std W5" panose="03000500000000000000" pitchFamily="66" charset="-120"/>
              </a:rPr>
              <a:t>門課程、高三</a:t>
            </a:r>
            <a:r>
              <a:rPr lang="en-US" altLang="zh-TW" sz="2800" dirty="0">
                <a:solidFill>
                  <a:srgbClr val="FF0000"/>
                </a:solidFill>
                <a:latin typeface="華康隸書體 Std W5" panose="03000500000000000000" pitchFamily="66" charset="-120"/>
                <a:ea typeface="華康隸書體 Std W5" panose="03000500000000000000" pitchFamily="66" charset="-120"/>
              </a:rPr>
              <a:t>24</a:t>
            </a:r>
            <a:r>
              <a:rPr lang="zh-TW" altLang="en-US" sz="2800" dirty="0">
                <a:solidFill>
                  <a:srgbClr val="FF0000"/>
                </a:solidFill>
                <a:latin typeface="華康隸書體 Std W5" panose="03000500000000000000" pitchFamily="66" charset="-120"/>
                <a:ea typeface="華康隸書體 Std W5" panose="03000500000000000000" pitchFamily="66" charset="-120"/>
              </a:rPr>
              <a:t>門課程，包含同校跨群、同科跨班。</a:t>
            </a:r>
            <a:endParaRPr lang="en-US" altLang="zh-TW" sz="2800" dirty="0">
              <a:solidFill>
                <a:srgbClr val="FF0000"/>
              </a:solidFill>
              <a:latin typeface="華康隸書體 Std W5" panose="03000500000000000000" pitchFamily="66" charset="-120"/>
              <a:ea typeface="華康隸書體 Std W5" panose="03000500000000000000" pitchFamily="66" charset="-120"/>
            </a:endParaRPr>
          </a:p>
          <a:p>
            <a:pPr>
              <a:buFont typeface="Wingdings" panose="05000000000000000000" pitchFamily="2" charset="2"/>
              <a:buChar char="n"/>
            </a:pPr>
            <a:r>
              <a:rPr lang="zh-TW" altLang="en-US" sz="2800" dirty="0">
                <a:solidFill>
                  <a:schemeClr val="accent6">
                    <a:lumMod val="75000"/>
                  </a:schemeClr>
                </a:solidFill>
                <a:latin typeface="華康隸書體 Std W5" panose="03000500000000000000" pitchFamily="66" charset="-120"/>
                <a:ea typeface="華康隸書體 Std W5" panose="03000500000000000000" pitchFamily="66" charset="-120"/>
              </a:rPr>
              <a:t>彈性學習</a:t>
            </a:r>
            <a:r>
              <a:rPr lang="en-US" altLang="zh-TW" sz="2800" dirty="0">
                <a:solidFill>
                  <a:schemeClr val="accent6">
                    <a:lumMod val="75000"/>
                  </a:schemeClr>
                </a:solidFill>
                <a:latin typeface="華康隸書體 Std W5" panose="03000500000000000000" pitchFamily="66" charset="-120"/>
                <a:ea typeface="華康隸書體 Std W5" panose="03000500000000000000" pitchFamily="66" charset="-120"/>
              </a:rPr>
              <a:t>(</a:t>
            </a:r>
            <a:r>
              <a:rPr lang="zh-TW" altLang="en-US" sz="2800" dirty="0">
                <a:solidFill>
                  <a:schemeClr val="accent6">
                    <a:lumMod val="75000"/>
                  </a:schemeClr>
                </a:solidFill>
                <a:latin typeface="華康隸書體 Std W5" panose="03000500000000000000" pitchFamily="66" charset="-120"/>
                <a:ea typeface="華康隸書體 Std W5" panose="03000500000000000000" pitchFamily="66" charset="-120"/>
              </a:rPr>
              <a:t>含自主學習</a:t>
            </a:r>
            <a:r>
              <a:rPr lang="en-US" altLang="zh-TW" sz="2800" dirty="0">
                <a:solidFill>
                  <a:schemeClr val="accent6">
                    <a:lumMod val="75000"/>
                  </a:schemeClr>
                </a:solidFill>
                <a:latin typeface="華康隸書體 Std W5" panose="03000500000000000000" pitchFamily="66" charset="-120"/>
                <a:ea typeface="華康隸書體 Std W5" panose="03000500000000000000" pitchFamily="66" charset="-120"/>
              </a:rPr>
              <a:t>)</a:t>
            </a:r>
            <a:r>
              <a:rPr lang="zh-TW" altLang="en-US" sz="2800" dirty="0">
                <a:solidFill>
                  <a:schemeClr val="accent6">
                    <a:lumMod val="75000"/>
                  </a:schemeClr>
                </a:solidFill>
                <a:latin typeface="華康隸書體 Std W5" panose="03000500000000000000" pitchFamily="66" charset="-120"/>
                <a:ea typeface="華康隸書體 Std W5" panose="03000500000000000000" pitchFamily="66" charset="-120"/>
              </a:rPr>
              <a:t>：高二</a:t>
            </a:r>
            <a:r>
              <a:rPr lang="en-US" altLang="zh-TW" sz="2800" dirty="0">
                <a:solidFill>
                  <a:schemeClr val="accent6">
                    <a:lumMod val="75000"/>
                  </a:schemeClr>
                </a:solidFill>
                <a:latin typeface="華康隸書體 Std W5" panose="03000500000000000000" pitchFamily="66" charset="-120"/>
                <a:ea typeface="華康隸書體 Std W5" panose="03000500000000000000" pitchFamily="66" charset="-120"/>
              </a:rPr>
              <a:t>37</a:t>
            </a:r>
            <a:r>
              <a:rPr lang="zh-TW" altLang="en-US" sz="2800" dirty="0">
                <a:solidFill>
                  <a:schemeClr val="accent6">
                    <a:lumMod val="75000"/>
                  </a:schemeClr>
                </a:solidFill>
                <a:latin typeface="華康隸書體 Std W5" panose="03000500000000000000" pitchFamily="66" charset="-120"/>
                <a:ea typeface="華康隸書體 Std W5" panose="03000500000000000000" pitchFamily="66" charset="-120"/>
              </a:rPr>
              <a:t>門課程、高三</a:t>
            </a:r>
            <a:r>
              <a:rPr lang="en-US" altLang="zh-TW" sz="2800" dirty="0">
                <a:solidFill>
                  <a:schemeClr val="accent6">
                    <a:lumMod val="75000"/>
                  </a:schemeClr>
                </a:solidFill>
                <a:latin typeface="華康隸書體 Std W5" panose="03000500000000000000" pitchFamily="66" charset="-120"/>
                <a:ea typeface="華康隸書體 Std W5" panose="03000500000000000000" pitchFamily="66" charset="-120"/>
              </a:rPr>
              <a:t>28</a:t>
            </a:r>
            <a:r>
              <a:rPr lang="zh-TW" altLang="en-US" sz="2800" dirty="0">
                <a:solidFill>
                  <a:schemeClr val="accent6">
                    <a:lumMod val="75000"/>
                  </a:schemeClr>
                </a:solidFill>
                <a:latin typeface="華康隸書體 Std W5" panose="03000500000000000000" pitchFamily="66" charset="-120"/>
                <a:ea typeface="華康隸書體 Std W5" panose="03000500000000000000" pitchFamily="66" charset="-120"/>
              </a:rPr>
              <a:t>門課程。</a:t>
            </a:r>
            <a:endParaRPr lang="en-US" altLang="zh-TW" sz="2800" dirty="0">
              <a:solidFill>
                <a:schemeClr val="accent6">
                  <a:lumMod val="75000"/>
                </a:schemeClr>
              </a:solidFill>
              <a:latin typeface="華康隸書體 Std W5" panose="03000500000000000000" pitchFamily="66" charset="-120"/>
              <a:ea typeface="華康隸書體 Std W5" panose="03000500000000000000" pitchFamily="66" charset="-120"/>
            </a:endParaRPr>
          </a:p>
          <a:p>
            <a:pPr marL="0" indent="0">
              <a:buNone/>
            </a:pPr>
            <a:r>
              <a:rPr lang="zh-TW" altLang="en-US" sz="2800" kern="150" dirty="0">
                <a:solidFill>
                  <a:schemeClr val="accent6">
                    <a:lumMod val="75000"/>
                  </a:schemeClr>
                </a:solidFill>
                <a:latin typeface="華康隸書體 Std W5" panose="03000500000000000000" pitchFamily="66" charset="-120"/>
                <a:ea typeface="華康隸書體 Std W5" panose="03000500000000000000" pitchFamily="66" charset="-120"/>
              </a:rPr>
              <a:t>   </a:t>
            </a:r>
            <a:r>
              <a:rPr lang="zh-TW" altLang="en-US" sz="2800" kern="150" dirty="0">
                <a:solidFill>
                  <a:srgbClr val="00B050"/>
                </a:solidFill>
                <a:latin typeface="華康隸書體 Std W5" panose="03000500000000000000" pitchFamily="66" charset="-120"/>
                <a:ea typeface="華康隸書體 Std W5" panose="03000500000000000000" pitchFamily="66" charset="-120"/>
              </a:rPr>
              <a:t>商業季四月天</a:t>
            </a:r>
            <a:r>
              <a:rPr lang="zh-TW" altLang="zh-TW" sz="2800" kern="150" dirty="0">
                <a:solidFill>
                  <a:srgbClr val="00B050"/>
                </a:solidFill>
                <a:latin typeface="華康隸書體 Std W5" panose="03000500000000000000" pitchFamily="66" charset="-120"/>
                <a:ea typeface="華康隸書體 Std W5" panose="03000500000000000000" pitchFamily="66" charset="-120"/>
              </a:rPr>
              <a:t>先備</a:t>
            </a:r>
            <a:r>
              <a:rPr lang="en-US" altLang="zh-TW" sz="2800" kern="150" dirty="0">
                <a:solidFill>
                  <a:srgbClr val="00B050"/>
                </a:solidFill>
                <a:latin typeface="華康隸書體 Std W5" panose="03000500000000000000" pitchFamily="66" charset="-120"/>
                <a:ea typeface="華康隸書體 Std W5" panose="03000500000000000000" pitchFamily="66" charset="-120"/>
              </a:rPr>
              <a:t>8</a:t>
            </a:r>
            <a:r>
              <a:rPr lang="zh-TW" altLang="en-US" sz="2800" kern="150" dirty="0">
                <a:solidFill>
                  <a:srgbClr val="00B050"/>
                </a:solidFill>
                <a:latin typeface="華康隸書體 Std W5" panose="03000500000000000000" pitchFamily="66" charset="-120"/>
                <a:ea typeface="華康隸書體 Std W5" panose="03000500000000000000" pitchFamily="66" charset="-120"/>
              </a:rPr>
              <a:t>門</a:t>
            </a:r>
            <a:r>
              <a:rPr lang="zh-TW" altLang="zh-TW" sz="2800" kern="150" dirty="0">
                <a:solidFill>
                  <a:srgbClr val="00B050"/>
                </a:solidFill>
                <a:latin typeface="華康隸書體 Std W5" panose="03000500000000000000" pitchFamily="66" charset="-120"/>
                <a:ea typeface="華康隸書體 Std W5" panose="03000500000000000000" pitchFamily="66" charset="-120"/>
              </a:rPr>
              <a:t>課程</a:t>
            </a:r>
            <a:r>
              <a:rPr lang="zh-TW" altLang="en-US" sz="2800" kern="150" dirty="0">
                <a:solidFill>
                  <a:srgbClr val="00B050"/>
                </a:solidFill>
                <a:latin typeface="華康隸書體 Std W5" panose="03000500000000000000" pitchFamily="66" charset="-120"/>
                <a:ea typeface="華康隸書體 Std W5" panose="03000500000000000000" pitchFamily="66" charset="-120"/>
              </a:rPr>
              <a:t>化為彈性學習：</a:t>
            </a:r>
            <a:r>
              <a:rPr lang="zh-TW" altLang="zh-TW" sz="2800" kern="150" dirty="0">
                <a:solidFill>
                  <a:srgbClr val="00B050"/>
                </a:solidFill>
                <a:latin typeface="華康隸書體 Std W5" panose="03000500000000000000" pitchFamily="66" charset="-120"/>
                <a:ea typeface="華康隸書體 Std W5" panose="03000500000000000000" pitchFamily="66" charset="-120"/>
              </a:rPr>
              <a:t>市場調查與</a:t>
            </a:r>
            <a:r>
              <a:rPr lang="zh-TW" altLang="zh-TW" sz="2800" kern="0" dirty="0">
                <a:solidFill>
                  <a:srgbClr val="00B050"/>
                </a:solidFill>
                <a:latin typeface="華康隸書體 Std W5" panose="03000500000000000000" pitchFamily="66" charset="-120"/>
                <a:ea typeface="華康隸書體 Std W5" panose="03000500000000000000" pitchFamily="66" charset="-120"/>
              </a:rPr>
              <a:t>營業企劃</a:t>
            </a:r>
            <a:r>
              <a:rPr lang="zh-TW" altLang="en-US" sz="2800" kern="0" dirty="0">
                <a:solidFill>
                  <a:srgbClr val="00B050"/>
                </a:solidFill>
                <a:latin typeface="華康隸書體 Std W5" panose="03000500000000000000" pitchFamily="66" charset="-120"/>
                <a:ea typeface="華康隸書體 Std W5" panose="03000500000000000000" pitchFamily="66" charset="-120"/>
              </a:rPr>
              <a:t>、</a:t>
            </a:r>
            <a:endParaRPr lang="en-US" altLang="zh-TW" sz="2800" kern="0" dirty="0">
              <a:solidFill>
                <a:srgbClr val="00B050"/>
              </a:solidFill>
              <a:latin typeface="華康隸書體 Std W5" panose="03000500000000000000" pitchFamily="66" charset="-120"/>
              <a:ea typeface="華康隸書體 Std W5" panose="03000500000000000000" pitchFamily="66" charset="-120"/>
            </a:endParaRPr>
          </a:p>
          <a:p>
            <a:pPr marL="0" indent="0">
              <a:buNone/>
            </a:pPr>
            <a:r>
              <a:rPr lang="en-US" altLang="zh-TW" sz="2800" kern="0" dirty="0">
                <a:solidFill>
                  <a:srgbClr val="00B050"/>
                </a:solidFill>
                <a:latin typeface="華康隸書體 Std W5" panose="03000500000000000000" pitchFamily="66" charset="-120"/>
                <a:ea typeface="華康隸書體 Std W5" panose="03000500000000000000" pitchFamily="66" charset="-120"/>
              </a:rPr>
              <a:t>   </a:t>
            </a:r>
            <a:r>
              <a:rPr lang="zh-TW" altLang="zh-TW" sz="2800" kern="0" dirty="0">
                <a:solidFill>
                  <a:srgbClr val="00B050"/>
                </a:solidFill>
                <a:latin typeface="華康隸書體 Std W5" panose="03000500000000000000" pitchFamily="66" charset="-120"/>
                <a:ea typeface="華康隸書體 Std W5" panose="03000500000000000000" pitchFamily="66" charset="-120"/>
              </a:rPr>
              <a:t>設立登記與商業行銷</a:t>
            </a:r>
            <a:r>
              <a:rPr lang="zh-TW" altLang="en-US" sz="2800" kern="0" dirty="0">
                <a:solidFill>
                  <a:srgbClr val="00B050"/>
                </a:solidFill>
                <a:latin typeface="華康隸書體 Std W5" panose="03000500000000000000" pitchFamily="66" charset="-120"/>
                <a:ea typeface="華康隸書體 Std W5" panose="03000500000000000000" pitchFamily="66" charset="-120"/>
              </a:rPr>
              <a:t>、</a:t>
            </a:r>
            <a:r>
              <a:rPr lang="zh-TW" altLang="zh-TW" sz="2800" kern="150" dirty="0">
                <a:solidFill>
                  <a:srgbClr val="00B050"/>
                </a:solidFill>
                <a:latin typeface="華康隸書體 Std W5" panose="03000500000000000000" pitchFamily="66" charset="-120"/>
                <a:ea typeface="華康隸書體 Std W5" panose="03000500000000000000" pitchFamily="66" charset="-120"/>
              </a:rPr>
              <a:t>服飾實務與造型設計</a:t>
            </a:r>
            <a:r>
              <a:rPr lang="zh-TW" altLang="en-US" sz="2800" kern="150" dirty="0">
                <a:solidFill>
                  <a:srgbClr val="00B050"/>
                </a:solidFill>
                <a:latin typeface="華康隸書體 Std W5" panose="03000500000000000000" pitchFamily="66" charset="-120"/>
                <a:ea typeface="華康隸書體 Std W5" panose="03000500000000000000" pitchFamily="66" charset="-120"/>
              </a:rPr>
              <a:t>、</a:t>
            </a:r>
            <a:r>
              <a:rPr lang="zh-TW" altLang="zh-TW" sz="2800" kern="0" dirty="0">
                <a:solidFill>
                  <a:srgbClr val="00B050"/>
                </a:solidFill>
                <a:latin typeface="華康隸書體 Std W5" panose="03000500000000000000" pitchFamily="66" charset="-120"/>
                <a:ea typeface="華康隸書體 Std W5" panose="03000500000000000000" pitchFamily="66" charset="-120"/>
              </a:rPr>
              <a:t>美容與彩妝</a:t>
            </a:r>
            <a:r>
              <a:rPr lang="zh-TW" altLang="en-US" sz="2800" kern="0" dirty="0">
                <a:solidFill>
                  <a:srgbClr val="00B050"/>
                </a:solidFill>
                <a:latin typeface="華康隸書體 Std W5" panose="03000500000000000000" pitchFamily="66" charset="-120"/>
                <a:ea typeface="華康隸書體 Std W5" panose="03000500000000000000" pitchFamily="66" charset="-120"/>
              </a:rPr>
              <a:t>、</a:t>
            </a:r>
            <a:r>
              <a:rPr lang="zh-TW" altLang="zh-TW" sz="2800" kern="0" dirty="0">
                <a:solidFill>
                  <a:srgbClr val="00B050"/>
                </a:solidFill>
                <a:latin typeface="華康隸書體 Std W5" panose="03000500000000000000" pitchFamily="66" charset="-120"/>
                <a:ea typeface="華康隸書體 Std W5" panose="03000500000000000000" pitchFamily="66" charset="-120"/>
              </a:rPr>
              <a:t>創意商</a:t>
            </a:r>
            <a:endParaRPr lang="en-US" altLang="zh-TW" sz="2800" kern="0" dirty="0">
              <a:solidFill>
                <a:srgbClr val="00B050"/>
              </a:solidFill>
              <a:latin typeface="華康隸書體 Std W5" panose="03000500000000000000" pitchFamily="66" charset="-120"/>
              <a:ea typeface="華康隸書體 Std W5" panose="03000500000000000000" pitchFamily="66" charset="-120"/>
            </a:endParaRPr>
          </a:p>
          <a:p>
            <a:pPr marL="0" indent="0">
              <a:buNone/>
            </a:pPr>
            <a:r>
              <a:rPr lang="en-US" altLang="zh-TW" sz="2800" kern="0" dirty="0">
                <a:solidFill>
                  <a:srgbClr val="00B050"/>
                </a:solidFill>
                <a:latin typeface="華康隸書體 Std W5" panose="03000500000000000000" pitchFamily="66" charset="-120"/>
                <a:ea typeface="華康隸書體 Std W5" panose="03000500000000000000" pitchFamily="66" charset="-120"/>
              </a:rPr>
              <a:t>   </a:t>
            </a:r>
            <a:r>
              <a:rPr lang="zh-TW" altLang="zh-TW" sz="2800" kern="0" dirty="0">
                <a:solidFill>
                  <a:srgbClr val="00B050"/>
                </a:solidFill>
                <a:latin typeface="華康隸書體 Std W5" panose="03000500000000000000" pitchFamily="66" charset="-120"/>
                <a:ea typeface="華康隸書體 Std W5" panose="03000500000000000000" pitchFamily="66" charset="-120"/>
              </a:rPr>
              <a:t>品小物</a:t>
            </a:r>
            <a:r>
              <a:rPr lang="zh-TW" altLang="en-US" sz="2800" kern="0" dirty="0">
                <a:solidFill>
                  <a:srgbClr val="00B050"/>
                </a:solidFill>
                <a:latin typeface="華康隸書體 Std W5" panose="03000500000000000000" pitchFamily="66" charset="-120"/>
                <a:ea typeface="華康隸書體 Std W5" panose="03000500000000000000" pitchFamily="66" charset="-120"/>
              </a:rPr>
              <a:t>、</a:t>
            </a:r>
            <a:r>
              <a:rPr lang="zh-TW" altLang="zh-TW" sz="2800" kern="0" dirty="0">
                <a:solidFill>
                  <a:srgbClr val="00B050"/>
                </a:solidFill>
                <a:latin typeface="華康隸書體 Std W5" panose="03000500000000000000" pitchFamily="66" charset="-120"/>
                <a:ea typeface="華康隸書體 Std W5" panose="03000500000000000000" pitchFamily="66" charset="-120"/>
              </a:rPr>
              <a:t>店面空間設計與商業圖騰</a:t>
            </a:r>
            <a:r>
              <a:rPr lang="zh-TW" altLang="en-US" sz="2800" kern="0" dirty="0">
                <a:solidFill>
                  <a:srgbClr val="00B050"/>
                </a:solidFill>
                <a:latin typeface="華康隸書體 Std W5" panose="03000500000000000000" pitchFamily="66" charset="-120"/>
                <a:ea typeface="華康隸書體 Std W5" panose="03000500000000000000" pitchFamily="66" charset="-120"/>
              </a:rPr>
              <a:t>、</a:t>
            </a:r>
            <a:r>
              <a:rPr lang="zh-TW" altLang="zh-TW" sz="2800" kern="0" dirty="0">
                <a:solidFill>
                  <a:srgbClr val="00B050"/>
                </a:solidFill>
                <a:latin typeface="華康隸書體 Std W5" panose="03000500000000000000" pitchFamily="66" charset="-120"/>
                <a:ea typeface="華康隸書體 Std W5" panose="03000500000000000000" pitchFamily="66" charset="-120"/>
              </a:rPr>
              <a:t>創意飲品開發</a:t>
            </a:r>
            <a:r>
              <a:rPr lang="zh-TW" altLang="en-US" sz="2800" kern="0" dirty="0">
                <a:solidFill>
                  <a:srgbClr val="00B050"/>
                </a:solidFill>
                <a:latin typeface="華康隸書體 Std W5" panose="03000500000000000000" pitchFamily="66" charset="-120"/>
                <a:ea typeface="華康隸書體 Std W5" panose="03000500000000000000" pitchFamily="66" charset="-120"/>
              </a:rPr>
              <a:t>、</a:t>
            </a:r>
            <a:r>
              <a:rPr lang="zh-TW" altLang="zh-TW" sz="2800" kern="0" dirty="0">
                <a:solidFill>
                  <a:srgbClr val="00B050"/>
                </a:solidFill>
                <a:latin typeface="華康隸書體 Std W5" panose="03000500000000000000" pitchFamily="66" charset="-120"/>
                <a:ea typeface="華康隸書體 Std W5" panose="03000500000000000000" pitchFamily="66" charset="-120"/>
              </a:rPr>
              <a:t>輕食製作</a:t>
            </a:r>
            <a:r>
              <a:rPr lang="zh-TW" altLang="en-US" sz="2800" kern="0" dirty="0">
                <a:solidFill>
                  <a:srgbClr val="00B050"/>
                </a:solidFill>
                <a:latin typeface="華康隸書體 Std W5" panose="03000500000000000000" pitchFamily="66" charset="-120"/>
                <a:ea typeface="華康隸書體 Std W5" panose="03000500000000000000" pitchFamily="66" charset="-120"/>
              </a:rPr>
              <a:t>。</a:t>
            </a:r>
            <a:endParaRPr lang="en-US" altLang="zh-TW" sz="2800" kern="0" dirty="0">
              <a:solidFill>
                <a:srgbClr val="00B050"/>
              </a:solidFill>
              <a:latin typeface="華康隸書體 Std W5" panose="03000500000000000000" pitchFamily="66" charset="-120"/>
              <a:ea typeface="華康隸書體 Std W5" panose="03000500000000000000" pitchFamily="66" charset="-120"/>
            </a:endParaRPr>
          </a:p>
          <a:p>
            <a:pPr>
              <a:buFont typeface="Wingdings" panose="05000000000000000000" pitchFamily="2" charset="2"/>
              <a:buChar char="n"/>
            </a:pPr>
            <a:r>
              <a:rPr lang="zh-TW" altLang="en-US" sz="2800" dirty="0">
                <a:solidFill>
                  <a:srgbClr val="FF0000"/>
                </a:solidFill>
                <a:latin typeface="華康隸書體 Std W5" panose="03000500000000000000" pitchFamily="66" charset="-120"/>
                <a:ea typeface="華康隸書體 Std W5" panose="03000500000000000000" pitchFamily="66" charset="-120"/>
              </a:rPr>
              <a:t>高一應英科</a:t>
            </a:r>
            <a:r>
              <a:rPr lang="en-US" altLang="zh-TW" sz="2800" dirty="0">
                <a:solidFill>
                  <a:srgbClr val="FF0000"/>
                </a:solidFill>
                <a:latin typeface="華康隸書體 Std W5" panose="03000500000000000000" pitchFamily="66" charset="-120"/>
                <a:ea typeface="華康隸書體 Std W5" panose="03000500000000000000" pitchFamily="66" charset="-120"/>
              </a:rPr>
              <a:t>(3</a:t>
            </a:r>
            <a:r>
              <a:rPr lang="zh-TW" altLang="en-US" sz="2800" dirty="0">
                <a:solidFill>
                  <a:srgbClr val="FF0000"/>
                </a:solidFill>
                <a:latin typeface="華康隸書體 Std W5" panose="03000500000000000000" pitchFamily="66" charset="-120"/>
                <a:ea typeface="華康隸書體 Std W5" panose="03000500000000000000" pitchFamily="66" charset="-120"/>
              </a:rPr>
              <a:t>班</a:t>
            </a:r>
            <a:r>
              <a:rPr lang="en-US" altLang="zh-TW" sz="2800" dirty="0">
                <a:solidFill>
                  <a:srgbClr val="FF0000"/>
                </a:solidFill>
                <a:latin typeface="華康隸書體 Std W5" panose="03000500000000000000" pitchFamily="66" charset="-120"/>
                <a:ea typeface="華康隸書體 Std W5" panose="03000500000000000000" pitchFamily="66" charset="-120"/>
              </a:rPr>
              <a:t>)</a:t>
            </a:r>
            <a:r>
              <a:rPr lang="zh-TW" altLang="en-US" sz="2800" dirty="0">
                <a:solidFill>
                  <a:srgbClr val="FF0000"/>
                </a:solidFill>
                <a:latin typeface="華康隸書體 Std W5" panose="03000500000000000000" pitchFamily="66" charset="-120"/>
                <a:ea typeface="華康隸書體 Std W5" panose="03000500000000000000" pitchFamily="66" charset="-120"/>
              </a:rPr>
              <a:t>實施數學適性分組：增廣教學</a:t>
            </a:r>
            <a:r>
              <a:rPr lang="en-US" altLang="zh-TW" sz="2800" dirty="0">
                <a:solidFill>
                  <a:srgbClr val="FF0000"/>
                </a:solidFill>
                <a:latin typeface="華康隸書體 Std W5" panose="03000500000000000000" pitchFamily="66" charset="-120"/>
                <a:ea typeface="華康隸書體 Std W5" panose="03000500000000000000" pitchFamily="66" charset="-120"/>
              </a:rPr>
              <a:t>1</a:t>
            </a:r>
            <a:r>
              <a:rPr lang="zh-TW" altLang="en-US" sz="2800" dirty="0">
                <a:solidFill>
                  <a:srgbClr val="FF0000"/>
                </a:solidFill>
                <a:latin typeface="華康隸書體 Std W5" panose="03000500000000000000" pitchFamily="66" charset="-120"/>
                <a:ea typeface="華康隸書體 Std W5" panose="03000500000000000000" pitchFamily="66" charset="-120"/>
              </a:rPr>
              <a:t>班、一般教學</a:t>
            </a:r>
            <a:r>
              <a:rPr lang="en-US" altLang="zh-TW" sz="2800" dirty="0">
                <a:solidFill>
                  <a:srgbClr val="FF0000"/>
                </a:solidFill>
                <a:latin typeface="華康隸書體 Std W5" panose="03000500000000000000" pitchFamily="66" charset="-120"/>
                <a:ea typeface="華康隸書體 Std W5" panose="03000500000000000000" pitchFamily="66" charset="-120"/>
              </a:rPr>
              <a:t>3</a:t>
            </a:r>
            <a:r>
              <a:rPr lang="zh-TW" altLang="en-US" sz="2800" dirty="0">
                <a:solidFill>
                  <a:srgbClr val="FF0000"/>
                </a:solidFill>
                <a:latin typeface="華康隸書體 Std W5" panose="03000500000000000000" pitchFamily="66" charset="-120"/>
                <a:ea typeface="華康隸書體 Std W5" panose="03000500000000000000" pitchFamily="66" charset="-120"/>
              </a:rPr>
              <a:t>班</a:t>
            </a:r>
            <a:endParaRPr lang="en-US" altLang="zh-TW" sz="2800" dirty="0">
              <a:solidFill>
                <a:srgbClr val="FF0000"/>
              </a:solidFill>
              <a:latin typeface="華康隸書體 Std W5" panose="03000500000000000000" pitchFamily="66" charset="-120"/>
              <a:ea typeface="華康隸書體 Std W5" panose="03000500000000000000" pitchFamily="66" charset="-120"/>
            </a:endParaRPr>
          </a:p>
          <a:p>
            <a:pPr>
              <a:buFont typeface="Wingdings" panose="05000000000000000000" pitchFamily="2" charset="2"/>
              <a:buChar char="n"/>
            </a:pPr>
            <a:r>
              <a:rPr lang="zh-TW" altLang="en-US" sz="2800" dirty="0">
                <a:solidFill>
                  <a:schemeClr val="accent6">
                    <a:lumMod val="75000"/>
                  </a:schemeClr>
                </a:solidFill>
                <a:latin typeface="華康隸書體 Std W5" panose="03000500000000000000" pitchFamily="66" charset="-120"/>
                <a:ea typeface="華康隸書體 Std W5" panose="03000500000000000000" pitchFamily="66" charset="-120"/>
              </a:rPr>
              <a:t>教師專業社群對話，公開觀課達</a:t>
            </a:r>
            <a:r>
              <a:rPr lang="en-US" altLang="zh-TW" sz="2800" dirty="0">
                <a:solidFill>
                  <a:schemeClr val="accent6">
                    <a:lumMod val="75000"/>
                  </a:schemeClr>
                </a:solidFill>
                <a:latin typeface="華康隸書體 Std W5" panose="03000500000000000000" pitchFamily="66" charset="-120"/>
                <a:ea typeface="華康隸書體 Std W5" panose="03000500000000000000" pitchFamily="66" charset="-120"/>
              </a:rPr>
              <a:t>100%</a:t>
            </a:r>
            <a:r>
              <a:rPr lang="zh-TW" altLang="en-US" sz="2800" dirty="0">
                <a:solidFill>
                  <a:schemeClr val="accent6">
                    <a:lumMod val="75000"/>
                  </a:schemeClr>
                </a:solidFill>
                <a:latin typeface="華康隸書體 Std W5" panose="03000500000000000000" pitchFamily="66" charset="-120"/>
                <a:ea typeface="華康隸書體 Std W5" panose="03000500000000000000" pitchFamily="66" charset="-120"/>
              </a:rPr>
              <a:t>，形塑同儕共學的教學文化</a:t>
            </a:r>
            <a:endParaRPr lang="en-US" altLang="zh-TW" sz="2800" dirty="0">
              <a:solidFill>
                <a:schemeClr val="accent6">
                  <a:lumMod val="75000"/>
                </a:schemeClr>
              </a:solidFill>
              <a:latin typeface="華康隸書體 Std W5" panose="03000500000000000000" pitchFamily="66" charset="-120"/>
              <a:ea typeface="華康隸書體 Std W5" panose="03000500000000000000" pitchFamily="66" charset="-120"/>
            </a:endParaRPr>
          </a:p>
          <a:p>
            <a:pPr>
              <a:buFont typeface="Wingdings" panose="05000000000000000000" pitchFamily="2" charset="2"/>
              <a:buChar char="n"/>
            </a:pPr>
            <a:endParaRPr lang="en-US" altLang="zh-TW" sz="3600" dirty="0">
              <a:solidFill>
                <a:srgbClr val="008000"/>
              </a:solidFill>
            </a:endParaRPr>
          </a:p>
          <a:p>
            <a:pPr>
              <a:buFont typeface="Wingdings" panose="05000000000000000000" pitchFamily="2" charset="2"/>
              <a:buChar char="n"/>
            </a:pPr>
            <a:endParaRPr lang="en-US" altLang="zh-TW" sz="3600" dirty="0">
              <a:solidFill>
                <a:srgbClr val="FF0000"/>
              </a:solidFill>
            </a:endParaRPr>
          </a:p>
          <a:p>
            <a:pPr lvl="1">
              <a:buFont typeface="Wingdings" panose="05000000000000000000" pitchFamily="2" charset="2"/>
              <a:buChar char="n"/>
            </a:pPr>
            <a:endParaRPr lang="en-US" altLang="zh-TW" sz="3400" dirty="0">
              <a:solidFill>
                <a:srgbClr val="008000"/>
              </a:solidFill>
            </a:endParaRPr>
          </a:p>
          <a:p>
            <a:pPr lvl="1"/>
            <a:endParaRPr lang="en-US" altLang="zh-TW" dirty="0">
              <a:solidFill>
                <a:srgbClr val="008000"/>
              </a:solidFill>
            </a:endParaRPr>
          </a:p>
          <a:p>
            <a:pPr marL="457200" lvl="1" indent="0">
              <a:buNone/>
            </a:pPr>
            <a:endParaRPr lang="zh-TW" altLang="en-US" dirty="0">
              <a:solidFill>
                <a:srgbClr val="FF0000"/>
              </a:solidFill>
            </a:endParaRPr>
          </a:p>
        </p:txBody>
      </p:sp>
      <p:sp>
        <p:nvSpPr>
          <p:cNvPr id="4" name="投影片編號版面配置區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747810-3004-4B6B-A414-91E6B8F7F6EA}" type="slidenum">
              <a:rPr kumimoji="0"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cxnSp>
        <p:nvCxnSpPr>
          <p:cNvPr id="5" name="直線接點 4"/>
          <p:cNvCxnSpPr/>
          <p:nvPr/>
        </p:nvCxnSpPr>
        <p:spPr>
          <a:xfrm flipV="1">
            <a:off x="609600" y="1139483"/>
            <a:ext cx="10621108" cy="42203"/>
          </a:xfrm>
          <a:prstGeom prst="line">
            <a:avLst/>
          </a:prstGeom>
          <a:ln w="57150"/>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0425369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085" y="2519540"/>
            <a:ext cx="4614903" cy="4179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678215" y="1894996"/>
            <a:ext cx="3877985" cy="584775"/>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zh-TW" altLang="en-US" sz="3200" b="1"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學校願景與學生圖像</a:t>
            </a:r>
          </a:p>
        </p:txBody>
      </p:sp>
      <p:sp>
        <p:nvSpPr>
          <p:cNvPr id="12" name="標題 1"/>
          <p:cNvSpPr>
            <a:spLocks noGrp="1"/>
          </p:cNvSpPr>
          <p:nvPr>
            <p:ph type="title"/>
          </p:nvPr>
        </p:nvSpPr>
        <p:spPr>
          <a:xfrm>
            <a:off x="2093237" y="336043"/>
            <a:ext cx="8066763" cy="623404"/>
          </a:xfrm>
        </p:spPr>
        <p:txBody>
          <a:bodyPr>
            <a:noAutofit/>
          </a:bodyPr>
          <a:lstStyle/>
          <a:p>
            <a:r>
              <a:rPr lang="en-US" altLang="zh-TW" sz="4800" b="1" dirty="0">
                <a:solidFill>
                  <a:srgbClr val="7030A0"/>
                </a:solidFill>
                <a:latin typeface="微軟正黑體" panose="020B0604030504040204" pitchFamily="34" charset="-120"/>
                <a:ea typeface="微軟正黑體" panose="020B0604030504040204" pitchFamily="34" charset="-120"/>
              </a:rPr>
              <a:t>=</a:t>
            </a:r>
            <a:r>
              <a:rPr lang="zh-TW" altLang="en-US" sz="4800" b="1" dirty="0">
                <a:solidFill>
                  <a:srgbClr val="7030A0"/>
                </a:solidFill>
                <a:latin typeface="微軟正黑體" panose="020B0604030504040204" pitchFamily="34" charset="-120"/>
                <a:ea typeface="微軟正黑體" panose="020B0604030504040204" pitchFamily="34" charset="-120"/>
              </a:rPr>
              <a:t>教育願景與創新價值</a:t>
            </a:r>
            <a:r>
              <a:rPr lang="en-US" altLang="zh-TW" sz="4800" b="1" dirty="0">
                <a:solidFill>
                  <a:srgbClr val="7030A0"/>
                </a:solidFill>
                <a:latin typeface="微軟正黑體" panose="020B0604030504040204" pitchFamily="34" charset="-120"/>
                <a:ea typeface="微軟正黑體" panose="020B0604030504040204" pitchFamily="34" charset="-120"/>
              </a:rPr>
              <a:t>=</a:t>
            </a:r>
            <a:endParaRPr lang="zh-TW" altLang="en-US" sz="4800" b="1" dirty="0">
              <a:solidFill>
                <a:srgbClr val="7030A0"/>
              </a:solidFill>
              <a:latin typeface="微軟正黑體" panose="020B0604030504040204" pitchFamily="34" charset="-120"/>
              <a:ea typeface="微軟正黑體" panose="020B0604030504040204" pitchFamily="34" charset="-120"/>
            </a:endParaRPr>
          </a:p>
        </p:txBody>
      </p:sp>
      <p:sp>
        <p:nvSpPr>
          <p:cNvPr id="22" name="文字方塊 21"/>
          <p:cNvSpPr txBox="1"/>
          <p:nvPr/>
        </p:nvSpPr>
        <p:spPr>
          <a:xfrm>
            <a:off x="203692" y="1096890"/>
            <a:ext cx="7722085" cy="523220"/>
          </a:xfrm>
          <a:prstGeom prst="rect">
            <a:avLst/>
          </a:prstGeom>
          <a:noFill/>
        </p:spPr>
        <p:txBody>
          <a:bodyPr wrap="square" rtlCol="0">
            <a:spAutoFit/>
          </a:bodyPr>
          <a:lstStyle/>
          <a:p>
            <a:pPr marL="180975" marR="0" lvl="0" indent="-180975" algn="l" defTabSz="457200" rtl="0" eaLnBrk="1" fontAlgn="auto" latinLnBrk="0" hangingPunct="1">
              <a:lnSpc>
                <a:spcPct val="100000"/>
              </a:lnSpc>
              <a:spcBef>
                <a:spcPts val="0"/>
              </a:spcBef>
              <a:spcAft>
                <a:spcPts val="0"/>
              </a:spcAft>
              <a:buClrTx/>
              <a:buSzTx/>
              <a:buFont typeface="Wingdings" pitchFamily="2" charset="2"/>
              <a:buChar char="n"/>
              <a:tabLst/>
              <a:defRPr/>
            </a:pPr>
            <a:r>
              <a:rPr kumimoji="0" lang="zh-TW" altLang="en-US" sz="2800" b="1" i="0" u="none" strike="noStrike" kern="1200" cap="none" spc="0" normalizeH="0" baseline="0" noProof="0" dirty="0">
                <a:ln>
                  <a:noFill/>
                </a:ln>
                <a:solidFill>
                  <a:srgbClr val="C00000"/>
                </a:solidFill>
                <a:effectLst/>
                <a:uLnTx/>
                <a:uFillTx/>
                <a:latin typeface="標楷體" pitchFamily="65" charset="-120"/>
                <a:ea typeface="標楷體" pitchFamily="65" charset="-120"/>
                <a:cs typeface="+mn-cs"/>
              </a:rPr>
              <a:t>教育願景具備前瞻思考與多元特色</a:t>
            </a:r>
          </a:p>
        </p:txBody>
      </p:sp>
      <p:sp>
        <p:nvSpPr>
          <p:cNvPr id="23" name="Text Box 8"/>
          <p:cNvSpPr txBox="1">
            <a:spLocks noChangeArrowheads="1"/>
          </p:cNvSpPr>
          <p:nvPr/>
        </p:nvSpPr>
        <p:spPr bwMode="auto">
          <a:xfrm>
            <a:off x="8034583" y="1253751"/>
            <a:ext cx="3844691" cy="584775"/>
          </a:xfrm>
          <a:prstGeom prst="rect">
            <a:avLst/>
          </a:prstGeom>
          <a:ln>
            <a:headEnd/>
            <a:tailEnd/>
          </a:ln>
          <a:scene3d>
            <a:camera prst="orthographicFront">
              <a:rot lat="0" lon="0" rev="0"/>
            </a:camera>
            <a:lightRig rig="threePt" dir="t">
              <a:rot lat="0" lon="0" rev="1200000"/>
            </a:lightRig>
          </a:scene3d>
          <a:sp3d>
            <a:bevelT w="63500" h="25400"/>
          </a:sp3d>
        </p:spPr>
        <p:style>
          <a:lnRef idx="0">
            <a:schemeClr val="accent6"/>
          </a:lnRef>
          <a:fillRef idx="3">
            <a:schemeClr val="accent6"/>
          </a:fillRef>
          <a:effectRef idx="3">
            <a:schemeClr val="accent6"/>
          </a:effectRef>
          <a:fontRef idx="minor">
            <a:schemeClr val="lt1"/>
          </a:fontRef>
        </p:style>
        <p:txBody>
          <a:bodyPr wrap="square">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1" lang="zh-TW" altLang="en-US" sz="3200" b="1" i="0" u="none" strike="noStrike" kern="1200" cap="none" spc="0" normalizeH="0" baseline="0" noProof="0" dirty="0">
                <a:ln>
                  <a:noFill/>
                </a:ln>
                <a:solidFill>
                  <a:prstClr val="white"/>
                </a:solidFill>
                <a:effectLst/>
                <a:uLnTx/>
                <a:uFillTx/>
                <a:latin typeface="微軟正黑體" pitchFamily="34" charset="-120"/>
                <a:ea typeface="微軟正黑體" pitchFamily="34" charset="-120"/>
                <a:cs typeface="+mn-cs"/>
              </a:rPr>
              <a:t>前瞻教育願景</a:t>
            </a:r>
          </a:p>
        </p:txBody>
      </p:sp>
      <p:sp>
        <p:nvSpPr>
          <p:cNvPr id="24" name="矩形 23"/>
          <p:cNvSpPr/>
          <p:nvPr/>
        </p:nvSpPr>
        <p:spPr>
          <a:xfrm>
            <a:off x="4980394" y="2608888"/>
            <a:ext cx="6884841" cy="6463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a:noFill/>
                </a:ln>
                <a:solidFill>
                  <a:srgbClr val="C0504D">
                    <a:lumMod val="75000"/>
                  </a:srgbClr>
                </a:solidFill>
                <a:effectLst>
                  <a:outerShdw blurRad="38100" dist="38100" dir="2700000" algn="tl">
                    <a:srgbClr val="C0C0C0"/>
                  </a:outerShdw>
                </a:effectLst>
                <a:uLnTx/>
                <a:uFillTx/>
                <a:latin typeface="標楷體" panose="03000509000000000000" pitchFamily="65" charset="-120"/>
                <a:ea typeface="標楷體" panose="03000509000000000000" pitchFamily="65" charset="-120"/>
                <a:cs typeface="+mn-cs"/>
              </a:rPr>
              <a:t>培養六藝俱全 成為現代商業人才</a:t>
            </a:r>
          </a:p>
        </p:txBody>
      </p:sp>
      <p:sp>
        <p:nvSpPr>
          <p:cNvPr id="25" name="文字方塊 24"/>
          <p:cNvSpPr txBox="1"/>
          <p:nvPr/>
        </p:nvSpPr>
        <p:spPr>
          <a:xfrm>
            <a:off x="4980394" y="3639246"/>
            <a:ext cx="7045055" cy="2693045"/>
          </a:xfrm>
          <a:prstGeom prst="rect">
            <a:avLst/>
          </a:prstGeom>
          <a:noFill/>
        </p:spPr>
        <p:txBody>
          <a:bodyPr wrap="square" rtlCol="0">
            <a:spAutoFit/>
          </a:bodyPr>
          <a:lstStyle/>
          <a:p>
            <a:pPr marL="0" marR="0" lvl="0" indent="0" algn="l" defTabSz="457200" rtl="0" eaLnBrk="0" fontAlgn="base" latinLnBrk="0" hangingPunct="0">
              <a:lnSpc>
                <a:spcPct val="100000"/>
              </a:lnSpc>
              <a:spcBef>
                <a:spcPts val="600"/>
              </a:spcBef>
              <a:spcAft>
                <a:spcPct val="0"/>
              </a:spcAft>
              <a:buClrTx/>
              <a:buSzTx/>
              <a:buFontTx/>
              <a:buNone/>
              <a:tabLst/>
              <a:defRPr/>
            </a:pPr>
            <a:r>
              <a:rPr kumimoji="0" lang="en-US" altLang="zh-TW" sz="2400" b="0" i="0" u="none" strike="noStrike" kern="1200" cap="none" spc="0" normalizeH="0" baseline="0" noProof="0" dirty="0">
                <a:ln>
                  <a:noFill/>
                </a:ln>
                <a:solidFill>
                  <a:srgbClr val="FFC000">
                    <a:lumMod val="50000"/>
                  </a:srgbClr>
                </a:solidFill>
                <a:effectLst/>
                <a:uLnTx/>
                <a:uFillTx/>
                <a:latin typeface="標楷體" panose="03000509000000000000" pitchFamily="65" charset="-120"/>
                <a:ea typeface="標楷體" panose="03000509000000000000" pitchFamily="65" charset="-120"/>
                <a:cs typeface="微軟正黑體" panose="020B0604030504040204" pitchFamily="34" charset="-120"/>
              </a:rPr>
              <a:t>1.【</a:t>
            </a:r>
            <a:r>
              <a:rPr kumimoji="0" lang="zh-TW" altLang="en-US" sz="2400" b="0" i="0" u="none" strike="noStrike" kern="1200" cap="none" spc="0" normalizeH="0" baseline="0" noProof="0" dirty="0">
                <a:ln>
                  <a:noFill/>
                </a:ln>
                <a:solidFill>
                  <a:srgbClr val="FFC000">
                    <a:lumMod val="50000"/>
                  </a:srgbClr>
                </a:solidFill>
                <a:effectLst/>
                <a:uLnTx/>
                <a:uFillTx/>
                <a:latin typeface="標楷體" panose="03000509000000000000" pitchFamily="65" charset="-120"/>
                <a:ea typeface="標楷體" panose="03000509000000000000" pitchFamily="65" charset="-120"/>
                <a:cs typeface="微軟正黑體" panose="020B0604030504040204" pitchFamily="34" charset="-120"/>
              </a:rPr>
              <a:t>禮</a:t>
            </a:r>
            <a:r>
              <a:rPr kumimoji="0" lang="en-US" altLang="zh-TW" sz="2400" b="0" i="0" u="none" strike="noStrike" kern="1200" cap="none" spc="0" normalizeH="0" baseline="0" noProof="0" dirty="0">
                <a:ln>
                  <a:noFill/>
                </a:ln>
                <a:solidFill>
                  <a:srgbClr val="FFC000">
                    <a:lumMod val="50000"/>
                  </a:srgbClr>
                </a:solidFill>
                <a:effectLst/>
                <a:uLnTx/>
                <a:uFillTx/>
                <a:latin typeface="標楷體" panose="03000509000000000000" pitchFamily="65" charset="-120"/>
                <a:ea typeface="標楷體" panose="03000509000000000000" pitchFamily="65" charset="-120"/>
                <a:cs typeface="微軟正黑體" panose="020B0604030504040204" pitchFamily="34" charset="-120"/>
              </a:rPr>
              <a:t>】</a:t>
            </a:r>
            <a:r>
              <a:rPr kumimoji="0" lang="zh-TW" altLang="en-US" sz="2400" b="0" i="0" u="none" strike="noStrike" kern="1200" cap="none" spc="0" normalizeH="0" baseline="0" noProof="0" dirty="0">
                <a:ln>
                  <a:noFill/>
                </a:ln>
                <a:solidFill>
                  <a:srgbClr val="FFC000">
                    <a:lumMod val="50000"/>
                  </a:srgbClr>
                </a:solidFill>
                <a:effectLst/>
                <a:uLnTx/>
                <a:uFillTx/>
                <a:latin typeface="標楷體" panose="03000509000000000000" pitchFamily="65" charset="-120"/>
                <a:ea typeface="標楷體" panose="03000509000000000000" pitchFamily="65" charset="-120"/>
                <a:cs typeface="微軟正黑體" panose="020B0604030504040204" pitchFamily="34" charset="-120"/>
              </a:rPr>
              <a:t>，德育學習型塑優良品格，培養品格力。</a:t>
            </a:r>
            <a:endParaRPr kumimoji="0" lang="zh-TW" altLang="en-US" sz="2400" b="0" i="0" u="none" strike="noStrike" kern="1200" cap="none" spc="0" normalizeH="0" baseline="0" noProof="0" dirty="0">
              <a:ln>
                <a:noFill/>
              </a:ln>
              <a:solidFill>
                <a:srgbClr val="FFC000">
                  <a:lumMod val="50000"/>
                </a:srgbClr>
              </a:solidFill>
              <a:effectLst/>
              <a:uLnTx/>
              <a:uFillTx/>
              <a:latin typeface="Calibri"/>
              <a:ea typeface="新細明體" panose="02020500000000000000" pitchFamily="18" charset="-120"/>
              <a:cs typeface="+mn-cs"/>
            </a:endParaRPr>
          </a:p>
          <a:p>
            <a:pPr marL="0" marR="0" lvl="0" indent="0" algn="l" defTabSz="457200" rtl="0" eaLnBrk="0" fontAlgn="base" latinLnBrk="0" hangingPunct="0">
              <a:lnSpc>
                <a:spcPct val="100000"/>
              </a:lnSpc>
              <a:spcBef>
                <a:spcPts val="600"/>
              </a:spcBef>
              <a:spcAft>
                <a:spcPct val="0"/>
              </a:spcAft>
              <a:buClrTx/>
              <a:buSzTx/>
              <a:buFontTx/>
              <a:buNone/>
              <a:tabLst/>
              <a:defRPr/>
            </a:pPr>
            <a:r>
              <a:rPr kumimoji="0" lang="en-US" altLang="zh-TW" sz="2400" b="0" i="0" u="none" strike="noStrike" kern="1200" cap="none" spc="0" normalizeH="0" baseline="0" noProof="0" dirty="0">
                <a:ln>
                  <a:noFill/>
                </a:ln>
                <a:solidFill>
                  <a:srgbClr val="FFC000">
                    <a:lumMod val="50000"/>
                  </a:srgbClr>
                </a:solidFill>
                <a:effectLst/>
                <a:uLnTx/>
                <a:uFillTx/>
                <a:latin typeface="標楷體" panose="03000509000000000000" pitchFamily="65" charset="-120"/>
                <a:ea typeface="標楷體" panose="03000509000000000000" pitchFamily="65" charset="-120"/>
                <a:cs typeface="微軟正黑體" panose="020B0604030504040204" pitchFamily="34" charset="-120"/>
              </a:rPr>
              <a:t>2.【</a:t>
            </a:r>
            <a:r>
              <a:rPr kumimoji="0" lang="zh-TW" altLang="en-US" sz="2400" b="0" i="0" u="none" strike="noStrike" kern="1200" cap="none" spc="0" normalizeH="0" baseline="0" noProof="0" dirty="0">
                <a:ln>
                  <a:noFill/>
                </a:ln>
                <a:solidFill>
                  <a:srgbClr val="FFC000">
                    <a:lumMod val="50000"/>
                  </a:srgbClr>
                </a:solidFill>
                <a:effectLst/>
                <a:uLnTx/>
                <a:uFillTx/>
                <a:latin typeface="標楷體" panose="03000509000000000000" pitchFamily="65" charset="-120"/>
                <a:ea typeface="標楷體" panose="03000509000000000000" pitchFamily="65" charset="-120"/>
                <a:cs typeface="微軟正黑體" panose="020B0604030504040204" pitchFamily="34" charset="-120"/>
              </a:rPr>
              <a:t>樂</a:t>
            </a:r>
            <a:r>
              <a:rPr kumimoji="0" lang="en-US" altLang="zh-TW" sz="2400" b="0" i="0" u="none" strike="noStrike" kern="1200" cap="none" spc="0" normalizeH="0" baseline="0" noProof="0" dirty="0">
                <a:ln>
                  <a:noFill/>
                </a:ln>
                <a:solidFill>
                  <a:srgbClr val="FFC000">
                    <a:lumMod val="50000"/>
                  </a:srgbClr>
                </a:solidFill>
                <a:effectLst/>
                <a:uLnTx/>
                <a:uFillTx/>
                <a:latin typeface="標楷體" panose="03000509000000000000" pitchFamily="65" charset="-120"/>
                <a:ea typeface="標楷體" panose="03000509000000000000" pitchFamily="65" charset="-120"/>
                <a:cs typeface="微軟正黑體" panose="020B0604030504040204" pitchFamily="34" charset="-120"/>
              </a:rPr>
              <a:t>】</a:t>
            </a:r>
            <a:r>
              <a:rPr kumimoji="0" lang="zh-TW" altLang="en-US" sz="2400" b="0" i="0" u="none" strike="noStrike" kern="1200" cap="none" spc="0" normalizeH="0" baseline="0" noProof="0" dirty="0">
                <a:ln>
                  <a:noFill/>
                </a:ln>
                <a:solidFill>
                  <a:srgbClr val="FFC000">
                    <a:lumMod val="50000"/>
                  </a:srgbClr>
                </a:solidFill>
                <a:effectLst/>
                <a:uLnTx/>
                <a:uFillTx/>
                <a:latin typeface="標楷體" panose="03000509000000000000" pitchFamily="65" charset="-120"/>
                <a:ea typeface="標楷體" panose="03000509000000000000" pitchFamily="65" charset="-120"/>
                <a:cs typeface="微軟正黑體" panose="020B0604030504040204" pitchFamily="34" charset="-120"/>
              </a:rPr>
              <a:t>，美育學習發展多元才藝，培養創造力。</a:t>
            </a:r>
            <a:endParaRPr kumimoji="0" lang="zh-TW" altLang="en-US" sz="2400" b="0" i="0" u="none" strike="noStrike" kern="1200" cap="none" spc="0" normalizeH="0" baseline="0" noProof="0" dirty="0">
              <a:ln>
                <a:noFill/>
              </a:ln>
              <a:solidFill>
                <a:srgbClr val="FFC000">
                  <a:lumMod val="50000"/>
                </a:srgbClr>
              </a:solidFill>
              <a:effectLst/>
              <a:uLnTx/>
              <a:uFillTx/>
              <a:latin typeface="Calibri"/>
              <a:ea typeface="新細明體" panose="02020500000000000000" pitchFamily="18" charset="-120"/>
              <a:cs typeface="+mn-cs"/>
            </a:endParaRPr>
          </a:p>
          <a:p>
            <a:pPr marL="0" marR="0" lvl="0" indent="0" algn="l" defTabSz="457200" rtl="0" eaLnBrk="0" fontAlgn="base" latinLnBrk="0" hangingPunct="0">
              <a:lnSpc>
                <a:spcPct val="100000"/>
              </a:lnSpc>
              <a:spcBef>
                <a:spcPts val="600"/>
              </a:spcBef>
              <a:spcAft>
                <a:spcPct val="0"/>
              </a:spcAft>
              <a:buClrTx/>
              <a:buSzTx/>
              <a:buFontTx/>
              <a:buNone/>
              <a:tabLst/>
              <a:defRPr/>
            </a:pPr>
            <a:r>
              <a:rPr kumimoji="0" lang="en-US" altLang="zh-TW" sz="2400" b="0" i="0" u="none" strike="noStrike" kern="1200" cap="none" spc="0" normalizeH="0" baseline="0" noProof="0" dirty="0">
                <a:ln>
                  <a:noFill/>
                </a:ln>
                <a:solidFill>
                  <a:srgbClr val="FFC000">
                    <a:lumMod val="50000"/>
                  </a:srgbClr>
                </a:solidFill>
                <a:effectLst/>
                <a:uLnTx/>
                <a:uFillTx/>
                <a:latin typeface="標楷體" panose="03000509000000000000" pitchFamily="65" charset="-120"/>
                <a:ea typeface="標楷體" panose="03000509000000000000" pitchFamily="65" charset="-120"/>
                <a:cs typeface="微軟正黑體" panose="020B0604030504040204" pitchFamily="34" charset="-120"/>
              </a:rPr>
              <a:t>3.【</a:t>
            </a:r>
            <a:r>
              <a:rPr kumimoji="0" lang="zh-TW" altLang="en-US" sz="2400" b="0" i="0" u="none" strike="noStrike" kern="1200" cap="none" spc="0" normalizeH="0" baseline="0" noProof="0" dirty="0">
                <a:ln>
                  <a:noFill/>
                </a:ln>
                <a:solidFill>
                  <a:srgbClr val="FFC000">
                    <a:lumMod val="50000"/>
                  </a:srgbClr>
                </a:solidFill>
                <a:effectLst/>
                <a:uLnTx/>
                <a:uFillTx/>
                <a:latin typeface="標楷體" panose="03000509000000000000" pitchFamily="65" charset="-120"/>
                <a:ea typeface="標楷體" panose="03000509000000000000" pitchFamily="65" charset="-120"/>
                <a:cs typeface="微軟正黑體" panose="020B0604030504040204" pitchFamily="34" charset="-120"/>
              </a:rPr>
              <a:t>射</a:t>
            </a:r>
            <a:r>
              <a:rPr kumimoji="0" lang="en-US" altLang="zh-TW" sz="2400" b="0" i="0" u="none" strike="noStrike" kern="1200" cap="none" spc="0" normalizeH="0" baseline="0" noProof="0" dirty="0">
                <a:ln>
                  <a:noFill/>
                </a:ln>
                <a:solidFill>
                  <a:srgbClr val="FFC000">
                    <a:lumMod val="50000"/>
                  </a:srgbClr>
                </a:solidFill>
                <a:effectLst/>
                <a:uLnTx/>
                <a:uFillTx/>
                <a:latin typeface="標楷體" panose="03000509000000000000" pitchFamily="65" charset="-120"/>
                <a:ea typeface="標楷體" panose="03000509000000000000" pitchFamily="65" charset="-120"/>
                <a:cs typeface="微軟正黑體" panose="020B0604030504040204" pitchFamily="34" charset="-120"/>
              </a:rPr>
              <a:t>】</a:t>
            </a:r>
            <a:r>
              <a:rPr kumimoji="0" lang="zh-TW" altLang="en-US" sz="2400" b="0" i="0" u="none" strike="noStrike" kern="1200" cap="none" spc="0" normalizeH="0" baseline="0" noProof="0" dirty="0">
                <a:ln>
                  <a:noFill/>
                </a:ln>
                <a:solidFill>
                  <a:srgbClr val="FFC000">
                    <a:lumMod val="50000"/>
                  </a:srgbClr>
                </a:solidFill>
                <a:effectLst/>
                <a:uLnTx/>
                <a:uFillTx/>
                <a:latin typeface="標楷體" panose="03000509000000000000" pitchFamily="65" charset="-120"/>
                <a:ea typeface="標楷體" panose="03000509000000000000" pitchFamily="65" charset="-120"/>
                <a:cs typeface="微軟正黑體" panose="020B0604030504040204" pitchFamily="34" charset="-120"/>
              </a:rPr>
              <a:t>，體育學習培養健康體能，培養行動力。</a:t>
            </a:r>
            <a:endParaRPr kumimoji="0" lang="zh-TW" altLang="en-US" sz="2400" b="0" i="0" u="none" strike="noStrike" kern="1200" cap="none" spc="0" normalizeH="0" baseline="0" noProof="0" dirty="0">
              <a:ln>
                <a:noFill/>
              </a:ln>
              <a:solidFill>
                <a:srgbClr val="FFC000">
                  <a:lumMod val="50000"/>
                </a:srgbClr>
              </a:solidFill>
              <a:effectLst/>
              <a:uLnTx/>
              <a:uFillTx/>
              <a:latin typeface="Calibri"/>
              <a:ea typeface="新細明體" panose="02020500000000000000" pitchFamily="18" charset="-120"/>
              <a:cs typeface="+mn-cs"/>
            </a:endParaRPr>
          </a:p>
          <a:p>
            <a:pPr marL="0" marR="0" lvl="0" indent="0" algn="l" defTabSz="457200" rtl="0" eaLnBrk="0" fontAlgn="base" latinLnBrk="0" hangingPunct="0">
              <a:lnSpc>
                <a:spcPct val="100000"/>
              </a:lnSpc>
              <a:spcBef>
                <a:spcPts val="600"/>
              </a:spcBef>
              <a:spcAft>
                <a:spcPct val="0"/>
              </a:spcAft>
              <a:buClrTx/>
              <a:buSzTx/>
              <a:buFontTx/>
              <a:buNone/>
              <a:tabLst/>
              <a:defRPr/>
            </a:pPr>
            <a:r>
              <a:rPr kumimoji="0" lang="en-US" altLang="zh-TW" sz="2400" b="0" i="0" u="none" strike="noStrike" kern="1200" cap="none" spc="0" normalizeH="0" baseline="0" noProof="0" dirty="0">
                <a:ln>
                  <a:noFill/>
                </a:ln>
                <a:solidFill>
                  <a:srgbClr val="FFC000">
                    <a:lumMod val="50000"/>
                  </a:srgbClr>
                </a:solidFill>
                <a:effectLst/>
                <a:uLnTx/>
                <a:uFillTx/>
                <a:latin typeface="標楷體" panose="03000509000000000000" pitchFamily="65" charset="-120"/>
                <a:ea typeface="標楷體" panose="03000509000000000000" pitchFamily="65" charset="-120"/>
                <a:cs typeface="微軟正黑體" panose="020B0604030504040204" pitchFamily="34" charset="-120"/>
              </a:rPr>
              <a:t>4.【</a:t>
            </a:r>
            <a:r>
              <a:rPr kumimoji="0" lang="zh-TW" altLang="en-US" sz="2400" b="0" i="0" u="none" strike="noStrike" kern="1200" cap="none" spc="0" normalizeH="0" baseline="0" noProof="0" dirty="0">
                <a:ln>
                  <a:noFill/>
                </a:ln>
                <a:solidFill>
                  <a:srgbClr val="FFC000">
                    <a:lumMod val="50000"/>
                  </a:srgbClr>
                </a:solidFill>
                <a:effectLst/>
                <a:uLnTx/>
                <a:uFillTx/>
                <a:latin typeface="標楷體" panose="03000509000000000000" pitchFamily="65" charset="-120"/>
                <a:ea typeface="標楷體" panose="03000509000000000000" pitchFamily="65" charset="-120"/>
                <a:cs typeface="微軟正黑體" panose="020B0604030504040204" pitchFamily="34" charset="-120"/>
              </a:rPr>
              <a:t>御</a:t>
            </a:r>
            <a:r>
              <a:rPr kumimoji="0" lang="en-US" altLang="zh-TW" sz="2400" b="0" i="0" u="none" strike="noStrike" kern="1200" cap="none" spc="0" normalizeH="0" baseline="0" noProof="0" dirty="0">
                <a:ln>
                  <a:noFill/>
                </a:ln>
                <a:solidFill>
                  <a:srgbClr val="FFC000">
                    <a:lumMod val="50000"/>
                  </a:srgbClr>
                </a:solidFill>
                <a:effectLst/>
                <a:uLnTx/>
                <a:uFillTx/>
                <a:latin typeface="標楷體" panose="03000509000000000000" pitchFamily="65" charset="-120"/>
                <a:ea typeface="標楷體" panose="03000509000000000000" pitchFamily="65" charset="-120"/>
                <a:cs typeface="微軟正黑體" panose="020B0604030504040204" pitchFamily="34" charset="-120"/>
              </a:rPr>
              <a:t>】</a:t>
            </a:r>
            <a:r>
              <a:rPr kumimoji="0" lang="zh-TW" altLang="en-US" sz="2400" b="0" i="0" u="none" strike="noStrike" kern="1200" cap="none" spc="0" normalizeH="0" baseline="0" noProof="0" dirty="0">
                <a:ln>
                  <a:noFill/>
                </a:ln>
                <a:solidFill>
                  <a:srgbClr val="FFC000">
                    <a:lumMod val="50000"/>
                  </a:srgbClr>
                </a:solidFill>
                <a:effectLst/>
                <a:uLnTx/>
                <a:uFillTx/>
                <a:latin typeface="標楷體" panose="03000509000000000000" pitchFamily="65" charset="-120"/>
                <a:ea typeface="標楷體" panose="03000509000000000000" pitchFamily="65" charset="-120"/>
                <a:cs typeface="微軟正黑體" panose="020B0604030504040204" pitchFamily="34" charset="-120"/>
              </a:rPr>
              <a:t>，群育學習塑造團隊合作，培養競爭力。</a:t>
            </a:r>
            <a:endParaRPr kumimoji="0" lang="zh-TW" altLang="en-US" sz="2400" b="0" i="0" u="none" strike="noStrike" kern="1200" cap="none" spc="0" normalizeH="0" baseline="0" noProof="0" dirty="0">
              <a:ln>
                <a:noFill/>
              </a:ln>
              <a:solidFill>
                <a:srgbClr val="FFC000">
                  <a:lumMod val="50000"/>
                </a:srgbClr>
              </a:solidFill>
              <a:effectLst/>
              <a:uLnTx/>
              <a:uFillTx/>
              <a:latin typeface="Calibri"/>
              <a:ea typeface="新細明體" panose="02020500000000000000" pitchFamily="18" charset="-120"/>
              <a:cs typeface="+mn-cs"/>
            </a:endParaRPr>
          </a:p>
          <a:p>
            <a:pPr marL="0" marR="0" lvl="0" indent="0" algn="l" defTabSz="457200" rtl="0" eaLnBrk="0" fontAlgn="base" latinLnBrk="0" hangingPunct="0">
              <a:lnSpc>
                <a:spcPct val="100000"/>
              </a:lnSpc>
              <a:spcBef>
                <a:spcPts val="600"/>
              </a:spcBef>
              <a:spcAft>
                <a:spcPct val="0"/>
              </a:spcAft>
              <a:buClrTx/>
              <a:buSzTx/>
              <a:buFontTx/>
              <a:buNone/>
              <a:tabLst/>
              <a:defRPr/>
            </a:pPr>
            <a:r>
              <a:rPr kumimoji="0" lang="en-US" altLang="zh-TW" sz="2400" b="0" i="0" u="none" strike="noStrike" kern="1200" cap="none" spc="0" normalizeH="0" baseline="0" noProof="0" dirty="0">
                <a:ln>
                  <a:noFill/>
                </a:ln>
                <a:solidFill>
                  <a:srgbClr val="FFC000">
                    <a:lumMod val="50000"/>
                  </a:srgbClr>
                </a:solidFill>
                <a:effectLst/>
                <a:uLnTx/>
                <a:uFillTx/>
                <a:latin typeface="標楷體" panose="03000509000000000000" pitchFamily="65" charset="-120"/>
                <a:ea typeface="標楷體" panose="03000509000000000000" pitchFamily="65" charset="-120"/>
                <a:cs typeface="微軟正黑體" panose="020B0604030504040204" pitchFamily="34" charset="-120"/>
              </a:rPr>
              <a:t>5.【</a:t>
            </a:r>
            <a:r>
              <a:rPr kumimoji="0" lang="zh-TW" altLang="en-US" sz="2400" b="0" i="0" u="none" strike="noStrike" kern="1200" cap="none" spc="0" normalizeH="0" baseline="0" noProof="0" dirty="0">
                <a:ln>
                  <a:noFill/>
                </a:ln>
                <a:solidFill>
                  <a:srgbClr val="FFC000">
                    <a:lumMod val="50000"/>
                  </a:srgbClr>
                </a:solidFill>
                <a:effectLst/>
                <a:uLnTx/>
                <a:uFillTx/>
                <a:latin typeface="標楷體" panose="03000509000000000000" pitchFamily="65" charset="-120"/>
                <a:ea typeface="標楷體" panose="03000509000000000000" pitchFamily="65" charset="-120"/>
                <a:cs typeface="微軟正黑體" panose="020B0604030504040204" pitchFamily="34" charset="-120"/>
              </a:rPr>
              <a:t>書</a:t>
            </a:r>
            <a:r>
              <a:rPr kumimoji="0" lang="en-US" altLang="zh-TW" sz="2400" b="0" i="0" u="none" strike="noStrike" kern="1200" cap="none" spc="0" normalizeH="0" baseline="0" noProof="0" dirty="0">
                <a:ln>
                  <a:noFill/>
                </a:ln>
                <a:solidFill>
                  <a:srgbClr val="FFC000">
                    <a:lumMod val="50000"/>
                  </a:srgbClr>
                </a:solidFill>
                <a:effectLst/>
                <a:uLnTx/>
                <a:uFillTx/>
                <a:latin typeface="標楷體" panose="03000509000000000000" pitchFamily="65" charset="-120"/>
                <a:ea typeface="標楷體" panose="03000509000000000000" pitchFamily="65" charset="-120"/>
                <a:cs typeface="微軟正黑體" panose="020B0604030504040204" pitchFamily="34" charset="-120"/>
              </a:rPr>
              <a:t>】</a:t>
            </a:r>
            <a:r>
              <a:rPr kumimoji="0" lang="zh-TW" altLang="en-US" sz="2400" b="0" i="0" u="none" strike="noStrike" kern="1200" cap="none" spc="0" normalizeH="0" baseline="0" noProof="0" dirty="0">
                <a:ln>
                  <a:noFill/>
                </a:ln>
                <a:solidFill>
                  <a:srgbClr val="FFC000">
                    <a:lumMod val="50000"/>
                  </a:srgbClr>
                </a:solidFill>
                <a:effectLst/>
                <a:uLnTx/>
                <a:uFillTx/>
                <a:latin typeface="標楷體" panose="03000509000000000000" pitchFamily="65" charset="-120"/>
                <a:ea typeface="標楷體" panose="03000509000000000000" pitchFamily="65" charset="-120"/>
                <a:cs typeface="微軟正黑體" panose="020B0604030504040204" pitchFamily="34" charset="-120"/>
              </a:rPr>
              <a:t>，閱讀學習建立閱讀素養，培養移動力。</a:t>
            </a:r>
            <a:endParaRPr kumimoji="0" lang="zh-TW" altLang="en-US" sz="2400" b="0" i="0" u="none" strike="noStrike" kern="1200" cap="none" spc="0" normalizeH="0" baseline="0" noProof="0" dirty="0">
              <a:ln>
                <a:noFill/>
              </a:ln>
              <a:solidFill>
                <a:srgbClr val="FFC000">
                  <a:lumMod val="50000"/>
                </a:srgbClr>
              </a:solidFill>
              <a:effectLst/>
              <a:uLnTx/>
              <a:uFillTx/>
              <a:latin typeface="Calibri"/>
              <a:ea typeface="新細明體" panose="02020500000000000000" pitchFamily="18" charset="-120"/>
              <a:cs typeface="+mn-cs"/>
            </a:endParaRPr>
          </a:p>
          <a:p>
            <a:pPr marL="0" marR="0" lvl="0" indent="0" algn="l" defTabSz="457200" rtl="0" eaLnBrk="0" fontAlgn="base" latinLnBrk="0" hangingPunct="0">
              <a:lnSpc>
                <a:spcPct val="100000"/>
              </a:lnSpc>
              <a:spcBef>
                <a:spcPts val="600"/>
              </a:spcBef>
              <a:spcAft>
                <a:spcPct val="0"/>
              </a:spcAft>
              <a:buClrTx/>
              <a:buSzTx/>
              <a:buFontTx/>
              <a:buNone/>
              <a:tabLst/>
              <a:defRPr/>
            </a:pPr>
            <a:r>
              <a:rPr kumimoji="0" lang="en-US" altLang="zh-TW" sz="2400" b="0" i="0" u="none" strike="noStrike" kern="1200" cap="none" spc="0" normalizeH="0" baseline="0" noProof="0" dirty="0">
                <a:ln>
                  <a:noFill/>
                </a:ln>
                <a:solidFill>
                  <a:srgbClr val="FFC000">
                    <a:lumMod val="50000"/>
                  </a:srgbClr>
                </a:solidFill>
                <a:effectLst/>
                <a:uLnTx/>
                <a:uFillTx/>
                <a:latin typeface="標楷體" panose="03000509000000000000" pitchFamily="65" charset="-120"/>
                <a:ea typeface="標楷體" panose="03000509000000000000" pitchFamily="65" charset="-120"/>
                <a:cs typeface="微軟正黑體" panose="020B0604030504040204" pitchFamily="34" charset="-120"/>
              </a:rPr>
              <a:t>6.【</a:t>
            </a:r>
            <a:r>
              <a:rPr kumimoji="0" lang="zh-TW" altLang="en-US" sz="2400" b="0" i="0" u="none" strike="noStrike" kern="1200" cap="none" spc="0" normalizeH="0" baseline="0" noProof="0" dirty="0">
                <a:ln>
                  <a:noFill/>
                </a:ln>
                <a:solidFill>
                  <a:srgbClr val="FFC000">
                    <a:lumMod val="50000"/>
                  </a:srgbClr>
                </a:solidFill>
                <a:effectLst/>
                <a:uLnTx/>
                <a:uFillTx/>
                <a:latin typeface="標楷體" panose="03000509000000000000" pitchFamily="65" charset="-120"/>
                <a:ea typeface="標楷體" panose="03000509000000000000" pitchFamily="65" charset="-120"/>
                <a:cs typeface="微軟正黑體" panose="020B0604030504040204" pitchFamily="34" charset="-120"/>
              </a:rPr>
              <a:t>數</a:t>
            </a:r>
            <a:r>
              <a:rPr kumimoji="0" lang="en-US" altLang="zh-TW" sz="2400" b="0" i="0" u="none" strike="noStrike" kern="1200" cap="none" spc="0" normalizeH="0" baseline="0" noProof="0" dirty="0">
                <a:ln>
                  <a:noFill/>
                </a:ln>
                <a:solidFill>
                  <a:srgbClr val="FFC000">
                    <a:lumMod val="50000"/>
                  </a:srgbClr>
                </a:solidFill>
                <a:effectLst/>
                <a:uLnTx/>
                <a:uFillTx/>
                <a:latin typeface="標楷體" panose="03000509000000000000" pitchFamily="65" charset="-120"/>
                <a:ea typeface="標楷體" panose="03000509000000000000" pitchFamily="65" charset="-120"/>
                <a:cs typeface="微軟正黑體" panose="020B0604030504040204" pitchFamily="34" charset="-120"/>
              </a:rPr>
              <a:t>】</a:t>
            </a:r>
            <a:r>
              <a:rPr kumimoji="0" lang="zh-TW" altLang="en-US" sz="2400" b="0" i="0" u="none" strike="noStrike" kern="1200" cap="none" spc="0" normalizeH="0" baseline="0" noProof="0" dirty="0">
                <a:ln>
                  <a:noFill/>
                </a:ln>
                <a:solidFill>
                  <a:srgbClr val="FFC000">
                    <a:lumMod val="50000"/>
                  </a:srgbClr>
                </a:solidFill>
                <a:effectLst/>
                <a:uLnTx/>
                <a:uFillTx/>
                <a:latin typeface="標楷體" panose="03000509000000000000" pitchFamily="65" charset="-120"/>
                <a:ea typeface="標楷體" panose="03000509000000000000" pitchFamily="65" charset="-120"/>
                <a:cs typeface="微軟正黑體" panose="020B0604030504040204" pitchFamily="34" charset="-120"/>
              </a:rPr>
              <a:t>，數理學習提昇資訊素養，培養思辨力。</a:t>
            </a:r>
            <a:endParaRPr kumimoji="0" lang="zh-TW" altLang="en-US" sz="2400" b="0" i="0" u="none" strike="noStrike" kern="1200" cap="none" spc="0" normalizeH="0" baseline="0" noProof="0" dirty="0">
              <a:ln>
                <a:noFill/>
              </a:ln>
              <a:solidFill>
                <a:srgbClr val="FFC000">
                  <a:lumMod val="50000"/>
                </a:srgbClr>
              </a:solidFill>
              <a:effectLst/>
              <a:uLnTx/>
              <a:uFillTx/>
              <a:latin typeface="Arial" panose="020B0604020202020204" pitchFamily="34" charset="0"/>
              <a:ea typeface="新細明體" panose="02020500000000000000" pitchFamily="18" charset="-120"/>
              <a:cs typeface="+mn-cs"/>
            </a:endParaRPr>
          </a:p>
        </p:txBody>
      </p:sp>
      <p:sp>
        <p:nvSpPr>
          <p:cNvPr id="5" name="投影片編號版面配置區 4"/>
          <p:cNvSpPr>
            <a:spLocks noGrp="1"/>
          </p:cNvSpPr>
          <p:nvPr>
            <p:ph type="sldNum" sz="quarter" idx="15"/>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58DB212-BFA2-403F-85EF-DFD3FF6D973A}" type="slidenum">
              <a:rPr kumimoji="0" lang="en-US" altLang="zh-TW"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ctr" defTabSz="457200" rtl="0" eaLnBrk="1" fontAlgn="auto" latinLnBrk="0" hangingPunct="1">
                <a:lnSpc>
                  <a:spcPct val="100000"/>
                </a:lnSpc>
                <a:spcBef>
                  <a:spcPts val="0"/>
                </a:spcBef>
                <a:spcAft>
                  <a:spcPts val="0"/>
                </a:spcAft>
                <a:buClrTx/>
                <a:buSzTx/>
                <a:buFontTx/>
                <a:buNone/>
                <a:tabLst/>
                <a:defRPr/>
              </a:pPr>
              <a:t>48</a:t>
            </a:fld>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4201265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13985" y="257262"/>
            <a:ext cx="10759856" cy="623404"/>
          </a:xfrm>
        </p:spPr>
        <p:txBody>
          <a:bodyPr>
            <a:noAutofit/>
          </a:bodyPr>
          <a:lstStyle/>
          <a:p>
            <a:r>
              <a:rPr lang="en-US" altLang="zh-TW" b="1" dirty="0">
                <a:solidFill>
                  <a:srgbClr val="7030A0"/>
                </a:solidFill>
                <a:latin typeface="微軟正黑體" panose="020B0604030504040204" pitchFamily="34" charset="-120"/>
                <a:ea typeface="微軟正黑體" panose="020B0604030504040204" pitchFamily="34" charset="-120"/>
              </a:rPr>
              <a:t>=</a:t>
            </a:r>
            <a:r>
              <a:rPr lang="zh-TW" altLang="en-US" b="1" dirty="0">
                <a:solidFill>
                  <a:srgbClr val="7030A0"/>
                </a:solidFill>
                <a:latin typeface="微軟正黑體" panose="020B0604030504040204" pitchFamily="34" charset="-120"/>
                <a:ea typeface="微軟正黑體" panose="020B0604030504040204" pitchFamily="34" charset="-120"/>
              </a:rPr>
              <a:t>獨步全國特色活動：士商四月天商業季</a:t>
            </a:r>
            <a:r>
              <a:rPr lang="en-US" altLang="zh-TW" b="1" dirty="0">
                <a:solidFill>
                  <a:srgbClr val="7030A0"/>
                </a:solidFill>
                <a:latin typeface="微軟正黑體" panose="020B0604030504040204" pitchFamily="34" charset="-120"/>
                <a:ea typeface="微軟正黑體" panose="020B0604030504040204" pitchFamily="34" charset="-120"/>
              </a:rPr>
              <a:t>=</a:t>
            </a:r>
            <a:endParaRPr lang="zh-TW" altLang="en-US" b="1" dirty="0">
              <a:solidFill>
                <a:srgbClr val="7030A0"/>
              </a:solidFill>
              <a:latin typeface="微軟正黑體" panose="020B0604030504040204" pitchFamily="34" charset="-120"/>
              <a:ea typeface="微軟正黑體" panose="020B0604030504040204" pitchFamily="34" charset="-120"/>
            </a:endParaRPr>
          </a:p>
        </p:txBody>
      </p:sp>
      <p:sp>
        <p:nvSpPr>
          <p:cNvPr id="28" name="文字方塊 27"/>
          <p:cNvSpPr txBox="1"/>
          <p:nvPr/>
        </p:nvSpPr>
        <p:spPr>
          <a:xfrm>
            <a:off x="203692" y="1096890"/>
            <a:ext cx="7722085" cy="523220"/>
          </a:xfrm>
          <a:prstGeom prst="rect">
            <a:avLst/>
          </a:prstGeom>
          <a:noFill/>
        </p:spPr>
        <p:txBody>
          <a:bodyPr wrap="square" rtlCol="0">
            <a:spAutoFit/>
          </a:bodyPr>
          <a:lstStyle/>
          <a:p>
            <a:pPr marL="180975" marR="0" lvl="0" indent="-180975" algn="l" defTabSz="457200" rtl="0" eaLnBrk="1" fontAlgn="auto" latinLnBrk="0" hangingPunct="1">
              <a:lnSpc>
                <a:spcPct val="100000"/>
              </a:lnSpc>
              <a:spcBef>
                <a:spcPts val="0"/>
              </a:spcBef>
              <a:spcAft>
                <a:spcPts val="0"/>
              </a:spcAft>
              <a:buClrTx/>
              <a:buSzTx/>
              <a:buFont typeface="Wingdings" pitchFamily="2" charset="2"/>
              <a:buChar char="n"/>
              <a:tabLst/>
              <a:defRPr/>
            </a:pPr>
            <a:r>
              <a:rPr kumimoji="0" lang="zh-TW" altLang="en-US" sz="2800" b="1" i="0" u="none" strike="noStrike" kern="1200" cap="none" spc="0" normalizeH="0" baseline="0" noProof="0" dirty="0">
                <a:ln>
                  <a:noFill/>
                </a:ln>
                <a:solidFill>
                  <a:srgbClr val="C00000"/>
                </a:solidFill>
                <a:effectLst/>
                <a:uLnTx/>
                <a:uFillTx/>
                <a:latin typeface="標楷體" pitchFamily="65" charset="-120"/>
                <a:ea typeface="標楷體" pitchFamily="65" charset="-120"/>
                <a:cs typeface="+mn-cs"/>
              </a:rPr>
              <a:t>教育願景具備前瞻思考與多元特色</a:t>
            </a:r>
          </a:p>
        </p:txBody>
      </p:sp>
      <p:grpSp>
        <p:nvGrpSpPr>
          <p:cNvPr id="25" name="畫布 81"/>
          <p:cNvGrpSpPr/>
          <p:nvPr/>
        </p:nvGrpSpPr>
        <p:grpSpPr>
          <a:xfrm>
            <a:off x="922984" y="1652192"/>
            <a:ext cx="10123715" cy="5093649"/>
            <a:chOff x="0" y="0"/>
            <a:chExt cx="5779535" cy="3528695"/>
          </a:xfrm>
        </p:grpSpPr>
        <p:sp>
          <p:nvSpPr>
            <p:cNvPr id="26" name="矩形 25"/>
            <p:cNvSpPr/>
            <p:nvPr/>
          </p:nvSpPr>
          <p:spPr>
            <a:xfrm>
              <a:off x="0" y="0"/>
              <a:ext cx="5779135" cy="3528695"/>
            </a:xfrm>
            <a:prstGeom prst="rect">
              <a:avLst/>
            </a:prstGeom>
            <a:noFill/>
          </p:spPr>
        </p:sp>
        <p:sp>
          <p:nvSpPr>
            <p:cNvPr id="27" name="Text Box 31"/>
            <p:cNvSpPr txBox="1">
              <a:spLocks noChangeArrowheads="1"/>
            </p:cNvSpPr>
            <p:nvPr/>
          </p:nvSpPr>
          <p:spPr bwMode="auto">
            <a:xfrm>
              <a:off x="178320" y="1586443"/>
              <a:ext cx="913700" cy="305112"/>
            </a:xfrm>
            <a:prstGeom prst="rect">
              <a:avLst/>
            </a:prstGeom>
            <a:noFill/>
            <a:ln w="19050">
              <a:solidFill>
                <a:srgbClr val="009900"/>
              </a:solidFill>
              <a:miter lim="800000"/>
              <a:headEnd/>
              <a:tailEnd/>
            </a:ln>
            <a:effectLst/>
            <a:extLst>
              <a:ext uri="{909E8E84-426E-40DD-AFC4-6F175D3DCCD1}">
                <a14:hiddenFill xmlns:a14="http://schemas.microsoft.com/office/drawing/2010/main">
                  <a:solidFill>
                    <a:srgbClr val="C9DDF1"/>
                  </a:solidFill>
                </a14:hiddenFill>
              </a:ext>
              <a:ext uri="{AF507438-7753-43E0-B8FC-AC1667EBCBE1}">
                <a14:hiddenEffects xmlns:a14="http://schemas.microsoft.com/office/drawing/2010/main">
                  <a:effectLst>
                    <a:outerShdw dist="35921" dir="2700000" algn="ctr" rotWithShape="0">
                      <a:srgbClr val="CEC8BA"/>
                    </a:outerShdw>
                  </a:effectLst>
                </a14:hiddenEffects>
              </a:ext>
            </a:extLst>
          </p:spPr>
          <p:txBody>
            <a:bodyPr rot="0" vert="horz" wrap="square" lIns="70409" tIns="35204" rIns="70409" bIns="35204" anchor="t" anchorCtr="0" upright="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00" cap="none" spc="0" normalizeH="0" baseline="0" noProof="0">
                  <a:ln>
                    <a:noFill/>
                  </a:ln>
                  <a:solidFill>
                    <a:sysClr val="windowText" lastClr="000000"/>
                  </a:solidFill>
                  <a:effectLst/>
                  <a:uLnTx/>
                  <a:uFillTx/>
                  <a:latin typeface="微軟正黑體" panose="020B0604030504040204" pitchFamily="34" charset="-120"/>
                  <a:ea typeface="微軟正黑體" panose="020B0604030504040204" pitchFamily="34" charset="-120"/>
                  <a:cs typeface="標楷體" panose="03000509000000000000" pitchFamily="65" charset="-120"/>
                </a:rPr>
                <a:t>選定商號</a:t>
              </a:r>
              <a:endParaRPr kumimoji="0" lang="zh-TW" altLang="en-US" sz="2400" b="1" i="0" u="none" strike="noStrike" kern="100" cap="none" spc="0" normalizeH="0" baseline="0" noProof="0">
                <a:ln>
                  <a:noFill/>
                </a:ln>
                <a:solidFill>
                  <a:sysClr val="windowText" lastClr="00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30" name="AutoShape 32"/>
            <p:cNvSpPr>
              <a:spLocks noChangeArrowheads="1"/>
            </p:cNvSpPr>
            <p:nvPr/>
          </p:nvSpPr>
          <p:spPr bwMode="auto">
            <a:xfrm>
              <a:off x="530658" y="1294933"/>
              <a:ext cx="137315" cy="296708"/>
            </a:xfrm>
            <a:prstGeom prst="downArrow">
              <a:avLst>
                <a:gd name="adj1" fmla="val 50000"/>
                <a:gd name="adj2" fmla="val 54364"/>
              </a:avLst>
            </a:prstGeom>
            <a:solidFill>
              <a:srgbClr val="CCFF33"/>
            </a:solidFill>
            <a:ln w="19050">
              <a:solidFill>
                <a:srgbClr val="009900"/>
              </a:solidFill>
              <a:miter lim="800000"/>
              <a:headEnd/>
              <a:tailEnd/>
            </a:ln>
            <a:effectLst/>
            <a:extLst>
              <a:ext uri="{AF507438-7753-43E0-B8FC-AC1667EBCBE1}">
                <a14:hiddenEffects xmlns:a14="http://schemas.microsoft.com/office/drawing/2010/main">
                  <a:effectLst>
                    <a:outerShdw dist="35921" dir="2700000" algn="ctr" rotWithShape="0">
                      <a:srgbClr val="CEC8BA"/>
                    </a:outerShdw>
                  </a:effectLst>
                </a14:hiddenEffects>
              </a:ext>
            </a:extLst>
          </p:spPr>
          <p:txBody>
            <a:bodyPr rot="0" vert="eaVert" wrap="none" lIns="91440" tIns="45720" rIns="91440" bIns="45720" anchor="ctr"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1" i="0" u="none" strike="noStrike" kern="0" cap="none" spc="0" normalizeH="0" baseline="0" noProof="0">
                <a:ln>
                  <a:noFill/>
                </a:ln>
                <a:solidFill>
                  <a:sysClr val="windowText" lastClr="000000"/>
                </a:solidFill>
                <a:effectLst/>
                <a:uLnTx/>
                <a:uFillTx/>
                <a:latin typeface="微軟正黑體" panose="020B0604030504040204" pitchFamily="34" charset="-120"/>
                <a:ea typeface="微軟正黑體" panose="020B0604030504040204" pitchFamily="34" charset="-120"/>
                <a:cs typeface="+mn-cs"/>
              </a:endParaRPr>
            </a:p>
          </p:txBody>
        </p:sp>
        <p:sp>
          <p:nvSpPr>
            <p:cNvPr id="31" name="Text Box 33"/>
            <p:cNvSpPr txBox="1">
              <a:spLocks noChangeArrowheads="1"/>
            </p:cNvSpPr>
            <p:nvPr/>
          </p:nvSpPr>
          <p:spPr bwMode="auto">
            <a:xfrm>
              <a:off x="61907" y="700819"/>
              <a:ext cx="1123923" cy="560972"/>
            </a:xfrm>
            <a:prstGeom prst="rect">
              <a:avLst/>
            </a:prstGeom>
            <a:noFill/>
            <a:ln w="19050">
              <a:solidFill>
                <a:srgbClr val="009900"/>
              </a:solidFill>
              <a:miter lim="800000"/>
              <a:headEnd/>
              <a:tailEnd/>
            </a:ln>
            <a:effectLst/>
            <a:extLst>
              <a:ext uri="{909E8E84-426E-40DD-AFC4-6F175D3DCCD1}">
                <a14:hiddenFill xmlns:a14="http://schemas.microsoft.com/office/drawing/2010/main">
                  <a:solidFill>
                    <a:srgbClr val="C9DDF1"/>
                  </a:solidFill>
                </a14:hiddenFill>
              </a:ext>
              <a:ext uri="{AF507438-7753-43E0-B8FC-AC1667EBCBE1}">
                <a14:hiddenEffects xmlns:a14="http://schemas.microsoft.com/office/drawing/2010/main">
                  <a:effectLst>
                    <a:outerShdw dist="35921" dir="2700000" algn="ctr" rotWithShape="0">
                      <a:srgbClr val="CEC8BA"/>
                    </a:outerShdw>
                  </a:effectLst>
                </a14:hiddenEffects>
              </a:ext>
            </a:extLst>
          </p:spPr>
          <p:txBody>
            <a:bodyPr rot="0" vert="horz" wrap="square" lIns="70409" tIns="35204" rIns="70409" bIns="35204" anchor="t" anchorCtr="0" upright="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標楷體" panose="03000509000000000000" pitchFamily="65" charset="-120"/>
                </a:rPr>
                <a:t>擬定營業計畫</a:t>
              </a:r>
              <a:r>
                <a:rPr kumimoji="0" lang="en-US" altLang="zh-TW" sz="2400" b="1" i="0" u="none" strike="noStrike" kern="1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標楷體" panose="03000509000000000000" pitchFamily="65" charset="-120"/>
                </a:rPr>
                <a:t>(</a:t>
              </a:r>
              <a:r>
                <a:rPr kumimoji="0" lang="zh-TW" altLang="en-US" sz="2400" b="1" i="0" u="none" strike="noStrike" kern="1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標楷體" panose="03000509000000000000" pitchFamily="65" charset="-120"/>
                </a:rPr>
                <a:t>評分</a:t>
              </a:r>
              <a:r>
                <a:rPr kumimoji="0" lang="en-US" altLang="zh-TW" sz="2400" b="1" i="0" u="none" strike="noStrike" kern="1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標楷體" panose="03000509000000000000" pitchFamily="65" charset="-120"/>
                </a:rPr>
                <a:t>)</a:t>
              </a:r>
              <a:endParaRPr kumimoji="0" lang="zh-TW" altLang="en-US" sz="2400" b="1" i="0" u="none" strike="noStrike" kern="1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32" name="AutoShape 34"/>
            <p:cNvSpPr>
              <a:spLocks noChangeArrowheads="1"/>
            </p:cNvSpPr>
            <p:nvPr/>
          </p:nvSpPr>
          <p:spPr bwMode="auto">
            <a:xfrm>
              <a:off x="530658" y="1945599"/>
              <a:ext cx="137315" cy="304908"/>
            </a:xfrm>
            <a:prstGeom prst="downArrow">
              <a:avLst>
                <a:gd name="adj1" fmla="val 50000"/>
                <a:gd name="adj2" fmla="val 55867"/>
              </a:avLst>
            </a:prstGeom>
            <a:solidFill>
              <a:srgbClr val="CCFF33"/>
            </a:solidFill>
            <a:ln w="19050">
              <a:solidFill>
                <a:srgbClr val="009900"/>
              </a:solidFill>
              <a:miter lim="800000"/>
              <a:headEnd/>
              <a:tailEnd/>
            </a:ln>
            <a:effectLst/>
            <a:extLst>
              <a:ext uri="{AF507438-7753-43E0-B8FC-AC1667EBCBE1}">
                <a14:hiddenEffects xmlns:a14="http://schemas.microsoft.com/office/drawing/2010/main">
                  <a:effectLst>
                    <a:outerShdw dist="35921" dir="2700000" algn="ctr" rotWithShape="0">
                      <a:srgbClr val="CEC8BA"/>
                    </a:outerShdw>
                  </a:effectLst>
                </a14:hiddenEffects>
              </a:ext>
            </a:extLst>
          </p:spPr>
          <p:txBody>
            <a:bodyPr rot="0" vert="eaVert" wrap="none" lIns="91440" tIns="45720" rIns="91440" bIns="45720" anchor="ctr"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1" i="0" u="none" strike="noStrike" kern="0" cap="none" spc="0" normalizeH="0" baseline="0" noProof="0">
                <a:ln>
                  <a:noFill/>
                </a:ln>
                <a:solidFill>
                  <a:sysClr val="windowText" lastClr="000000"/>
                </a:solidFill>
                <a:effectLst/>
                <a:uLnTx/>
                <a:uFillTx/>
                <a:latin typeface="微軟正黑體" panose="020B0604030504040204" pitchFamily="34" charset="-120"/>
                <a:ea typeface="微軟正黑體" panose="020B0604030504040204" pitchFamily="34" charset="-120"/>
                <a:cs typeface="+mn-cs"/>
              </a:endParaRPr>
            </a:p>
          </p:txBody>
        </p:sp>
        <p:sp>
          <p:nvSpPr>
            <p:cNvPr id="33" name="Text Box 35"/>
            <p:cNvSpPr txBox="1">
              <a:spLocks noChangeArrowheads="1"/>
            </p:cNvSpPr>
            <p:nvPr/>
          </p:nvSpPr>
          <p:spPr bwMode="auto">
            <a:xfrm>
              <a:off x="140415" y="2282261"/>
              <a:ext cx="913700" cy="305112"/>
            </a:xfrm>
            <a:prstGeom prst="rect">
              <a:avLst/>
            </a:prstGeom>
            <a:noFill/>
            <a:ln w="19050">
              <a:solidFill>
                <a:srgbClr val="009900"/>
              </a:solidFill>
              <a:miter lim="800000"/>
              <a:headEnd/>
              <a:tailEnd/>
            </a:ln>
            <a:effectLst/>
            <a:extLst>
              <a:ext uri="{909E8E84-426E-40DD-AFC4-6F175D3DCCD1}">
                <a14:hiddenFill xmlns:a14="http://schemas.microsoft.com/office/drawing/2010/main">
                  <a:solidFill>
                    <a:srgbClr val="C9DDF1"/>
                  </a:solidFill>
                </a14:hiddenFill>
              </a:ext>
              <a:ext uri="{AF507438-7753-43E0-B8FC-AC1667EBCBE1}">
                <a14:hiddenEffects xmlns:a14="http://schemas.microsoft.com/office/drawing/2010/main">
                  <a:effectLst>
                    <a:outerShdw dist="35921" dir="2700000" algn="ctr" rotWithShape="0">
                      <a:srgbClr val="CEC8BA"/>
                    </a:outerShdw>
                  </a:effectLst>
                </a14:hiddenEffects>
              </a:ext>
            </a:extLst>
          </p:spPr>
          <p:txBody>
            <a:bodyPr rot="0" vert="horz" wrap="square" lIns="70409" tIns="35204" rIns="70409" bIns="35204" anchor="t" anchorCtr="0" upright="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00" cap="none" spc="0" normalizeH="0" baseline="0" noProof="0">
                  <a:ln>
                    <a:noFill/>
                  </a:ln>
                  <a:solidFill>
                    <a:sysClr val="windowText" lastClr="000000"/>
                  </a:solidFill>
                  <a:effectLst/>
                  <a:uLnTx/>
                  <a:uFillTx/>
                  <a:latin typeface="微軟正黑體" panose="020B0604030504040204" pitchFamily="34" charset="-120"/>
                  <a:ea typeface="微軟正黑體" panose="020B0604030504040204" pitchFamily="34" charset="-120"/>
                  <a:cs typeface="標楷體" panose="03000509000000000000" pitchFamily="65" charset="-120"/>
                </a:rPr>
                <a:t>決定店址</a:t>
              </a:r>
              <a:endParaRPr kumimoji="0" lang="zh-TW" altLang="en-US" sz="2400" b="1" i="0" u="none" strike="noStrike" kern="100" cap="none" spc="0" normalizeH="0" baseline="0" noProof="0">
                <a:ln>
                  <a:noFill/>
                </a:ln>
                <a:solidFill>
                  <a:sysClr val="windowText" lastClr="00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34" name="AutoShape 36"/>
            <p:cNvSpPr>
              <a:spLocks noChangeArrowheads="1"/>
            </p:cNvSpPr>
            <p:nvPr/>
          </p:nvSpPr>
          <p:spPr bwMode="auto">
            <a:xfrm>
              <a:off x="502749" y="2650574"/>
              <a:ext cx="175319" cy="360810"/>
            </a:xfrm>
            <a:prstGeom prst="downArrow">
              <a:avLst>
                <a:gd name="adj1" fmla="val 50000"/>
                <a:gd name="adj2" fmla="val 51779"/>
              </a:avLst>
            </a:prstGeom>
            <a:solidFill>
              <a:srgbClr val="CCFF33"/>
            </a:solidFill>
            <a:ln w="19050">
              <a:solidFill>
                <a:srgbClr val="009900"/>
              </a:solidFill>
              <a:miter lim="800000"/>
              <a:headEnd/>
              <a:tailEnd/>
            </a:ln>
            <a:effectLst/>
            <a:extLst>
              <a:ext uri="{AF507438-7753-43E0-B8FC-AC1667EBCBE1}">
                <a14:hiddenEffects xmlns:a14="http://schemas.microsoft.com/office/drawing/2010/main">
                  <a:effectLst>
                    <a:outerShdw dist="35921" dir="2700000" algn="ctr" rotWithShape="0">
                      <a:srgbClr val="CEC8BA"/>
                    </a:outerShdw>
                  </a:effectLst>
                </a14:hiddenEffects>
              </a:ext>
            </a:extLst>
          </p:spPr>
          <p:txBody>
            <a:bodyPr rot="0" vert="eaVert" wrap="none" lIns="91440" tIns="45720" rIns="91440" bIns="45720" anchor="ctr"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1" i="0" u="none" strike="noStrike" kern="0" cap="none" spc="0" normalizeH="0" baseline="0" noProof="0">
                <a:ln>
                  <a:noFill/>
                </a:ln>
                <a:solidFill>
                  <a:sysClr val="windowText" lastClr="000000"/>
                </a:solidFill>
                <a:effectLst/>
                <a:uLnTx/>
                <a:uFillTx/>
                <a:latin typeface="微軟正黑體" panose="020B0604030504040204" pitchFamily="34" charset="-120"/>
                <a:ea typeface="微軟正黑體" panose="020B0604030504040204" pitchFamily="34" charset="-120"/>
                <a:cs typeface="+mn-cs"/>
              </a:endParaRPr>
            </a:p>
          </p:txBody>
        </p:sp>
        <p:sp>
          <p:nvSpPr>
            <p:cNvPr id="35" name="Text Box 37"/>
            <p:cNvSpPr txBox="1">
              <a:spLocks noChangeArrowheads="1"/>
            </p:cNvSpPr>
            <p:nvPr/>
          </p:nvSpPr>
          <p:spPr bwMode="auto">
            <a:xfrm>
              <a:off x="1664383" y="332509"/>
              <a:ext cx="1108022" cy="305112"/>
            </a:xfrm>
            <a:prstGeom prst="rect">
              <a:avLst/>
            </a:prstGeom>
            <a:noFill/>
            <a:ln w="19050">
              <a:solidFill>
                <a:srgbClr val="009900"/>
              </a:solidFill>
              <a:miter lim="800000"/>
              <a:headEnd/>
              <a:tailEnd/>
            </a:ln>
            <a:effectLst/>
            <a:extLst>
              <a:ext uri="{909E8E84-426E-40DD-AFC4-6F175D3DCCD1}">
                <a14:hiddenFill xmlns:a14="http://schemas.microsoft.com/office/drawing/2010/main">
                  <a:solidFill>
                    <a:srgbClr val="C9DDF1"/>
                  </a:solidFill>
                </a14:hiddenFill>
              </a:ext>
              <a:ext uri="{AF507438-7753-43E0-B8FC-AC1667EBCBE1}">
                <a14:hiddenEffects xmlns:a14="http://schemas.microsoft.com/office/drawing/2010/main">
                  <a:effectLst>
                    <a:outerShdw dist="35921" dir="2700000" algn="ctr" rotWithShape="0">
                      <a:srgbClr val="CEC8BA"/>
                    </a:outerShdw>
                  </a:effectLst>
                </a14:hiddenEffects>
              </a:ext>
            </a:extLst>
          </p:spPr>
          <p:txBody>
            <a:bodyPr rot="0" vert="horz" wrap="square" lIns="70409" tIns="35204" rIns="70409" bIns="35204" anchor="t" anchorCtr="0" upright="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00" cap="none" spc="0" normalizeH="0" baseline="0" noProof="0" dirty="0">
                  <a:ln>
                    <a:noFill/>
                  </a:ln>
                  <a:solidFill>
                    <a:sysClr val="windowText" lastClr="000000"/>
                  </a:solidFill>
                  <a:effectLst/>
                  <a:uLnTx/>
                  <a:uFillTx/>
                  <a:latin typeface="微軟正黑體" panose="020B0604030504040204" pitchFamily="34" charset="-120"/>
                  <a:ea typeface="微軟正黑體" panose="020B0604030504040204" pitchFamily="34" charset="-120"/>
                  <a:cs typeface="標楷體" panose="03000509000000000000" pitchFamily="65" charset="-120"/>
                </a:rPr>
                <a:t>市場調查</a:t>
              </a:r>
              <a:endParaRPr kumimoji="0" lang="zh-TW" altLang="en-US" sz="2400" b="1" i="0" u="none" strike="noStrike" kern="100" cap="none" spc="0" normalizeH="0" baseline="0" noProof="0" dirty="0">
                <a:ln>
                  <a:noFill/>
                </a:ln>
                <a:solidFill>
                  <a:sysClr val="windowText" lastClr="00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36" name="AutoShape 38"/>
            <p:cNvSpPr>
              <a:spLocks noChangeArrowheads="1"/>
            </p:cNvSpPr>
            <p:nvPr/>
          </p:nvSpPr>
          <p:spPr bwMode="auto">
            <a:xfrm>
              <a:off x="1664383" y="3111891"/>
              <a:ext cx="457350" cy="274905"/>
            </a:xfrm>
            <a:custGeom>
              <a:avLst/>
              <a:gdLst>
                <a:gd name="T0" fmla="*/ 208743 w 21600"/>
                <a:gd name="T1" fmla="*/ 0 h 21600"/>
                <a:gd name="T2" fmla="*/ 125240 w 21600"/>
                <a:gd name="T3" fmla="*/ 77950 h 21600"/>
                <a:gd name="T4" fmla="*/ 0 w 21600"/>
                <a:gd name="T5" fmla="*/ 194886 h 21600"/>
                <a:gd name="T6" fmla="*/ 125240 w 21600"/>
                <a:gd name="T7" fmla="*/ 233850 h 21600"/>
                <a:gd name="T8" fmla="*/ 250481 w 21600"/>
                <a:gd name="T9" fmla="*/ 162396 h 21600"/>
                <a:gd name="T10" fmla="*/ 292232 w 21600"/>
                <a:gd name="T11" fmla="*/ 77950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lnTo>
                    <a:pt x="15429" y="0"/>
                  </a:lnTo>
                  <a:close/>
                </a:path>
              </a:pathLst>
            </a:custGeom>
            <a:solidFill>
              <a:srgbClr val="CCFF33"/>
            </a:solidFill>
            <a:ln w="19050">
              <a:solidFill>
                <a:srgbClr val="009900"/>
              </a:solidFill>
              <a:miter lim="800000"/>
              <a:headEnd/>
              <a:tailEnd/>
            </a:ln>
            <a:effectLst/>
            <a:extLst>
              <a:ext uri="{AF507438-7753-43E0-B8FC-AC1667EBCBE1}">
                <a14:hiddenEffects xmlns:a14="http://schemas.microsoft.com/office/drawing/2010/main">
                  <a:effectLst>
                    <a:outerShdw dist="35921" dir="2700000" algn="ctr" rotWithShape="0">
                      <a:srgbClr val="CEC8BA"/>
                    </a:outerShdw>
                  </a:effectLst>
                </a14:hiddenEffects>
              </a:ext>
            </a:extLst>
          </p:spPr>
          <p:txBody>
            <a:bodyPr rot="0" vert="horz" wrap="none" lIns="91440" tIns="45720" rIns="91440" bIns="45720" anchor="ctr"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1" i="0" u="none" strike="noStrike" kern="0" cap="none" spc="0" normalizeH="0" baseline="0" noProof="0">
                <a:ln>
                  <a:noFill/>
                </a:ln>
                <a:solidFill>
                  <a:sysClr val="windowText" lastClr="000000"/>
                </a:solidFill>
                <a:effectLst/>
                <a:uLnTx/>
                <a:uFillTx/>
                <a:latin typeface="微軟正黑體" panose="020B0604030504040204" pitchFamily="34" charset="-120"/>
                <a:ea typeface="微軟正黑體" panose="020B0604030504040204" pitchFamily="34" charset="-120"/>
                <a:cs typeface="+mn-cs"/>
              </a:endParaRPr>
            </a:p>
          </p:txBody>
        </p:sp>
        <p:sp>
          <p:nvSpPr>
            <p:cNvPr id="37" name="Text Box 39"/>
            <p:cNvSpPr txBox="1">
              <a:spLocks noChangeArrowheads="1"/>
            </p:cNvSpPr>
            <p:nvPr/>
          </p:nvSpPr>
          <p:spPr bwMode="auto">
            <a:xfrm>
              <a:off x="61907" y="3036582"/>
              <a:ext cx="1201432" cy="305112"/>
            </a:xfrm>
            <a:prstGeom prst="rect">
              <a:avLst/>
            </a:prstGeom>
            <a:noFill/>
            <a:ln w="19050">
              <a:solidFill>
                <a:srgbClr val="009900"/>
              </a:solidFill>
              <a:miter lim="800000"/>
              <a:headEnd/>
              <a:tailEnd/>
            </a:ln>
            <a:effectLst/>
            <a:extLst>
              <a:ext uri="{909E8E84-426E-40DD-AFC4-6F175D3DCCD1}">
                <a14:hiddenFill xmlns:a14="http://schemas.microsoft.com/office/drawing/2010/main">
                  <a:solidFill>
                    <a:srgbClr val="C9DDF1"/>
                  </a:solidFill>
                </a14:hiddenFill>
              </a:ext>
              <a:ext uri="{AF507438-7753-43E0-B8FC-AC1667EBCBE1}">
                <a14:hiddenEffects xmlns:a14="http://schemas.microsoft.com/office/drawing/2010/main">
                  <a:effectLst>
                    <a:outerShdw dist="35921" dir="2700000" algn="ctr" rotWithShape="0">
                      <a:srgbClr val="CEC8BA"/>
                    </a:outerShdw>
                  </a:effectLst>
                </a14:hiddenEffects>
              </a:ext>
            </a:extLst>
          </p:spPr>
          <p:txBody>
            <a:bodyPr rot="0" vert="horz" wrap="square" lIns="70409" tIns="35204" rIns="70409" bIns="35204" anchor="t" anchorCtr="0" upright="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00" cap="none" spc="0" normalizeH="0" baseline="0" noProof="0">
                  <a:ln>
                    <a:noFill/>
                  </a:ln>
                  <a:solidFill>
                    <a:sysClr val="windowText" lastClr="000000"/>
                  </a:solidFill>
                  <a:effectLst/>
                  <a:uLnTx/>
                  <a:uFillTx/>
                  <a:latin typeface="微軟正黑體" panose="020B0604030504040204" pitchFamily="34" charset="-120"/>
                  <a:ea typeface="微軟正黑體" panose="020B0604030504040204" pitchFamily="34" charset="-120"/>
                  <a:cs typeface="標楷體" panose="03000509000000000000" pitchFamily="65" charset="-120"/>
                </a:rPr>
                <a:t>設立登記</a:t>
              </a:r>
              <a:r>
                <a:rPr kumimoji="0" lang="en-US" altLang="zh-TW" sz="2400" b="1" i="0" u="none" strike="noStrike" kern="100" cap="none" spc="0" normalizeH="0" baseline="0" noProof="0">
                  <a:ln>
                    <a:noFill/>
                  </a:ln>
                  <a:solidFill>
                    <a:sysClr val="windowText" lastClr="000000"/>
                  </a:solidFill>
                  <a:effectLst/>
                  <a:uLnTx/>
                  <a:uFillTx/>
                  <a:latin typeface="微軟正黑體" panose="020B0604030504040204" pitchFamily="34" charset="-120"/>
                  <a:ea typeface="微軟正黑體" panose="020B0604030504040204" pitchFamily="34" charset="-120"/>
                  <a:cs typeface="標楷體" panose="03000509000000000000" pitchFamily="65" charset="-120"/>
                </a:rPr>
                <a:t>(</a:t>
              </a:r>
              <a:r>
                <a:rPr kumimoji="0" lang="zh-TW" altLang="en-US" sz="2400" b="1" i="0" u="none" strike="noStrike" kern="100" cap="none" spc="0" normalizeH="0" baseline="0" noProof="0">
                  <a:ln>
                    <a:noFill/>
                  </a:ln>
                  <a:solidFill>
                    <a:sysClr val="windowText" lastClr="000000"/>
                  </a:solidFill>
                  <a:effectLst/>
                  <a:uLnTx/>
                  <a:uFillTx/>
                  <a:latin typeface="微軟正黑體" panose="020B0604030504040204" pitchFamily="34" charset="-120"/>
                  <a:ea typeface="微軟正黑體" panose="020B0604030504040204" pitchFamily="34" charset="-120"/>
                  <a:cs typeface="標楷體" panose="03000509000000000000" pitchFamily="65" charset="-120"/>
                </a:rPr>
                <a:t>評分</a:t>
              </a:r>
              <a:r>
                <a:rPr kumimoji="0" lang="en-US" altLang="zh-TW" sz="2400" b="1" i="0" u="none" strike="noStrike" kern="100" cap="none" spc="0" normalizeH="0" baseline="0" noProof="0">
                  <a:ln>
                    <a:noFill/>
                  </a:ln>
                  <a:solidFill>
                    <a:sysClr val="windowText" lastClr="000000"/>
                  </a:solidFill>
                  <a:effectLst/>
                  <a:uLnTx/>
                  <a:uFillTx/>
                  <a:latin typeface="微軟正黑體" panose="020B0604030504040204" pitchFamily="34" charset="-120"/>
                  <a:ea typeface="微軟正黑體" panose="020B0604030504040204" pitchFamily="34" charset="-120"/>
                  <a:cs typeface="標楷體" panose="03000509000000000000" pitchFamily="65" charset="-120"/>
                </a:rPr>
                <a:t>)</a:t>
              </a:r>
              <a:endParaRPr kumimoji="0" lang="zh-TW" altLang="en-US" sz="2400" b="1" i="0" u="none" strike="noStrike" kern="100" cap="none" spc="0" normalizeH="0" baseline="0" noProof="0">
                <a:ln>
                  <a:noFill/>
                </a:ln>
                <a:solidFill>
                  <a:sysClr val="windowText" lastClr="00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38" name="AutoShape 40"/>
            <p:cNvSpPr>
              <a:spLocks noChangeArrowheads="1"/>
            </p:cNvSpPr>
            <p:nvPr/>
          </p:nvSpPr>
          <p:spPr bwMode="auto">
            <a:xfrm>
              <a:off x="1946514" y="2288262"/>
              <a:ext cx="175219" cy="281008"/>
            </a:xfrm>
            <a:prstGeom prst="upArrow">
              <a:avLst>
                <a:gd name="adj1" fmla="val 50000"/>
                <a:gd name="adj2" fmla="val 40349"/>
              </a:avLst>
            </a:prstGeom>
            <a:solidFill>
              <a:srgbClr val="CCFF33"/>
            </a:solidFill>
            <a:ln w="19050">
              <a:solidFill>
                <a:srgbClr val="009900"/>
              </a:solidFill>
              <a:miter lim="800000"/>
              <a:headEnd/>
              <a:tailEnd/>
            </a:ln>
            <a:effectLst/>
            <a:extLst>
              <a:ext uri="{AF507438-7753-43E0-B8FC-AC1667EBCBE1}">
                <a14:hiddenEffects xmlns:a14="http://schemas.microsoft.com/office/drawing/2010/main">
                  <a:effectLst>
                    <a:outerShdw dist="35921" dir="2700000" algn="ctr" rotWithShape="0">
                      <a:srgbClr val="CEC8BA"/>
                    </a:outerShdw>
                  </a:effectLst>
                </a14:hiddenEffects>
              </a:ext>
            </a:extLst>
          </p:spPr>
          <p:txBody>
            <a:bodyPr rot="0" vert="eaVert" wrap="none" lIns="91440" tIns="45720" rIns="91440" bIns="45720" anchor="ctr"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1" i="0" u="none" strike="noStrike" kern="0" cap="none" spc="0" normalizeH="0" baseline="0" noProof="0">
                <a:ln>
                  <a:noFill/>
                </a:ln>
                <a:solidFill>
                  <a:sysClr val="windowText" lastClr="000000"/>
                </a:solidFill>
                <a:effectLst/>
                <a:uLnTx/>
                <a:uFillTx/>
                <a:latin typeface="微軟正黑體" panose="020B0604030504040204" pitchFamily="34" charset="-120"/>
                <a:ea typeface="微軟正黑體" panose="020B0604030504040204" pitchFamily="34" charset="-120"/>
                <a:cs typeface="+mn-cs"/>
              </a:endParaRPr>
            </a:p>
          </p:txBody>
        </p:sp>
        <p:sp>
          <p:nvSpPr>
            <p:cNvPr id="39" name="Text Box 41"/>
            <p:cNvSpPr txBox="1">
              <a:spLocks noChangeArrowheads="1"/>
            </p:cNvSpPr>
            <p:nvPr/>
          </p:nvSpPr>
          <p:spPr bwMode="auto">
            <a:xfrm>
              <a:off x="1379652" y="2749174"/>
              <a:ext cx="1487863" cy="305112"/>
            </a:xfrm>
            <a:prstGeom prst="rect">
              <a:avLst/>
            </a:prstGeom>
            <a:noFill/>
            <a:ln w="19050">
              <a:solidFill>
                <a:srgbClr val="009900"/>
              </a:solidFill>
              <a:miter lim="800000"/>
              <a:headEnd/>
              <a:tailEnd/>
            </a:ln>
            <a:effectLst/>
            <a:extLst>
              <a:ext uri="{909E8E84-426E-40DD-AFC4-6F175D3DCCD1}">
                <a14:hiddenFill xmlns:a14="http://schemas.microsoft.com/office/drawing/2010/main">
                  <a:solidFill>
                    <a:srgbClr val="C9DDF1"/>
                  </a:solidFill>
                </a14:hiddenFill>
              </a:ext>
              <a:ext uri="{AF507438-7753-43E0-B8FC-AC1667EBCBE1}">
                <a14:hiddenEffects xmlns:a14="http://schemas.microsoft.com/office/drawing/2010/main">
                  <a:effectLst>
                    <a:outerShdw dist="35921" dir="2700000" algn="ctr" rotWithShape="0">
                      <a:srgbClr val="CEC8BA"/>
                    </a:outerShdw>
                  </a:effectLst>
                </a14:hiddenEffects>
              </a:ext>
            </a:extLst>
          </p:spPr>
          <p:txBody>
            <a:bodyPr rot="0" vert="horz" wrap="square" lIns="70409" tIns="35204" rIns="70409" bIns="35204" anchor="t" anchorCtr="0" upright="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00" cap="none" spc="0" normalizeH="0" baseline="0" noProof="0">
                  <a:ln>
                    <a:noFill/>
                  </a:ln>
                  <a:solidFill>
                    <a:sysClr val="windowText" lastClr="000000"/>
                  </a:solidFill>
                  <a:effectLst/>
                  <a:uLnTx/>
                  <a:uFillTx/>
                  <a:latin typeface="微軟正黑體" panose="020B0604030504040204" pitchFamily="34" charset="-120"/>
                  <a:ea typeface="微軟正黑體" panose="020B0604030504040204" pitchFamily="34" charset="-120"/>
                  <a:cs typeface="標楷體" panose="03000509000000000000" pitchFamily="65" charset="-120"/>
                </a:rPr>
                <a:t>踩街宣導造勢活動</a:t>
              </a:r>
              <a:endParaRPr kumimoji="0" lang="zh-TW" altLang="en-US" sz="2400" b="1" i="0" u="none" strike="noStrike" kern="100" cap="none" spc="0" normalizeH="0" baseline="0" noProof="0">
                <a:ln>
                  <a:noFill/>
                </a:ln>
                <a:solidFill>
                  <a:sysClr val="windowText" lastClr="00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40" name="Text Box 42"/>
            <p:cNvSpPr txBox="1">
              <a:spLocks noChangeArrowheads="1"/>
            </p:cNvSpPr>
            <p:nvPr/>
          </p:nvSpPr>
          <p:spPr bwMode="auto">
            <a:xfrm>
              <a:off x="1664383" y="700819"/>
              <a:ext cx="1108022" cy="305112"/>
            </a:xfrm>
            <a:prstGeom prst="rect">
              <a:avLst/>
            </a:prstGeom>
            <a:noFill/>
            <a:ln w="19050">
              <a:solidFill>
                <a:srgbClr val="009900"/>
              </a:solidFill>
              <a:miter lim="800000"/>
              <a:headEnd/>
              <a:tailEnd/>
            </a:ln>
            <a:effectLst/>
            <a:extLst>
              <a:ext uri="{909E8E84-426E-40DD-AFC4-6F175D3DCCD1}">
                <a14:hiddenFill xmlns:a14="http://schemas.microsoft.com/office/drawing/2010/main">
                  <a:solidFill>
                    <a:srgbClr val="C9DDF1"/>
                  </a:solidFill>
                </a14:hiddenFill>
              </a:ext>
              <a:ext uri="{AF507438-7753-43E0-B8FC-AC1667EBCBE1}">
                <a14:hiddenEffects xmlns:a14="http://schemas.microsoft.com/office/drawing/2010/main">
                  <a:effectLst>
                    <a:outerShdw dist="35921" dir="2700000" algn="ctr" rotWithShape="0">
                      <a:srgbClr val="CEC8BA"/>
                    </a:outerShdw>
                  </a:effectLst>
                </a14:hiddenEffects>
              </a:ext>
            </a:extLst>
          </p:spPr>
          <p:txBody>
            <a:bodyPr rot="0" vert="horz" wrap="square" lIns="70409" tIns="35204" rIns="70409" bIns="35204" anchor="t" anchorCtr="0" upright="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00" cap="none" spc="0" normalizeH="0" baseline="0" noProof="0">
                  <a:ln>
                    <a:noFill/>
                  </a:ln>
                  <a:solidFill>
                    <a:sysClr val="windowText" lastClr="000000"/>
                  </a:solidFill>
                  <a:effectLst/>
                  <a:uLnTx/>
                  <a:uFillTx/>
                  <a:latin typeface="微軟正黑體" panose="020B0604030504040204" pitchFamily="34" charset="-120"/>
                  <a:ea typeface="微軟正黑體" panose="020B0604030504040204" pitchFamily="34" charset="-120"/>
                  <a:cs typeface="標楷體" panose="03000509000000000000" pitchFamily="65" charset="-120"/>
                </a:rPr>
                <a:t>行銷廣告</a:t>
              </a:r>
              <a:endParaRPr kumimoji="0" lang="zh-TW" altLang="en-US" sz="2400" b="1" i="0" u="none" strike="noStrike" kern="100" cap="none" spc="0" normalizeH="0" baseline="0" noProof="0">
                <a:ln>
                  <a:noFill/>
                </a:ln>
                <a:solidFill>
                  <a:sysClr val="windowText" lastClr="00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p:txBody>
        </p:sp>
        <p:cxnSp>
          <p:nvCxnSpPr>
            <p:cNvPr id="41" name="Line 43"/>
            <p:cNvCxnSpPr/>
            <p:nvPr/>
          </p:nvCxnSpPr>
          <p:spPr bwMode="auto">
            <a:xfrm flipV="1">
              <a:off x="1275240" y="512914"/>
              <a:ext cx="350539" cy="233906"/>
            </a:xfrm>
            <a:prstGeom prst="line">
              <a:avLst/>
            </a:prstGeom>
            <a:noFill/>
            <a:ln w="28575">
              <a:solidFill>
                <a:srgbClr val="00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EC8BA"/>
                    </a:outerShdw>
                  </a:effectLst>
                </a14:hiddenEffects>
              </a:ext>
            </a:extLst>
          </p:spPr>
        </p:cxnSp>
        <p:cxnSp>
          <p:nvCxnSpPr>
            <p:cNvPr id="42" name="Line 44"/>
            <p:cNvCxnSpPr/>
            <p:nvPr/>
          </p:nvCxnSpPr>
          <p:spPr bwMode="auto">
            <a:xfrm>
              <a:off x="1246636" y="857423"/>
              <a:ext cx="389143" cy="600"/>
            </a:xfrm>
            <a:prstGeom prst="line">
              <a:avLst/>
            </a:prstGeom>
            <a:noFill/>
            <a:ln w="28575">
              <a:solidFill>
                <a:srgbClr val="00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EC8BA"/>
                    </a:outerShdw>
                  </a:effectLst>
                </a14:hiddenEffects>
              </a:ext>
            </a:extLst>
          </p:spPr>
        </p:cxnSp>
        <p:sp>
          <p:nvSpPr>
            <p:cNvPr id="43" name="Text Box 45"/>
            <p:cNvSpPr txBox="1">
              <a:spLocks noChangeArrowheads="1"/>
            </p:cNvSpPr>
            <p:nvPr/>
          </p:nvSpPr>
          <p:spPr bwMode="auto">
            <a:xfrm>
              <a:off x="1654383" y="1094229"/>
              <a:ext cx="1107756" cy="305112"/>
            </a:xfrm>
            <a:prstGeom prst="rect">
              <a:avLst/>
            </a:prstGeom>
            <a:noFill/>
            <a:ln w="19050">
              <a:solidFill>
                <a:srgbClr val="009900"/>
              </a:solidFill>
              <a:miter lim="800000"/>
              <a:headEnd/>
              <a:tailEnd/>
            </a:ln>
            <a:effectLst/>
            <a:extLst>
              <a:ext uri="{909E8E84-426E-40DD-AFC4-6F175D3DCCD1}">
                <a14:hiddenFill xmlns:a14="http://schemas.microsoft.com/office/drawing/2010/main">
                  <a:solidFill>
                    <a:srgbClr val="C9DDF1"/>
                  </a:solidFill>
                </a14:hiddenFill>
              </a:ext>
              <a:ext uri="{AF507438-7753-43E0-B8FC-AC1667EBCBE1}">
                <a14:hiddenEffects xmlns:a14="http://schemas.microsoft.com/office/drawing/2010/main">
                  <a:effectLst>
                    <a:outerShdw dist="35921" dir="2700000" algn="ctr" rotWithShape="0">
                      <a:srgbClr val="CEC8BA"/>
                    </a:outerShdw>
                  </a:effectLst>
                </a14:hiddenEffects>
              </a:ext>
            </a:extLst>
          </p:spPr>
          <p:txBody>
            <a:bodyPr rot="0" vert="horz" wrap="square" lIns="70409" tIns="35204" rIns="70409" bIns="35204" anchor="t" anchorCtr="0" upright="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00" cap="none" spc="0" normalizeH="0" baseline="0" noProof="0">
                  <a:ln>
                    <a:noFill/>
                  </a:ln>
                  <a:solidFill>
                    <a:sysClr val="windowText" lastClr="000000"/>
                  </a:solidFill>
                  <a:effectLst/>
                  <a:uLnTx/>
                  <a:uFillTx/>
                  <a:latin typeface="微軟正黑體" panose="020B0604030504040204" pitchFamily="34" charset="-120"/>
                  <a:ea typeface="微軟正黑體" panose="020B0604030504040204" pitchFamily="34" charset="-120"/>
                  <a:cs typeface="標楷體" panose="03000509000000000000" pitchFamily="65" charset="-120"/>
                </a:rPr>
                <a:t>採購經營</a:t>
              </a:r>
              <a:endParaRPr kumimoji="0" lang="zh-TW" altLang="en-US" sz="2400" b="1" i="0" u="none" strike="noStrike" kern="100" cap="none" spc="0" normalizeH="0" baseline="0" noProof="0">
                <a:ln>
                  <a:noFill/>
                </a:ln>
                <a:solidFill>
                  <a:sysClr val="windowText" lastClr="00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p:txBody>
        </p:sp>
        <p:cxnSp>
          <p:nvCxnSpPr>
            <p:cNvPr id="44" name="Line 46"/>
            <p:cNvCxnSpPr/>
            <p:nvPr/>
          </p:nvCxnSpPr>
          <p:spPr bwMode="auto">
            <a:xfrm>
              <a:off x="1263939" y="907724"/>
              <a:ext cx="350439" cy="342609"/>
            </a:xfrm>
            <a:prstGeom prst="line">
              <a:avLst/>
            </a:prstGeom>
            <a:noFill/>
            <a:ln w="28575">
              <a:solidFill>
                <a:srgbClr val="00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EC8BA"/>
                    </a:outerShdw>
                  </a:effectLst>
                </a14:hiddenEffects>
              </a:ext>
            </a:extLst>
          </p:spPr>
        </p:cxnSp>
        <p:sp>
          <p:nvSpPr>
            <p:cNvPr id="45" name="Text Box 47"/>
            <p:cNvSpPr txBox="1">
              <a:spLocks noChangeArrowheads="1"/>
            </p:cNvSpPr>
            <p:nvPr/>
          </p:nvSpPr>
          <p:spPr bwMode="auto">
            <a:xfrm>
              <a:off x="1468261" y="1873050"/>
              <a:ext cx="1250237" cy="305112"/>
            </a:xfrm>
            <a:prstGeom prst="rect">
              <a:avLst/>
            </a:prstGeom>
            <a:noFill/>
            <a:ln w="19050">
              <a:solidFill>
                <a:srgbClr val="009900"/>
              </a:solidFill>
              <a:miter lim="800000"/>
              <a:headEnd/>
              <a:tailEnd/>
            </a:ln>
            <a:effectLst/>
            <a:extLst>
              <a:ext uri="{909E8E84-426E-40DD-AFC4-6F175D3DCCD1}">
                <a14:hiddenFill xmlns:a14="http://schemas.microsoft.com/office/drawing/2010/main">
                  <a:solidFill>
                    <a:srgbClr val="C9DDF1"/>
                  </a:solidFill>
                </a14:hiddenFill>
              </a:ext>
              <a:ext uri="{AF507438-7753-43E0-B8FC-AC1667EBCBE1}">
                <a14:hiddenEffects xmlns:a14="http://schemas.microsoft.com/office/drawing/2010/main">
                  <a:effectLst>
                    <a:outerShdw dist="35921" dir="2700000" algn="ctr" rotWithShape="0">
                      <a:srgbClr val="CEC8BA"/>
                    </a:outerShdw>
                  </a:effectLst>
                </a14:hiddenEffects>
              </a:ext>
            </a:extLst>
          </p:spPr>
          <p:txBody>
            <a:bodyPr rot="0" vert="horz" wrap="square" lIns="70409" tIns="35204" rIns="70409" bIns="35204" anchor="t" anchorCtr="0" upright="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00" cap="none" spc="0" normalizeH="0" baseline="0" noProof="0">
                  <a:ln>
                    <a:noFill/>
                  </a:ln>
                  <a:solidFill>
                    <a:sysClr val="windowText" lastClr="000000"/>
                  </a:solidFill>
                  <a:effectLst/>
                  <a:uLnTx/>
                  <a:uFillTx/>
                  <a:latin typeface="微軟正黑體" panose="020B0604030504040204" pitchFamily="34" charset="-120"/>
                  <a:ea typeface="微軟正黑體" panose="020B0604030504040204" pitchFamily="34" charset="-120"/>
                  <a:cs typeface="標楷體" panose="03000509000000000000" pitchFamily="65" charset="-120"/>
                </a:rPr>
                <a:t>商店佈置</a:t>
              </a:r>
              <a:r>
                <a:rPr kumimoji="0" lang="en-US" altLang="zh-TW" sz="2400" b="1" i="0" u="none" strike="noStrike" kern="100" cap="none" spc="0" normalizeH="0" baseline="0" noProof="0">
                  <a:ln>
                    <a:noFill/>
                  </a:ln>
                  <a:solidFill>
                    <a:sysClr val="windowText" lastClr="000000"/>
                  </a:solidFill>
                  <a:effectLst/>
                  <a:uLnTx/>
                  <a:uFillTx/>
                  <a:latin typeface="微軟正黑體" panose="020B0604030504040204" pitchFamily="34" charset="-120"/>
                  <a:ea typeface="微軟正黑體" panose="020B0604030504040204" pitchFamily="34" charset="-120"/>
                  <a:cs typeface="標楷體" panose="03000509000000000000" pitchFamily="65" charset="-120"/>
                </a:rPr>
                <a:t>(</a:t>
              </a:r>
              <a:r>
                <a:rPr kumimoji="0" lang="zh-TW" altLang="en-US" sz="2400" b="1" i="0" u="none" strike="noStrike" kern="100" cap="none" spc="0" normalizeH="0" baseline="0" noProof="0">
                  <a:ln>
                    <a:noFill/>
                  </a:ln>
                  <a:solidFill>
                    <a:sysClr val="windowText" lastClr="000000"/>
                  </a:solidFill>
                  <a:effectLst/>
                  <a:uLnTx/>
                  <a:uFillTx/>
                  <a:latin typeface="微軟正黑體" panose="020B0604030504040204" pitchFamily="34" charset="-120"/>
                  <a:ea typeface="微軟正黑體" panose="020B0604030504040204" pitchFamily="34" charset="-120"/>
                  <a:cs typeface="標楷體" panose="03000509000000000000" pitchFamily="65" charset="-120"/>
                </a:rPr>
                <a:t>評分</a:t>
              </a:r>
              <a:r>
                <a:rPr kumimoji="0" lang="en-US" altLang="zh-TW" sz="2400" b="1" i="0" u="none" strike="noStrike" kern="100" cap="none" spc="0" normalizeH="0" baseline="0" noProof="0">
                  <a:ln>
                    <a:noFill/>
                  </a:ln>
                  <a:solidFill>
                    <a:sysClr val="windowText" lastClr="000000"/>
                  </a:solidFill>
                  <a:effectLst/>
                  <a:uLnTx/>
                  <a:uFillTx/>
                  <a:latin typeface="微軟正黑體" panose="020B0604030504040204" pitchFamily="34" charset="-120"/>
                  <a:ea typeface="微軟正黑體" panose="020B0604030504040204" pitchFamily="34" charset="-120"/>
                  <a:cs typeface="標楷體" panose="03000509000000000000" pitchFamily="65" charset="-120"/>
                </a:rPr>
                <a:t>)</a:t>
              </a:r>
              <a:endParaRPr kumimoji="0" lang="zh-TW" altLang="en-US" sz="2400" b="1" i="0" u="none" strike="noStrike" kern="100" cap="none" spc="0" normalizeH="0" baseline="0" noProof="0">
                <a:ln>
                  <a:noFill/>
                </a:ln>
                <a:solidFill>
                  <a:sysClr val="windowText" lastClr="00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46" name="Text Box 48"/>
            <p:cNvSpPr txBox="1">
              <a:spLocks noChangeArrowheads="1"/>
            </p:cNvSpPr>
            <p:nvPr/>
          </p:nvSpPr>
          <p:spPr bwMode="auto">
            <a:xfrm>
              <a:off x="3162347" y="2561580"/>
              <a:ext cx="1748493" cy="305112"/>
            </a:xfrm>
            <a:prstGeom prst="rect">
              <a:avLst/>
            </a:prstGeom>
            <a:noFill/>
            <a:ln w="19050">
              <a:solidFill>
                <a:srgbClr val="009900"/>
              </a:solidFill>
              <a:miter lim="800000"/>
              <a:headEnd/>
              <a:tailEnd/>
            </a:ln>
            <a:effectLst/>
            <a:extLst>
              <a:ext uri="{909E8E84-426E-40DD-AFC4-6F175D3DCCD1}">
                <a14:hiddenFill xmlns:a14="http://schemas.microsoft.com/office/drawing/2010/main">
                  <a:solidFill>
                    <a:srgbClr val="C9DDF1"/>
                  </a:solidFill>
                </a14:hiddenFill>
              </a:ext>
              <a:ext uri="{AF507438-7753-43E0-B8FC-AC1667EBCBE1}">
                <a14:hiddenEffects xmlns:a14="http://schemas.microsoft.com/office/drawing/2010/main">
                  <a:effectLst>
                    <a:outerShdw dist="35921" dir="2700000" algn="ctr" rotWithShape="0">
                      <a:srgbClr val="CEC8BA"/>
                    </a:outerShdw>
                  </a:effectLst>
                </a14:hiddenEffects>
              </a:ext>
            </a:extLst>
          </p:spPr>
          <p:txBody>
            <a:bodyPr rot="0" vert="horz" wrap="square" lIns="70409" tIns="35204" rIns="70409" bIns="35204" anchor="t" anchorCtr="0" upright="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00" cap="none" spc="0" normalizeH="0" baseline="0" noProof="0" dirty="0">
                  <a:ln>
                    <a:noFill/>
                  </a:ln>
                  <a:solidFill>
                    <a:sysClr val="windowText" lastClr="000000"/>
                  </a:solidFill>
                  <a:effectLst/>
                  <a:uLnTx/>
                  <a:uFillTx/>
                  <a:latin typeface="微軟正黑體" panose="020B0604030504040204" pitchFamily="34" charset="-120"/>
                  <a:ea typeface="微軟正黑體" panose="020B0604030504040204" pitchFamily="34" charset="-120"/>
                  <a:cs typeface="標楷體" panose="03000509000000000000" pitchFamily="65" charset="-120"/>
                </a:rPr>
                <a:t>編製財務報表</a:t>
              </a:r>
              <a:r>
                <a:rPr kumimoji="0" lang="en-US" altLang="zh-TW" sz="2400" b="1" i="0" u="none" strike="noStrike" kern="100" cap="none" spc="0" normalizeH="0" baseline="0" noProof="0" dirty="0">
                  <a:ln>
                    <a:noFill/>
                  </a:ln>
                  <a:solidFill>
                    <a:sysClr val="windowText" lastClr="000000"/>
                  </a:solidFill>
                  <a:effectLst/>
                  <a:uLnTx/>
                  <a:uFillTx/>
                  <a:latin typeface="微軟正黑體" panose="020B0604030504040204" pitchFamily="34" charset="-120"/>
                  <a:ea typeface="微軟正黑體" panose="020B0604030504040204" pitchFamily="34" charset="-120"/>
                  <a:cs typeface="標楷體" panose="03000509000000000000" pitchFamily="65" charset="-120"/>
                </a:rPr>
                <a:t>(</a:t>
              </a:r>
              <a:r>
                <a:rPr kumimoji="0" lang="zh-TW" altLang="en-US" sz="2400" b="1" i="0" u="none" strike="noStrike" kern="100" cap="none" spc="0" normalizeH="0" baseline="0" noProof="0" dirty="0">
                  <a:ln>
                    <a:noFill/>
                  </a:ln>
                  <a:solidFill>
                    <a:sysClr val="windowText" lastClr="000000"/>
                  </a:solidFill>
                  <a:effectLst/>
                  <a:uLnTx/>
                  <a:uFillTx/>
                  <a:latin typeface="微軟正黑體" panose="020B0604030504040204" pitchFamily="34" charset="-120"/>
                  <a:ea typeface="微軟正黑體" panose="020B0604030504040204" pitchFamily="34" charset="-120"/>
                  <a:cs typeface="標楷體" panose="03000509000000000000" pitchFamily="65" charset="-120"/>
                </a:rPr>
                <a:t>評分</a:t>
              </a:r>
              <a:r>
                <a:rPr kumimoji="0" lang="en-US" altLang="zh-TW" sz="2400" b="1" i="0" u="none" strike="noStrike" kern="100" cap="none" spc="0" normalizeH="0" baseline="0" noProof="0" dirty="0">
                  <a:ln>
                    <a:noFill/>
                  </a:ln>
                  <a:solidFill>
                    <a:sysClr val="windowText" lastClr="000000"/>
                  </a:solidFill>
                  <a:effectLst/>
                  <a:uLnTx/>
                  <a:uFillTx/>
                  <a:latin typeface="微軟正黑體" panose="020B0604030504040204" pitchFamily="34" charset="-120"/>
                  <a:ea typeface="微軟正黑體" panose="020B0604030504040204" pitchFamily="34" charset="-120"/>
                  <a:cs typeface="標楷體" panose="03000509000000000000" pitchFamily="65" charset="-120"/>
                </a:rPr>
                <a:t>)</a:t>
              </a:r>
              <a:endParaRPr kumimoji="0" lang="zh-TW" altLang="en-US" sz="2400" b="1" i="0" u="none" strike="noStrike" kern="100" cap="none" spc="0" normalizeH="0" baseline="0" noProof="0" dirty="0">
                <a:ln>
                  <a:noFill/>
                </a:ln>
                <a:solidFill>
                  <a:sysClr val="windowText" lastClr="00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47" name="AutoShape 49"/>
            <p:cNvSpPr>
              <a:spLocks noChangeArrowheads="1"/>
            </p:cNvSpPr>
            <p:nvPr/>
          </p:nvSpPr>
          <p:spPr bwMode="auto">
            <a:xfrm>
              <a:off x="3814579" y="2921689"/>
              <a:ext cx="161958" cy="289497"/>
            </a:xfrm>
            <a:prstGeom prst="downArrow">
              <a:avLst>
                <a:gd name="adj1" fmla="val 50000"/>
                <a:gd name="adj2" fmla="val 41986"/>
              </a:avLst>
            </a:prstGeom>
            <a:solidFill>
              <a:srgbClr val="CCFF33"/>
            </a:solidFill>
            <a:ln w="19050">
              <a:solidFill>
                <a:srgbClr val="009900"/>
              </a:solidFill>
              <a:miter lim="800000"/>
              <a:headEnd/>
              <a:tailEnd/>
            </a:ln>
            <a:effectLst/>
            <a:extLst>
              <a:ext uri="{AF507438-7753-43E0-B8FC-AC1667EBCBE1}">
                <a14:hiddenEffects xmlns:a14="http://schemas.microsoft.com/office/drawing/2010/main">
                  <a:effectLst>
                    <a:outerShdw dist="35921" dir="2700000" algn="ctr" rotWithShape="0">
                      <a:srgbClr val="CEC8BA"/>
                    </a:outerShdw>
                  </a:effectLst>
                </a14:hiddenEffects>
              </a:ext>
            </a:extLst>
          </p:spPr>
          <p:txBody>
            <a:bodyPr rot="0" vert="eaVert" wrap="none" lIns="91440" tIns="45720" rIns="91440" bIns="45720" anchor="ctr"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1" i="0" u="none" strike="noStrike" kern="0" cap="none" spc="0" normalizeH="0" baseline="0" noProof="0">
                <a:ln>
                  <a:noFill/>
                </a:ln>
                <a:solidFill>
                  <a:sysClr val="windowText" lastClr="000000"/>
                </a:solidFill>
                <a:effectLst/>
                <a:uLnTx/>
                <a:uFillTx/>
                <a:latin typeface="微軟正黑體" panose="020B0604030504040204" pitchFamily="34" charset="-120"/>
                <a:ea typeface="微軟正黑體" panose="020B0604030504040204" pitchFamily="34" charset="-120"/>
                <a:cs typeface="+mn-cs"/>
              </a:endParaRPr>
            </a:p>
          </p:txBody>
        </p:sp>
        <p:sp>
          <p:nvSpPr>
            <p:cNvPr id="48" name="Text Box 50"/>
            <p:cNvSpPr txBox="1">
              <a:spLocks noChangeArrowheads="1"/>
            </p:cNvSpPr>
            <p:nvPr/>
          </p:nvSpPr>
          <p:spPr bwMode="auto">
            <a:xfrm>
              <a:off x="3162347" y="3211186"/>
              <a:ext cx="1238836" cy="305112"/>
            </a:xfrm>
            <a:prstGeom prst="rect">
              <a:avLst/>
            </a:prstGeom>
            <a:noFill/>
            <a:ln w="19050">
              <a:solidFill>
                <a:srgbClr val="009900"/>
              </a:solidFill>
              <a:miter lim="800000"/>
              <a:headEnd/>
              <a:tailEnd/>
            </a:ln>
            <a:effectLst/>
            <a:extLst>
              <a:ext uri="{909E8E84-426E-40DD-AFC4-6F175D3DCCD1}">
                <a14:hiddenFill xmlns:a14="http://schemas.microsoft.com/office/drawing/2010/main">
                  <a:solidFill>
                    <a:srgbClr val="C9DDF1"/>
                  </a:solidFill>
                </a14:hiddenFill>
              </a:ext>
              <a:ext uri="{AF507438-7753-43E0-B8FC-AC1667EBCBE1}">
                <a14:hiddenEffects xmlns:a14="http://schemas.microsoft.com/office/drawing/2010/main">
                  <a:effectLst>
                    <a:outerShdw dist="35921" dir="2700000" algn="ctr" rotWithShape="0">
                      <a:srgbClr val="CEC8BA"/>
                    </a:outerShdw>
                  </a:effectLst>
                </a14:hiddenEffects>
              </a:ext>
            </a:extLst>
          </p:spPr>
          <p:txBody>
            <a:bodyPr rot="0" vert="horz" wrap="square" lIns="70409" tIns="35204" rIns="70409" bIns="35204" anchor="t" anchorCtr="0" upright="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00" cap="none" spc="0" normalizeH="0" baseline="0" noProof="0">
                  <a:ln>
                    <a:noFill/>
                  </a:ln>
                  <a:solidFill>
                    <a:sysClr val="windowText" lastClr="000000"/>
                  </a:solidFill>
                  <a:effectLst/>
                  <a:uLnTx/>
                  <a:uFillTx/>
                  <a:latin typeface="微軟正黑體" panose="020B0604030504040204" pitchFamily="34" charset="-120"/>
                  <a:ea typeface="微軟正黑體" panose="020B0604030504040204" pitchFamily="34" charset="-120"/>
                  <a:cs typeface="標楷體" panose="03000509000000000000" pitchFamily="65" charset="-120"/>
                </a:rPr>
                <a:t>申報稅務</a:t>
              </a:r>
              <a:r>
                <a:rPr kumimoji="0" lang="en-US" altLang="zh-TW" sz="2400" b="1" i="0" u="none" strike="noStrike" kern="100" cap="none" spc="0" normalizeH="0" baseline="0" noProof="0">
                  <a:ln>
                    <a:noFill/>
                  </a:ln>
                  <a:solidFill>
                    <a:sysClr val="windowText" lastClr="000000"/>
                  </a:solidFill>
                  <a:effectLst/>
                  <a:uLnTx/>
                  <a:uFillTx/>
                  <a:latin typeface="微軟正黑體" panose="020B0604030504040204" pitchFamily="34" charset="-120"/>
                  <a:ea typeface="微軟正黑體" panose="020B0604030504040204" pitchFamily="34" charset="-120"/>
                  <a:cs typeface="標楷體" panose="03000509000000000000" pitchFamily="65" charset="-120"/>
                </a:rPr>
                <a:t>(</a:t>
              </a:r>
              <a:r>
                <a:rPr kumimoji="0" lang="zh-TW" altLang="en-US" sz="2400" b="1" i="0" u="none" strike="noStrike" kern="100" cap="none" spc="0" normalizeH="0" baseline="0" noProof="0">
                  <a:ln>
                    <a:noFill/>
                  </a:ln>
                  <a:solidFill>
                    <a:sysClr val="windowText" lastClr="000000"/>
                  </a:solidFill>
                  <a:effectLst/>
                  <a:uLnTx/>
                  <a:uFillTx/>
                  <a:latin typeface="微軟正黑體" panose="020B0604030504040204" pitchFamily="34" charset="-120"/>
                  <a:ea typeface="微軟正黑體" panose="020B0604030504040204" pitchFamily="34" charset="-120"/>
                  <a:cs typeface="標楷體" panose="03000509000000000000" pitchFamily="65" charset="-120"/>
                </a:rPr>
                <a:t>評分</a:t>
              </a:r>
              <a:r>
                <a:rPr kumimoji="0" lang="en-US" altLang="zh-TW" sz="2400" b="1" i="0" u="none" strike="noStrike" kern="100" cap="none" spc="0" normalizeH="0" baseline="0" noProof="0">
                  <a:ln>
                    <a:noFill/>
                  </a:ln>
                  <a:solidFill>
                    <a:sysClr val="windowText" lastClr="000000"/>
                  </a:solidFill>
                  <a:effectLst/>
                  <a:uLnTx/>
                  <a:uFillTx/>
                  <a:latin typeface="微軟正黑體" panose="020B0604030504040204" pitchFamily="34" charset="-120"/>
                  <a:ea typeface="微軟正黑體" panose="020B0604030504040204" pitchFamily="34" charset="-120"/>
                  <a:cs typeface="標楷體" panose="03000509000000000000" pitchFamily="65" charset="-120"/>
                </a:rPr>
                <a:t>)</a:t>
              </a:r>
              <a:endParaRPr kumimoji="0" lang="zh-TW" altLang="en-US" sz="2400" b="1" i="0" u="none" strike="noStrike" kern="100" cap="none" spc="0" normalizeH="0" baseline="0" noProof="0">
                <a:ln>
                  <a:noFill/>
                </a:ln>
                <a:solidFill>
                  <a:sysClr val="windowText" lastClr="00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49" name="AutoShape 51"/>
            <p:cNvSpPr>
              <a:spLocks noChangeArrowheads="1"/>
            </p:cNvSpPr>
            <p:nvPr/>
          </p:nvSpPr>
          <p:spPr bwMode="auto">
            <a:xfrm>
              <a:off x="4502195" y="3211686"/>
              <a:ext cx="349838" cy="175405"/>
            </a:xfrm>
            <a:prstGeom prst="rightArrow">
              <a:avLst>
                <a:gd name="adj1" fmla="val 50000"/>
                <a:gd name="adj2" fmla="val 49553"/>
              </a:avLst>
            </a:prstGeom>
            <a:solidFill>
              <a:srgbClr val="CCFF33"/>
            </a:solidFill>
            <a:ln w="19050">
              <a:solidFill>
                <a:srgbClr val="009900"/>
              </a:solidFill>
              <a:miter lim="800000"/>
              <a:headEnd/>
              <a:tailEnd/>
            </a:ln>
            <a:effectLst/>
            <a:extLst>
              <a:ext uri="{AF507438-7753-43E0-B8FC-AC1667EBCBE1}">
                <a14:hiddenEffects xmlns:a14="http://schemas.microsoft.com/office/drawing/2010/main">
                  <a:effectLst>
                    <a:outerShdw dist="35921" dir="2700000" algn="ctr" rotWithShape="0">
                      <a:srgbClr val="CEC8BA"/>
                    </a:outerShdw>
                  </a:effectLst>
                </a14:hiddenEffects>
              </a:ext>
            </a:extLst>
          </p:spPr>
          <p:txBody>
            <a:bodyPr rot="0" vert="horz" wrap="none" lIns="91440" tIns="45720" rIns="91440" bIns="45720" anchor="ctr"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1" i="0" u="none" strike="noStrike" kern="0" cap="none" spc="0" normalizeH="0" baseline="0" noProof="0">
                <a:ln>
                  <a:noFill/>
                </a:ln>
                <a:solidFill>
                  <a:sysClr val="windowText" lastClr="000000"/>
                </a:solidFill>
                <a:effectLst/>
                <a:uLnTx/>
                <a:uFillTx/>
                <a:latin typeface="微軟正黑體" panose="020B0604030504040204" pitchFamily="34" charset="-120"/>
                <a:ea typeface="微軟正黑體" panose="020B0604030504040204" pitchFamily="34" charset="-120"/>
                <a:cs typeface="+mn-cs"/>
              </a:endParaRPr>
            </a:p>
          </p:txBody>
        </p:sp>
        <p:sp>
          <p:nvSpPr>
            <p:cNvPr id="50" name="Text Box 52"/>
            <p:cNvSpPr txBox="1">
              <a:spLocks noChangeArrowheads="1"/>
            </p:cNvSpPr>
            <p:nvPr/>
          </p:nvSpPr>
          <p:spPr bwMode="auto">
            <a:xfrm>
              <a:off x="4910840" y="3152785"/>
              <a:ext cx="868695" cy="305112"/>
            </a:xfrm>
            <a:prstGeom prst="rect">
              <a:avLst/>
            </a:prstGeom>
            <a:noFill/>
            <a:ln w="19050">
              <a:solidFill>
                <a:srgbClr val="009900"/>
              </a:solidFill>
              <a:miter lim="800000"/>
              <a:headEnd/>
              <a:tailEnd/>
            </a:ln>
            <a:effectLst/>
            <a:extLst>
              <a:ext uri="{909E8E84-426E-40DD-AFC4-6F175D3DCCD1}">
                <a14:hiddenFill xmlns:a14="http://schemas.microsoft.com/office/drawing/2010/main">
                  <a:solidFill>
                    <a:srgbClr val="C9DDF1"/>
                  </a:solidFill>
                </a14:hiddenFill>
              </a:ext>
              <a:ext uri="{AF507438-7753-43E0-B8FC-AC1667EBCBE1}">
                <a14:hiddenEffects xmlns:a14="http://schemas.microsoft.com/office/drawing/2010/main">
                  <a:effectLst>
                    <a:outerShdw dist="35921" dir="2700000" algn="ctr" rotWithShape="0">
                      <a:srgbClr val="CEC8BA"/>
                    </a:outerShdw>
                  </a:effectLst>
                </a14:hiddenEffects>
              </a:ext>
            </a:extLst>
          </p:spPr>
          <p:txBody>
            <a:bodyPr rot="0" vert="horz" wrap="square" lIns="70409" tIns="35204" rIns="70409" bIns="35204" anchor="t" anchorCtr="0" upright="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標楷體" panose="03000509000000000000" pitchFamily="65" charset="-120"/>
                </a:rPr>
                <a:t>辦理歇業</a:t>
              </a:r>
              <a:endParaRPr kumimoji="0" lang="zh-TW" altLang="en-US" sz="2400" b="1" i="0" u="none" strike="noStrike" kern="1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51" name="Text Box 53"/>
            <p:cNvSpPr txBox="1">
              <a:spLocks noChangeArrowheads="1"/>
            </p:cNvSpPr>
            <p:nvPr/>
          </p:nvSpPr>
          <p:spPr bwMode="auto">
            <a:xfrm>
              <a:off x="3217754" y="1675245"/>
              <a:ext cx="1440657" cy="560972"/>
            </a:xfrm>
            <a:prstGeom prst="rect">
              <a:avLst/>
            </a:prstGeom>
            <a:noFill/>
            <a:ln w="19050">
              <a:solidFill>
                <a:srgbClr val="009900"/>
              </a:solidFill>
              <a:miter lim="800000"/>
              <a:headEnd/>
              <a:tailEnd/>
            </a:ln>
            <a:effectLst/>
            <a:extLst>
              <a:ext uri="{909E8E84-426E-40DD-AFC4-6F175D3DCCD1}">
                <a14:hiddenFill xmlns:a14="http://schemas.microsoft.com/office/drawing/2010/main">
                  <a:solidFill>
                    <a:srgbClr val="C9DDF1"/>
                  </a:solidFill>
                </a14:hiddenFill>
              </a:ext>
              <a:ext uri="{AF507438-7753-43E0-B8FC-AC1667EBCBE1}">
                <a14:hiddenEffects xmlns:a14="http://schemas.microsoft.com/office/drawing/2010/main">
                  <a:effectLst>
                    <a:outerShdw dist="35921" dir="2700000" algn="ctr" rotWithShape="0">
                      <a:srgbClr val="CEC8BA"/>
                    </a:outerShdw>
                  </a:effectLst>
                </a14:hiddenEffects>
              </a:ext>
            </a:extLst>
          </p:spPr>
          <p:txBody>
            <a:bodyPr rot="0" vert="horz" wrap="square" lIns="70409" tIns="35204" rIns="70409" bIns="35204" anchor="t" anchorCtr="0" upright="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00" cap="none" spc="0" normalizeH="0" baseline="0" noProof="0" dirty="0">
                  <a:ln>
                    <a:noFill/>
                  </a:ln>
                  <a:solidFill>
                    <a:sysClr val="windowText" lastClr="000000"/>
                  </a:solidFill>
                  <a:effectLst/>
                  <a:uLnTx/>
                  <a:uFillTx/>
                  <a:latin typeface="微軟正黑體" panose="020B0604030504040204" pitchFamily="34" charset="-120"/>
                  <a:ea typeface="微軟正黑體" panose="020B0604030504040204" pitchFamily="34" charset="-120"/>
                  <a:cs typeface="標楷體" panose="03000509000000000000" pitchFamily="65" charset="-120"/>
                </a:rPr>
                <a:t>正式營業</a:t>
              </a:r>
              <a:endParaRPr kumimoji="0" lang="zh-TW" altLang="en-US" sz="2400" b="1" i="0" u="none" strike="noStrike" kern="100" cap="none" spc="0" normalizeH="0" baseline="0" noProof="0" dirty="0">
                <a:ln>
                  <a:noFill/>
                </a:ln>
                <a:solidFill>
                  <a:sysClr val="windowText" lastClr="00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1" i="0" u="none" strike="noStrike" kern="100" cap="none" spc="0" normalizeH="0" baseline="0" noProof="0" dirty="0">
                  <a:ln>
                    <a:noFill/>
                  </a:ln>
                  <a:solidFill>
                    <a:sysClr val="windowText" lastClr="000000"/>
                  </a:solidFill>
                  <a:effectLst/>
                  <a:uLnTx/>
                  <a:uFillTx/>
                  <a:latin typeface="微軟正黑體" panose="020B0604030504040204" pitchFamily="34" charset="-120"/>
                  <a:ea typeface="微軟正黑體" panose="020B0604030504040204" pitchFamily="34" charset="-120"/>
                  <a:cs typeface="標楷體" panose="03000509000000000000" pitchFamily="65" charset="-120"/>
                </a:rPr>
                <a:t>(</a:t>
              </a:r>
              <a:r>
                <a:rPr kumimoji="0" lang="zh-TW" altLang="en-US" sz="2400" b="1" i="0" u="none" strike="noStrike" kern="100" cap="none" spc="0" normalizeH="0" baseline="0" noProof="0" dirty="0">
                  <a:ln>
                    <a:noFill/>
                  </a:ln>
                  <a:solidFill>
                    <a:sysClr val="windowText" lastClr="000000"/>
                  </a:solidFill>
                  <a:effectLst/>
                  <a:uLnTx/>
                  <a:uFillTx/>
                  <a:latin typeface="微軟正黑體" panose="020B0604030504040204" pitchFamily="34" charset="-120"/>
                  <a:ea typeface="微軟正黑體" panose="020B0604030504040204" pitchFamily="34" charset="-120"/>
                  <a:cs typeface="標楷體" panose="03000509000000000000" pitchFamily="65" charset="-120"/>
                </a:rPr>
                <a:t>環境美食評分</a:t>
              </a:r>
              <a:r>
                <a:rPr kumimoji="0" lang="en-US" altLang="zh-TW" sz="2400" b="1" i="0" u="none" strike="noStrike" kern="100" cap="none" spc="0" normalizeH="0" baseline="0" noProof="0" dirty="0">
                  <a:ln>
                    <a:noFill/>
                  </a:ln>
                  <a:solidFill>
                    <a:sysClr val="windowText" lastClr="000000"/>
                  </a:solidFill>
                  <a:effectLst/>
                  <a:uLnTx/>
                  <a:uFillTx/>
                  <a:latin typeface="微軟正黑體" panose="020B0604030504040204" pitchFamily="34" charset="-120"/>
                  <a:ea typeface="微軟正黑體" panose="020B0604030504040204" pitchFamily="34" charset="-120"/>
                  <a:cs typeface="標楷體" panose="03000509000000000000" pitchFamily="65" charset="-120"/>
                </a:rPr>
                <a:t>)</a:t>
              </a:r>
              <a:endParaRPr kumimoji="0" lang="zh-TW" altLang="en-US" sz="2400" b="1" i="0" u="none" strike="noStrike" kern="100" cap="none" spc="0" normalizeH="0" baseline="0" noProof="0" dirty="0">
                <a:ln>
                  <a:noFill/>
                </a:ln>
                <a:solidFill>
                  <a:sysClr val="windowText" lastClr="00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52" name="AutoShape 54"/>
            <p:cNvSpPr>
              <a:spLocks noChangeArrowheads="1"/>
            </p:cNvSpPr>
            <p:nvPr/>
          </p:nvSpPr>
          <p:spPr bwMode="auto">
            <a:xfrm>
              <a:off x="3801318" y="2279300"/>
              <a:ext cx="175219" cy="239493"/>
            </a:xfrm>
            <a:prstGeom prst="downArrow">
              <a:avLst>
                <a:gd name="adj1" fmla="val 50000"/>
                <a:gd name="adj2" fmla="val 33572"/>
              </a:avLst>
            </a:prstGeom>
            <a:solidFill>
              <a:srgbClr val="CCFF33"/>
            </a:solidFill>
            <a:ln w="19050">
              <a:solidFill>
                <a:srgbClr val="009900"/>
              </a:solidFill>
              <a:miter lim="800000"/>
              <a:headEnd/>
              <a:tailEnd/>
            </a:ln>
            <a:effectLst/>
            <a:extLst>
              <a:ext uri="{AF507438-7753-43E0-B8FC-AC1667EBCBE1}">
                <a14:hiddenEffects xmlns:a14="http://schemas.microsoft.com/office/drawing/2010/main">
                  <a:effectLst>
                    <a:outerShdw dist="35921" dir="2700000" algn="ctr" rotWithShape="0">
                      <a:srgbClr val="CEC8BA"/>
                    </a:outerShdw>
                  </a:effectLst>
                </a14:hiddenEffects>
              </a:ext>
            </a:extLst>
          </p:spPr>
          <p:txBody>
            <a:bodyPr rot="0" vert="eaVert" wrap="none" lIns="91440" tIns="45720" rIns="91440" bIns="45720" anchor="ctr"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1" i="0" u="none" strike="noStrike" kern="0" cap="none" spc="0" normalizeH="0" baseline="0" noProof="0">
                <a:ln>
                  <a:noFill/>
                </a:ln>
                <a:solidFill>
                  <a:sysClr val="windowText" lastClr="000000"/>
                </a:solidFill>
                <a:effectLst/>
                <a:uLnTx/>
                <a:uFillTx/>
                <a:latin typeface="微軟正黑體" panose="020B0604030504040204" pitchFamily="34" charset="-120"/>
                <a:ea typeface="微軟正黑體" panose="020B0604030504040204" pitchFamily="34" charset="-120"/>
                <a:cs typeface="+mn-cs"/>
              </a:endParaRPr>
            </a:p>
          </p:txBody>
        </p:sp>
        <p:sp>
          <p:nvSpPr>
            <p:cNvPr id="53" name="AutoShape 55"/>
            <p:cNvSpPr>
              <a:spLocks noChangeArrowheads="1"/>
            </p:cNvSpPr>
            <p:nvPr/>
          </p:nvSpPr>
          <p:spPr bwMode="auto">
            <a:xfrm>
              <a:off x="2867515" y="734220"/>
              <a:ext cx="350539" cy="173505"/>
            </a:xfrm>
            <a:prstGeom prst="rightArrow">
              <a:avLst>
                <a:gd name="adj1" fmla="val 50000"/>
                <a:gd name="adj2" fmla="val 50196"/>
              </a:avLst>
            </a:prstGeom>
            <a:solidFill>
              <a:srgbClr val="C00000"/>
            </a:solidFill>
            <a:ln w="19050">
              <a:solidFill>
                <a:srgbClr val="00B050"/>
              </a:solidFill>
              <a:miter lim="800000"/>
              <a:headEnd/>
              <a:tailEnd/>
            </a:ln>
            <a:effectLst/>
            <a:extLst>
              <a:ext uri="{AF507438-7753-43E0-B8FC-AC1667EBCBE1}">
                <a14:hiddenEffects xmlns:a14="http://schemas.microsoft.com/office/drawing/2010/main">
                  <a:effectLst>
                    <a:outerShdw dist="35921" dir="2700000" algn="ctr" rotWithShape="0">
                      <a:srgbClr val="CEC8BA"/>
                    </a:outerShdw>
                  </a:effectLst>
                </a14:hiddenEffects>
              </a:ext>
            </a:extLst>
          </p:spPr>
          <p:txBody>
            <a:bodyPr rot="0" vert="horz" wrap="none" lIns="91440" tIns="45720" rIns="91440" bIns="45720" anchor="ctr"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1" i="0" u="none" strike="noStrike" kern="0" cap="none" spc="0" normalizeH="0" baseline="0" noProof="0">
                <a:ln>
                  <a:noFill/>
                </a:ln>
                <a:solidFill>
                  <a:sysClr val="windowText" lastClr="000000"/>
                </a:solidFill>
                <a:effectLst/>
                <a:uLnTx/>
                <a:uFillTx/>
                <a:latin typeface="微軟正黑體" panose="020B0604030504040204" pitchFamily="34" charset="-120"/>
                <a:ea typeface="微軟正黑體" panose="020B0604030504040204" pitchFamily="34" charset="-120"/>
                <a:cs typeface="+mn-cs"/>
              </a:endParaRPr>
            </a:p>
          </p:txBody>
        </p:sp>
        <p:sp>
          <p:nvSpPr>
            <p:cNvPr id="54" name="Text Box 56"/>
            <p:cNvSpPr txBox="1">
              <a:spLocks noChangeArrowheads="1"/>
            </p:cNvSpPr>
            <p:nvPr/>
          </p:nvSpPr>
          <p:spPr bwMode="auto">
            <a:xfrm>
              <a:off x="3296862" y="700219"/>
              <a:ext cx="834691" cy="305112"/>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rgbClr val="C9DDF1"/>
                  </a:solidFill>
                </a14:hiddenFill>
              </a:ext>
              <a:ext uri="{AF507438-7753-43E0-B8FC-AC1667EBCBE1}">
                <a14:hiddenEffects xmlns:a14="http://schemas.microsoft.com/office/drawing/2010/main">
                  <a:effectLst>
                    <a:outerShdw dist="35921" dir="2700000" algn="ctr" rotWithShape="0">
                      <a:srgbClr val="CEC8BA"/>
                    </a:outerShdw>
                  </a:effectLst>
                </a14:hiddenEffects>
              </a:ext>
            </a:extLst>
          </p:spPr>
          <p:txBody>
            <a:bodyPr rot="0" vert="horz" wrap="square" lIns="70409" tIns="35204" rIns="70409" bIns="35204" anchor="t" anchorCtr="0" upright="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00" cap="none" spc="0" normalizeH="0" baseline="0" noProof="0" dirty="0">
                  <a:ln>
                    <a:noFill/>
                  </a:ln>
                  <a:solidFill>
                    <a:srgbClr val="000099"/>
                  </a:solidFill>
                  <a:effectLst/>
                  <a:uLnTx/>
                  <a:uFillTx/>
                  <a:latin typeface="微軟正黑體" panose="020B0604030504040204" pitchFamily="34" charset="-120"/>
                  <a:ea typeface="微軟正黑體" panose="020B0604030504040204" pitchFamily="34" charset="-120"/>
                  <a:cs typeface="標楷體" panose="03000509000000000000" pitchFamily="65" charset="-120"/>
                </a:rPr>
                <a:t>佈置商櫃</a:t>
              </a:r>
              <a:endParaRPr kumimoji="0" lang="zh-TW" altLang="en-US" sz="2400" b="1" i="0" u="none" strike="noStrike" kern="100" cap="none" spc="0" normalizeH="0" baseline="0" noProof="0" dirty="0">
                <a:ln>
                  <a:noFill/>
                </a:ln>
                <a:solidFill>
                  <a:sysClr val="windowText" lastClr="00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55" name="AutoShape 57"/>
            <p:cNvSpPr>
              <a:spLocks noChangeArrowheads="1"/>
            </p:cNvSpPr>
            <p:nvPr/>
          </p:nvSpPr>
          <p:spPr bwMode="auto">
            <a:xfrm>
              <a:off x="4182055" y="770370"/>
              <a:ext cx="350439" cy="174105"/>
            </a:xfrm>
            <a:prstGeom prst="rightArrow">
              <a:avLst>
                <a:gd name="adj1" fmla="val 50000"/>
                <a:gd name="adj2" fmla="val 50008"/>
              </a:avLst>
            </a:prstGeom>
            <a:solidFill>
              <a:srgbClr val="C00000"/>
            </a:solidFill>
            <a:ln w="19050">
              <a:solidFill>
                <a:srgbClr val="00B050"/>
              </a:solidFill>
              <a:miter lim="800000"/>
              <a:headEnd/>
              <a:tailEnd/>
            </a:ln>
            <a:effectLst/>
            <a:extLst>
              <a:ext uri="{AF507438-7753-43E0-B8FC-AC1667EBCBE1}">
                <a14:hiddenEffects xmlns:a14="http://schemas.microsoft.com/office/drawing/2010/main">
                  <a:effectLst>
                    <a:outerShdw dist="35921" dir="2700000" algn="ctr" rotWithShape="0">
                      <a:srgbClr val="CEC8BA"/>
                    </a:outerShdw>
                  </a:effectLst>
                </a14:hiddenEffects>
              </a:ext>
            </a:extLst>
          </p:spPr>
          <p:txBody>
            <a:bodyPr rot="0" vert="horz" wrap="none" lIns="91440" tIns="45720" rIns="91440" bIns="45720" anchor="ctr"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1" i="0" u="none" strike="noStrike" kern="0" cap="none" spc="0" normalizeH="0" baseline="0" noProof="0">
                <a:ln>
                  <a:noFill/>
                </a:ln>
                <a:solidFill>
                  <a:sysClr val="windowText" lastClr="000000"/>
                </a:solidFill>
                <a:effectLst/>
                <a:uLnTx/>
                <a:uFillTx/>
                <a:latin typeface="微軟正黑體" panose="020B0604030504040204" pitchFamily="34" charset="-120"/>
                <a:ea typeface="微軟正黑體" panose="020B0604030504040204" pitchFamily="34" charset="-120"/>
                <a:cs typeface="+mn-cs"/>
              </a:endParaRPr>
            </a:p>
          </p:txBody>
        </p:sp>
        <p:sp>
          <p:nvSpPr>
            <p:cNvPr id="56" name="Text Box 58"/>
            <p:cNvSpPr txBox="1">
              <a:spLocks noChangeArrowheads="1"/>
            </p:cNvSpPr>
            <p:nvPr/>
          </p:nvSpPr>
          <p:spPr bwMode="auto">
            <a:xfrm>
              <a:off x="4560101" y="583316"/>
              <a:ext cx="995710" cy="560972"/>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rgbClr val="C9DDF1"/>
                  </a:solidFill>
                </a14:hiddenFill>
              </a:ext>
              <a:ext uri="{AF507438-7753-43E0-B8FC-AC1667EBCBE1}">
                <a14:hiddenEffects xmlns:a14="http://schemas.microsoft.com/office/drawing/2010/main">
                  <a:effectLst>
                    <a:outerShdw dist="35921" dir="2700000" algn="ctr" rotWithShape="0">
                      <a:srgbClr val="CEC8BA"/>
                    </a:outerShdw>
                  </a:effectLst>
                </a14:hiddenEffects>
              </a:ext>
            </a:extLst>
          </p:spPr>
          <p:txBody>
            <a:bodyPr rot="0" vert="horz" wrap="square" lIns="70409" tIns="35204" rIns="70409" bIns="35204" anchor="t" anchorCtr="0" upright="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00" cap="none" spc="0" normalizeH="0" baseline="0" noProof="0" dirty="0">
                  <a:ln>
                    <a:noFill/>
                  </a:ln>
                  <a:solidFill>
                    <a:srgbClr val="000099"/>
                  </a:solidFill>
                  <a:effectLst/>
                  <a:uLnTx/>
                  <a:uFillTx/>
                  <a:latin typeface="微軟正黑體" panose="020B0604030504040204" pitchFamily="34" charset="-120"/>
                  <a:ea typeface="微軟正黑體" panose="020B0604030504040204" pitchFamily="34" charset="-120"/>
                  <a:cs typeface="標楷體" panose="03000509000000000000" pitchFamily="65" charset="-120"/>
                </a:rPr>
                <a:t>夢想市集</a:t>
              </a:r>
              <a:endParaRPr kumimoji="0" lang="zh-TW" altLang="en-US" sz="2400" b="1" i="0" u="none" strike="noStrike" kern="100" cap="none" spc="0" normalizeH="0" baseline="0" noProof="0" dirty="0">
                <a:ln>
                  <a:noFill/>
                </a:ln>
                <a:solidFill>
                  <a:sysClr val="windowText" lastClr="00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00" cap="none" spc="0" normalizeH="0" baseline="0" noProof="0" dirty="0">
                  <a:ln>
                    <a:noFill/>
                  </a:ln>
                  <a:solidFill>
                    <a:srgbClr val="000099"/>
                  </a:solidFill>
                  <a:effectLst/>
                  <a:uLnTx/>
                  <a:uFillTx/>
                  <a:latin typeface="微軟正黑體" panose="020B0604030504040204" pitchFamily="34" charset="-120"/>
                  <a:ea typeface="微軟正黑體" panose="020B0604030504040204" pitchFamily="34" charset="-120"/>
                  <a:cs typeface="標楷體" panose="03000509000000000000" pitchFamily="65" charset="-120"/>
                </a:rPr>
                <a:t>網路商城</a:t>
              </a:r>
              <a:endParaRPr kumimoji="0" lang="zh-TW" altLang="en-US" sz="2400" b="1" i="0" u="none" strike="noStrike" kern="100" cap="none" spc="0" normalizeH="0" baseline="0" noProof="0" dirty="0">
                <a:ln>
                  <a:noFill/>
                </a:ln>
                <a:solidFill>
                  <a:sysClr val="windowText" lastClr="00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57" name="Text Box 59"/>
            <p:cNvSpPr txBox="1">
              <a:spLocks noChangeArrowheads="1"/>
            </p:cNvSpPr>
            <p:nvPr/>
          </p:nvSpPr>
          <p:spPr bwMode="auto">
            <a:xfrm>
              <a:off x="61907" y="0"/>
              <a:ext cx="1169729" cy="305112"/>
            </a:xfrm>
            <a:prstGeom prst="rect">
              <a:avLst/>
            </a:prstGeom>
            <a:noFill/>
            <a:ln w="19050">
              <a:solidFill>
                <a:srgbClr val="009900"/>
              </a:solidFill>
              <a:miter lim="800000"/>
              <a:headEnd/>
              <a:tailEnd/>
            </a:ln>
            <a:effectLst/>
            <a:extLst>
              <a:ext uri="{909E8E84-426E-40DD-AFC4-6F175D3DCCD1}">
                <a14:hiddenFill xmlns:a14="http://schemas.microsoft.com/office/drawing/2010/main">
                  <a:solidFill>
                    <a:srgbClr val="C9DDF1"/>
                  </a:solidFill>
                </a14:hiddenFill>
              </a:ext>
              <a:ext uri="{AF507438-7753-43E0-B8FC-AC1667EBCBE1}">
                <a14:hiddenEffects xmlns:a14="http://schemas.microsoft.com/office/drawing/2010/main">
                  <a:effectLst>
                    <a:outerShdw dist="35921" dir="2700000" algn="ctr" rotWithShape="0">
                      <a:srgbClr val="CEC8BA"/>
                    </a:outerShdw>
                  </a:effectLst>
                </a14:hiddenEffects>
              </a:ext>
            </a:extLst>
          </p:spPr>
          <p:txBody>
            <a:bodyPr rot="0" vert="horz" wrap="square" lIns="70409" tIns="35204" rIns="70409" bIns="35204" anchor="t" anchorCtr="0" upright="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標楷體" panose="03000509000000000000" pitchFamily="65" charset="-120"/>
                </a:rPr>
                <a:t>辦理各項講座</a:t>
              </a:r>
              <a:endParaRPr kumimoji="0" lang="zh-TW" altLang="en-US" sz="2400" b="1" i="0" u="none" strike="noStrike" kern="1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58" name="AutoShape 60"/>
            <p:cNvSpPr>
              <a:spLocks noChangeArrowheads="1"/>
            </p:cNvSpPr>
            <p:nvPr/>
          </p:nvSpPr>
          <p:spPr bwMode="auto">
            <a:xfrm>
              <a:off x="2812509" y="1873350"/>
              <a:ext cx="349838" cy="176005"/>
            </a:xfrm>
            <a:prstGeom prst="rightArrow">
              <a:avLst>
                <a:gd name="adj1" fmla="val 50000"/>
                <a:gd name="adj2" fmla="val 49384"/>
              </a:avLst>
            </a:prstGeom>
            <a:solidFill>
              <a:srgbClr val="CCFF33"/>
            </a:solidFill>
            <a:ln w="19050">
              <a:solidFill>
                <a:srgbClr val="009900"/>
              </a:solidFill>
              <a:miter lim="800000"/>
              <a:headEnd/>
              <a:tailEnd/>
            </a:ln>
            <a:effectLst/>
            <a:extLst>
              <a:ext uri="{AF507438-7753-43E0-B8FC-AC1667EBCBE1}">
                <a14:hiddenEffects xmlns:a14="http://schemas.microsoft.com/office/drawing/2010/main">
                  <a:effectLst>
                    <a:outerShdw dist="35921" dir="2700000" algn="ctr" rotWithShape="0">
                      <a:srgbClr val="CEC8BA"/>
                    </a:outerShdw>
                  </a:effectLst>
                </a14:hiddenEffects>
              </a:ext>
            </a:extLst>
          </p:spPr>
          <p:txBody>
            <a:bodyPr rot="0" vert="horz" wrap="none" lIns="91440" tIns="45720" rIns="91440" bIns="45720" anchor="ctr"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1" i="0" u="none" strike="noStrike" kern="0" cap="none" spc="0" normalizeH="0" baseline="0" noProof="0">
                <a:ln>
                  <a:noFill/>
                </a:ln>
                <a:solidFill>
                  <a:sysClr val="windowText" lastClr="000000"/>
                </a:solidFill>
                <a:effectLst/>
                <a:uLnTx/>
                <a:uFillTx/>
                <a:latin typeface="微軟正黑體" panose="020B0604030504040204" pitchFamily="34" charset="-120"/>
                <a:ea typeface="微軟正黑體" panose="020B0604030504040204" pitchFamily="34" charset="-120"/>
                <a:cs typeface="+mn-cs"/>
              </a:endParaRPr>
            </a:p>
          </p:txBody>
        </p:sp>
        <p:sp>
          <p:nvSpPr>
            <p:cNvPr id="59" name="AutoShape 61"/>
            <p:cNvSpPr>
              <a:spLocks noChangeArrowheads="1"/>
            </p:cNvSpPr>
            <p:nvPr/>
          </p:nvSpPr>
          <p:spPr bwMode="auto">
            <a:xfrm>
              <a:off x="530658" y="369610"/>
              <a:ext cx="137315" cy="296708"/>
            </a:xfrm>
            <a:prstGeom prst="downArrow">
              <a:avLst>
                <a:gd name="adj1" fmla="val 50000"/>
                <a:gd name="adj2" fmla="val 54364"/>
              </a:avLst>
            </a:prstGeom>
            <a:solidFill>
              <a:srgbClr val="CCFF33"/>
            </a:solidFill>
            <a:ln w="19050">
              <a:solidFill>
                <a:srgbClr val="009900"/>
              </a:solidFill>
              <a:miter lim="800000"/>
              <a:headEnd/>
              <a:tailEnd/>
            </a:ln>
            <a:effectLst/>
            <a:extLst>
              <a:ext uri="{AF507438-7753-43E0-B8FC-AC1667EBCBE1}">
                <a14:hiddenEffects xmlns:a14="http://schemas.microsoft.com/office/drawing/2010/main">
                  <a:effectLst>
                    <a:outerShdw dist="35921" dir="2700000" algn="ctr" rotWithShape="0">
                      <a:srgbClr val="CEC8BA"/>
                    </a:outerShdw>
                  </a:effectLst>
                </a14:hiddenEffects>
              </a:ext>
            </a:extLst>
          </p:spPr>
          <p:txBody>
            <a:bodyPr rot="0" vert="eaVert" wrap="none" lIns="91440" tIns="45720" rIns="91440" bIns="45720" anchor="ctr"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1" i="0" u="none" strike="noStrike" kern="0" cap="none" spc="0" normalizeH="0" baseline="0" noProof="0">
                <a:ln>
                  <a:noFill/>
                </a:ln>
                <a:solidFill>
                  <a:sysClr val="windowText" lastClr="000000"/>
                </a:solidFill>
                <a:effectLst/>
                <a:uLnTx/>
                <a:uFillTx/>
                <a:latin typeface="微軟正黑體" panose="020B0604030504040204" pitchFamily="34" charset="-120"/>
                <a:ea typeface="微軟正黑體" panose="020B0604030504040204" pitchFamily="34" charset="-120"/>
                <a:cs typeface="+mn-cs"/>
              </a:endParaRPr>
            </a:p>
          </p:txBody>
        </p:sp>
      </p:grpSp>
      <p:sp>
        <p:nvSpPr>
          <p:cNvPr id="10" name="投影片編號版面配置區 9"/>
          <p:cNvSpPr>
            <a:spLocks noGrp="1"/>
          </p:cNvSpPr>
          <p:nvPr>
            <p:ph type="sldNum" sz="quarter" idx="15"/>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58DB212-BFA2-403F-85EF-DFD3FF6D973A}" type="slidenum">
              <a:rPr kumimoji="0" lang="en-US" altLang="zh-TW"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ctr" defTabSz="457200" rtl="0" eaLnBrk="1" fontAlgn="auto" latinLnBrk="0" hangingPunct="1">
                <a:lnSpc>
                  <a:spcPct val="100000"/>
                </a:lnSpc>
                <a:spcBef>
                  <a:spcPts val="0"/>
                </a:spcBef>
                <a:spcAft>
                  <a:spcPts val="0"/>
                </a:spcAft>
                <a:buClrTx/>
                <a:buSzTx/>
                <a:buFontTx/>
                <a:buNone/>
                <a:tabLst/>
                <a:defRPr/>
              </a:pPr>
              <a:t>49</a:t>
            </a:fld>
            <a:endParaRPr kumimoji="0" lang="zh-TW" altLang="en-US" sz="1200" b="0" i="0" u="none" strike="noStrike" kern="1200" cap="none" spc="0" normalizeH="0" baseline="0" noProof="0" dirty="0">
              <a:ln>
                <a:noFill/>
              </a:ln>
              <a:solidFill>
                <a:prstClr val="black">
                  <a:tint val="75000"/>
                </a:prstClr>
              </a:solidFill>
              <a:effectLst/>
              <a:uLnTx/>
              <a:uFillTx/>
              <a:latin typeface="Calibri"/>
              <a:ea typeface="新細明體" panose="02020500000000000000" pitchFamily="18" charset="-120"/>
              <a:cs typeface="+mn-cs"/>
            </a:endParaRPr>
          </a:p>
        </p:txBody>
      </p:sp>
      <p:sp>
        <p:nvSpPr>
          <p:cNvPr id="61" name="Text Box 8"/>
          <p:cNvSpPr txBox="1">
            <a:spLocks noChangeArrowheads="1"/>
          </p:cNvSpPr>
          <p:nvPr/>
        </p:nvSpPr>
        <p:spPr bwMode="auto">
          <a:xfrm>
            <a:off x="6885178" y="1439342"/>
            <a:ext cx="3704844" cy="523220"/>
          </a:xfrm>
          <a:prstGeom prst="rect">
            <a:avLst/>
          </a:prstGeom>
          <a:ln>
            <a:headEnd/>
            <a:tailEnd/>
          </a:ln>
          <a:scene3d>
            <a:camera prst="orthographicFront">
              <a:rot lat="0" lon="0" rev="0"/>
            </a:camera>
            <a:lightRig rig="threePt" dir="t">
              <a:rot lat="0" lon="0" rev="1200000"/>
            </a:lightRig>
          </a:scene3d>
          <a:sp3d>
            <a:bevelT w="63500" h="25400"/>
          </a:sp3d>
        </p:spPr>
        <p:style>
          <a:lnRef idx="0">
            <a:schemeClr val="accent6"/>
          </a:lnRef>
          <a:fillRef idx="3">
            <a:schemeClr val="accent6"/>
          </a:fillRef>
          <a:effectRef idx="3">
            <a:schemeClr val="accent6"/>
          </a:effectRef>
          <a:fontRef idx="minor">
            <a:schemeClr val="lt1"/>
          </a:fontRef>
        </p:style>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800" b="0" i="0" u="none" strike="noStrike" kern="1200" cap="none" spc="0" normalizeH="0" baseline="0" noProof="0" dirty="0">
                <a:ln>
                  <a:noFill/>
                </a:ln>
                <a:solidFill>
                  <a:prstClr val="white"/>
                </a:solidFill>
                <a:effectLst/>
                <a:uLnTx/>
                <a:uFillTx/>
                <a:latin typeface="華康圓體 Std W3" pitchFamily="50" charset="-120"/>
                <a:ea typeface="華康圓體 Std W3" pitchFamily="50" charset="-120"/>
                <a:cs typeface="+mn-cs"/>
              </a:rPr>
              <a:t>最有系統的實務課程</a:t>
            </a:r>
          </a:p>
        </p:txBody>
      </p:sp>
      <p:pic>
        <p:nvPicPr>
          <p:cNvPr id="60" name="圖片 59">
            <a:extLst>
              <a:ext uri="{FF2B5EF4-FFF2-40B4-BE49-F238E27FC236}">
                <a16:creationId xmlns:a16="http://schemas.microsoft.com/office/drawing/2014/main" id="{2AF00033-147B-43C3-AD84-78D6E99A57D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693" t="15044" r="2596"/>
          <a:stretch/>
        </p:blipFill>
        <p:spPr>
          <a:xfrm>
            <a:off x="9516445" y="4657747"/>
            <a:ext cx="2618335" cy="1489084"/>
          </a:xfrm>
          <a:prstGeom prst="rect">
            <a:avLst/>
          </a:prstGeom>
          <a:ln>
            <a:noFill/>
          </a:ln>
          <a:effectLst>
            <a:softEdge rad="112500"/>
          </a:effectLst>
        </p:spPr>
      </p:pic>
      <p:pic>
        <p:nvPicPr>
          <p:cNvPr id="62" name="圖片 61">
            <a:extLst>
              <a:ext uri="{FF2B5EF4-FFF2-40B4-BE49-F238E27FC236}">
                <a16:creationId xmlns:a16="http://schemas.microsoft.com/office/drawing/2014/main" id="{30AF48F5-41EA-4A7A-8402-4CACEC8CBA9C}"/>
              </a:ext>
            </a:extLst>
          </p:cNvPr>
          <p:cNvPicPr>
            <a:picLocks noChangeAspect="1"/>
          </p:cNvPicPr>
          <p:nvPr/>
        </p:nvPicPr>
        <p:blipFill rotWithShape="1">
          <a:blip r:embed="rId3">
            <a:extLst>
              <a:ext uri="{28A0092B-C50C-407E-A947-70E740481C1C}">
                <a14:useLocalDpi xmlns:a14="http://schemas.microsoft.com/office/drawing/2010/main" val="0"/>
              </a:ext>
            </a:extLst>
          </a:blip>
          <a:srcRect t="15518" b="6721"/>
          <a:stretch/>
        </p:blipFill>
        <p:spPr>
          <a:xfrm>
            <a:off x="9567655" y="3393242"/>
            <a:ext cx="2466975" cy="1436915"/>
          </a:xfrm>
          <a:prstGeom prst="rect">
            <a:avLst/>
          </a:prstGeom>
          <a:ln>
            <a:noFill/>
          </a:ln>
          <a:effectLst>
            <a:softEdge rad="112500"/>
          </a:effectLst>
        </p:spPr>
      </p:pic>
    </p:spTree>
    <p:extLst>
      <p:ext uri="{BB962C8B-B14F-4D97-AF65-F5344CB8AC3E}">
        <p14:creationId xmlns:p14="http://schemas.microsoft.com/office/powerpoint/2010/main" val="27385463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2165684" y="16078"/>
            <a:ext cx="9908415" cy="1054659"/>
          </a:xfrm>
        </p:spPr>
        <p:txBody>
          <a:bodyPr/>
          <a:lstStyle/>
          <a:p>
            <a:pPr algn="l"/>
            <a:r>
              <a:rPr lang="zh-TW" altLang="en-US" sz="4000" b="1" dirty="0">
                <a:solidFill>
                  <a:srgbClr val="002060"/>
                </a:solidFill>
              </a:rPr>
              <a:t>南港高工新課綱後的不同與亮點</a:t>
            </a:r>
          </a:p>
        </p:txBody>
      </p:sp>
      <p:sp>
        <p:nvSpPr>
          <p:cNvPr id="5" name="副標題 2"/>
          <p:cNvSpPr>
            <a:spLocks noGrp="1"/>
          </p:cNvSpPr>
          <p:nvPr>
            <p:ph type="subTitle" idx="1"/>
          </p:nvPr>
        </p:nvSpPr>
        <p:spPr>
          <a:xfrm>
            <a:off x="609600" y="1206928"/>
            <a:ext cx="11229473" cy="5498671"/>
          </a:xfrm>
        </p:spPr>
        <p:txBody>
          <a:bodyPr>
            <a:noAutofit/>
          </a:bodyPr>
          <a:lstStyle/>
          <a:p>
            <a:pPr algn="l"/>
            <a:r>
              <a:rPr lang="zh-TW" altLang="en-US" sz="2600" dirty="0">
                <a:solidFill>
                  <a:schemeClr val="tx1">
                    <a:lumMod val="95000"/>
                    <a:lumOff val="5000"/>
                  </a:schemeClr>
                </a:solidFill>
                <a:latin typeface="+mn-ea"/>
              </a:rPr>
              <a:t>■ 「</a:t>
            </a:r>
            <a:r>
              <a:rPr lang="zh-TW" altLang="en-US" sz="2600" dirty="0">
                <a:solidFill>
                  <a:srgbClr val="FF0000"/>
                </a:solidFill>
                <a:latin typeface="+mn-ea"/>
              </a:rPr>
              <a:t>技能領域</a:t>
            </a:r>
            <a:r>
              <a:rPr lang="zh-TW" altLang="en-US" sz="2600" dirty="0">
                <a:solidFill>
                  <a:schemeClr val="tx1">
                    <a:lumMod val="95000"/>
                    <a:lumOff val="5000"/>
                  </a:schemeClr>
                </a:solidFill>
                <a:latin typeface="+mn-ea"/>
              </a:rPr>
              <a:t>」課程</a:t>
            </a:r>
            <a:r>
              <a:rPr lang="en-US" altLang="zh-TW" sz="2600" dirty="0">
                <a:solidFill>
                  <a:schemeClr val="tx1">
                    <a:lumMod val="95000"/>
                    <a:lumOff val="5000"/>
                  </a:schemeClr>
                </a:solidFill>
                <a:latin typeface="+mn-ea"/>
              </a:rPr>
              <a:t>:</a:t>
            </a:r>
            <a:r>
              <a:rPr lang="zh-TW" altLang="en-US" sz="2600" dirty="0">
                <a:solidFill>
                  <a:schemeClr val="tx1">
                    <a:lumMod val="95000"/>
                    <a:lumOff val="5000"/>
                  </a:schemeClr>
                </a:solidFill>
                <a:latin typeface="+mn-ea"/>
              </a:rPr>
              <a:t>培育學生跨科別之共通基礎技術能力。本校兼顧基本學科能力及專業技能教育，畢業學生可以選擇升學或就業。</a:t>
            </a:r>
            <a:endParaRPr lang="en-US" altLang="zh-TW" sz="2600" dirty="0">
              <a:solidFill>
                <a:schemeClr val="tx1">
                  <a:lumMod val="95000"/>
                  <a:lumOff val="5000"/>
                </a:schemeClr>
              </a:solidFill>
              <a:latin typeface="+mn-ea"/>
            </a:endParaRPr>
          </a:p>
          <a:p>
            <a:pPr algn="l"/>
            <a:r>
              <a:rPr lang="zh-TW" altLang="en-US" sz="2600" dirty="0">
                <a:solidFill>
                  <a:schemeClr val="tx1">
                    <a:lumMod val="95000"/>
                    <a:lumOff val="5000"/>
                  </a:schemeClr>
                </a:solidFill>
                <a:latin typeface="+mn-ea"/>
              </a:rPr>
              <a:t>■提供</a:t>
            </a:r>
            <a:r>
              <a:rPr lang="zh-TW" altLang="en-US" sz="2600" dirty="0">
                <a:solidFill>
                  <a:srgbClr val="FF0000"/>
                </a:solidFill>
                <a:latin typeface="+mn-ea"/>
              </a:rPr>
              <a:t>多元選修課程</a:t>
            </a:r>
            <a:r>
              <a:rPr lang="zh-TW" altLang="en-US" sz="2600" dirty="0">
                <a:solidFill>
                  <a:schemeClr val="tx1">
                    <a:lumMod val="95000"/>
                    <a:lumOff val="5000"/>
                  </a:schemeClr>
                </a:solidFill>
                <a:latin typeface="+mn-ea"/>
              </a:rPr>
              <a:t>、</a:t>
            </a:r>
            <a:r>
              <a:rPr lang="zh-TW" altLang="en-US" sz="2600" dirty="0">
                <a:solidFill>
                  <a:srgbClr val="FF0000"/>
                </a:solidFill>
                <a:latin typeface="+mn-ea"/>
              </a:rPr>
              <a:t>彈性學習時間</a:t>
            </a:r>
            <a:r>
              <a:rPr lang="zh-TW" altLang="en-US" sz="2600" dirty="0">
                <a:solidFill>
                  <a:schemeClr val="tx1">
                    <a:lumMod val="95000"/>
                    <a:lumOff val="5000"/>
                  </a:schemeClr>
                </a:solidFill>
                <a:latin typeface="+mn-ea"/>
              </a:rPr>
              <a:t>，學生可依自己的興趣與能力選擇課程，如</a:t>
            </a:r>
            <a:r>
              <a:rPr lang="en-US" altLang="zh-TW" sz="2600" dirty="0">
                <a:solidFill>
                  <a:schemeClr val="tx1">
                    <a:lumMod val="95000"/>
                    <a:lumOff val="5000"/>
                  </a:schemeClr>
                </a:solidFill>
                <a:latin typeface="+mn-ea"/>
              </a:rPr>
              <a:t>:</a:t>
            </a:r>
            <a:r>
              <a:rPr lang="zh-TW" altLang="en-US" sz="2600" dirty="0">
                <a:solidFill>
                  <a:schemeClr val="tx1">
                    <a:lumMod val="95000"/>
                    <a:lumOff val="5000"/>
                  </a:schemeClr>
                </a:solidFill>
                <a:latin typeface="+mn-ea"/>
              </a:rPr>
              <a:t>培養金頭腦，帶領學生了解中古車買賣市場的交易。</a:t>
            </a:r>
            <a:endParaRPr lang="en-US" altLang="zh-TW" sz="2600" dirty="0">
              <a:solidFill>
                <a:schemeClr val="tx1">
                  <a:lumMod val="95000"/>
                  <a:lumOff val="5000"/>
                </a:schemeClr>
              </a:solidFill>
              <a:latin typeface="+mn-ea"/>
            </a:endParaRPr>
          </a:p>
          <a:p>
            <a:pPr algn="l"/>
            <a:r>
              <a:rPr lang="zh-TW" altLang="en-US" sz="2600" dirty="0">
                <a:solidFill>
                  <a:schemeClr val="tx1">
                    <a:lumMod val="95000"/>
                    <a:lumOff val="5000"/>
                  </a:schemeClr>
                </a:solidFill>
                <a:latin typeface="+mn-ea"/>
              </a:rPr>
              <a:t>■提供</a:t>
            </a:r>
            <a:r>
              <a:rPr lang="zh-TW" altLang="en-US" sz="2600" dirty="0">
                <a:solidFill>
                  <a:srgbClr val="FF0000"/>
                </a:solidFill>
                <a:latin typeface="+mn-ea"/>
              </a:rPr>
              <a:t>跨校選修課程</a:t>
            </a:r>
            <a:r>
              <a:rPr lang="zh-TW" altLang="en-US" sz="2600" dirty="0">
                <a:solidFill>
                  <a:schemeClr val="tx1">
                    <a:lumMod val="95000"/>
                    <a:lumOff val="5000"/>
                  </a:schemeClr>
                </a:solidFill>
                <a:latin typeface="+mn-ea"/>
              </a:rPr>
              <a:t>：產學攜手專班、產學合作課程、臺科七星計畫</a:t>
            </a:r>
            <a:r>
              <a:rPr lang="en-US" altLang="zh-TW" sz="2600" dirty="0">
                <a:solidFill>
                  <a:schemeClr val="tx1">
                    <a:lumMod val="95000"/>
                    <a:lumOff val="5000"/>
                  </a:schemeClr>
                </a:solidFill>
                <a:latin typeface="+mn-ea"/>
              </a:rPr>
              <a:t>……</a:t>
            </a:r>
            <a:r>
              <a:rPr lang="zh-TW" altLang="en-US" sz="2600" dirty="0">
                <a:solidFill>
                  <a:schemeClr val="tx1">
                    <a:lumMod val="95000"/>
                    <a:lumOff val="5000"/>
                  </a:schemeClr>
                </a:solidFill>
                <a:latin typeface="+mn-ea"/>
              </a:rPr>
              <a:t>。</a:t>
            </a:r>
            <a:endParaRPr lang="en-US" altLang="zh-TW" sz="2600" dirty="0">
              <a:solidFill>
                <a:schemeClr val="tx1">
                  <a:lumMod val="95000"/>
                  <a:lumOff val="5000"/>
                </a:schemeClr>
              </a:solidFill>
              <a:latin typeface="+mn-ea"/>
            </a:endParaRPr>
          </a:p>
          <a:p>
            <a:pPr algn="l"/>
            <a:r>
              <a:rPr lang="zh-TW" altLang="en-US" sz="2600" dirty="0">
                <a:solidFill>
                  <a:schemeClr val="tx1">
                    <a:lumMod val="95000"/>
                    <a:lumOff val="5000"/>
                  </a:schemeClr>
                </a:solidFill>
                <a:latin typeface="+mn-ea"/>
              </a:rPr>
              <a:t>■ 「</a:t>
            </a:r>
            <a:r>
              <a:rPr lang="zh-TW" altLang="en-US" sz="2600" dirty="0">
                <a:solidFill>
                  <a:srgbClr val="FF0000"/>
                </a:solidFill>
                <a:latin typeface="+mn-ea"/>
              </a:rPr>
              <a:t>專題實作</a:t>
            </a:r>
            <a:r>
              <a:rPr lang="zh-TW" altLang="en-US" sz="2600" dirty="0">
                <a:solidFill>
                  <a:schemeClr val="tx1">
                    <a:lumMod val="95000"/>
                    <a:lumOff val="5000"/>
                  </a:schemeClr>
                </a:solidFill>
                <a:latin typeface="+mn-ea"/>
              </a:rPr>
              <a:t>」課程：以群科教育目標及務實致用為原則，強化學生學習統整、合作分工、文書處理、成果展示、口頭報告與表達、問題解決、團隊創新及實務整合之能力。</a:t>
            </a:r>
            <a:endParaRPr lang="en-US" altLang="zh-TW" sz="2600" dirty="0">
              <a:solidFill>
                <a:schemeClr val="tx1">
                  <a:lumMod val="95000"/>
                  <a:lumOff val="5000"/>
                </a:schemeClr>
              </a:solidFill>
              <a:latin typeface="+mn-ea"/>
            </a:endParaRPr>
          </a:p>
          <a:p>
            <a:pPr algn="l"/>
            <a:r>
              <a:rPr lang="zh-TW" altLang="en-US" sz="2600" dirty="0">
                <a:solidFill>
                  <a:schemeClr val="tx1">
                    <a:lumMod val="95000"/>
                    <a:lumOff val="5000"/>
                  </a:schemeClr>
                </a:solidFill>
                <a:latin typeface="+mn-ea"/>
              </a:rPr>
              <a:t>■</a:t>
            </a:r>
            <a:r>
              <a:rPr lang="zh-TW" altLang="en-US" sz="2600" dirty="0">
                <a:solidFill>
                  <a:srgbClr val="FF0000"/>
                </a:solidFill>
                <a:latin typeface="+mn-ea"/>
              </a:rPr>
              <a:t>技優保送</a:t>
            </a:r>
            <a:r>
              <a:rPr lang="zh-TW" altLang="en-US" sz="2600" dirty="0">
                <a:solidFill>
                  <a:schemeClr val="tx1">
                    <a:lumMod val="95000"/>
                    <a:lumOff val="5000"/>
                  </a:schemeClr>
                </a:solidFill>
                <a:latin typeface="+mn-ea"/>
              </a:rPr>
              <a:t>及</a:t>
            </a:r>
            <a:r>
              <a:rPr lang="zh-TW" altLang="en-US" sz="2600" dirty="0">
                <a:solidFill>
                  <a:srgbClr val="FF0000"/>
                </a:solidFill>
                <a:latin typeface="+mn-ea"/>
              </a:rPr>
              <a:t>特色選才</a:t>
            </a:r>
            <a:r>
              <a:rPr lang="zh-TW" altLang="en-US" sz="2600" dirty="0">
                <a:solidFill>
                  <a:schemeClr val="tx1">
                    <a:lumMod val="95000"/>
                    <a:lumOff val="5000"/>
                  </a:schemeClr>
                </a:solidFill>
                <a:latin typeface="+mn-ea"/>
              </a:rPr>
              <a:t>錄取率百分百。</a:t>
            </a:r>
          </a:p>
          <a:p>
            <a:pPr algn="l"/>
            <a:r>
              <a:rPr lang="zh-TW" altLang="en-US" sz="2600" dirty="0">
                <a:solidFill>
                  <a:schemeClr val="tx1">
                    <a:lumMod val="95000"/>
                    <a:lumOff val="5000"/>
                  </a:schemeClr>
                </a:solidFill>
                <a:latin typeface="+mn-ea"/>
              </a:rPr>
              <a:t>■培育企業</a:t>
            </a:r>
            <a:r>
              <a:rPr lang="zh-TW" altLang="en-US" sz="2600" dirty="0">
                <a:solidFill>
                  <a:srgbClr val="FF0000"/>
                </a:solidFill>
                <a:latin typeface="+mn-ea"/>
              </a:rPr>
              <a:t>老闆最愛的專業人才</a:t>
            </a:r>
            <a:r>
              <a:rPr lang="zh-TW" altLang="en-US" sz="2600" dirty="0">
                <a:solidFill>
                  <a:schemeClr val="tx1">
                    <a:lumMod val="95000"/>
                    <a:lumOff val="5000"/>
                  </a:schemeClr>
                </a:solidFill>
                <a:latin typeface="+mn-ea"/>
              </a:rPr>
              <a:t>。</a:t>
            </a:r>
            <a:endParaRPr lang="en-US" altLang="zh-TW" sz="2600" dirty="0">
              <a:solidFill>
                <a:schemeClr val="tx1">
                  <a:lumMod val="95000"/>
                  <a:lumOff val="5000"/>
                </a:schemeClr>
              </a:solidFill>
              <a:latin typeface="+mn-ea"/>
            </a:endParaRPr>
          </a:p>
          <a:p>
            <a:pPr algn="l"/>
            <a:r>
              <a:rPr lang="zh-TW" altLang="en-US" sz="2600" dirty="0">
                <a:solidFill>
                  <a:schemeClr val="tx1">
                    <a:lumMod val="95000"/>
                    <a:lumOff val="5000"/>
                  </a:schemeClr>
                </a:solidFill>
                <a:latin typeface="+mn-ea"/>
              </a:rPr>
              <a:t>■活動辦理</a:t>
            </a:r>
            <a:r>
              <a:rPr lang="zh-TW" altLang="en-US" sz="2600" dirty="0">
                <a:solidFill>
                  <a:srgbClr val="FF0000"/>
                </a:solidFill>
                <a:latin typeface="+mn-ea"/>
              </a:rPr>
              <a:t>技能交流活動</a:t>
            </a:r>
            <a:r>
              <a:rPr lang="zh-TW" altLang="en-US" sz="2600" dirty="0">
                <a:solidFill>
                  <a:schemeClr val="tx1">
                    <a:lumMod val="95000"/>
                    <a:lumOff val="5000"/>
                  </a:schemeClr>
                </a:solidFill>
                <a:latin typeface="+mn-ea"/>
              </a:rPr>
              <a:t>、培訓許多</a:t>
            </a:r>
            <a:r>
              <a:rPr lang="zh-TW" altLang="en-US" sz="2600" dirty="0">
                <a:solidFill>
                  <a:srgbClr val="FF0000"/>
                </a:solidFill>
                <a:latin typeface="+mn-ea"/>
              </a:rPr>
              <a:t>選手與國手</a:t>
            </a:r>
            <a:r>
              <a:rPr lang="zh-TW" altLang="en-US" sz="2600" dirty="0">
                <a:solidFill>
                  <a:schemeClr val="tx1">
                    <a:lumMod val="95000"/>
                    <a:lumOff val="5000"/>
                  </a:schemeClr>
                </a:solidFill>
                <a:latin typeface="+mn-ea"/>
              </a:rPr>
              <a:t>，優秀學生可出國參訪</a:t>
            </a:r>
            <a:r>
              <a:rPr lang="zh-TW" altLang="en-US" sz="2500" dirty="0">
                <a:solidFill>
                  <a:schemeClr val="tx1">
                    <a:lumMod val="95000"/>
                    <a:lumOff val="5000"/>
                  </a:schemeClr>
                </a:solidFill>
              </a:rPr>
              <a:t>。</a:t>
            </a:r>
            <a:endParaRPr lang="en-US" altLang="zh-TW" sz="2500" dirty="0">
              <a:solidFill>
                <a:schemeClr val="tx1">
                  <a:lumMod val="95000"/>
                  <a:lumOff val="5000"/>
                </a:schemeClr>
              </a:solidFill>
            </a:endParaRPr>
          </a:p>
          <a:p>
            <a:pPr algn="l"/>
            <a:endParaRPr lang="en-US" altLang="zh-TW" sz="2800" dirty="0">
              <a:solidFill>
                <a:schemeClr val="tx1">
                  <a:lumMod val="95000"/>
                  <a:lumOff val="5000"/>
                </a:schemeClr>
              </a:solidFill>
            </a:endParaRPr>
          </a:p>
          <a:p>
            <a:pPr algn="l"/>
            <a:endParaRPr lang="en-US" altLang="zh-TW" sz="2800" dirty="0">
              <a:solidFill>
                <a:schemeClr val="tx1">
                  <a:lumMod val="95000"/>
                  <a:lumOff val="5000"/>
                </a:schemeClr>
              </a:solidFill>
            </a:endParaRPr>
          </a:p>
          <a:p>
            <a:pPr algn="l"/>
            <a:endParaRPr lang="zh-TW" altLang="en-US" sz="2800" dirty="0">
              <a:solidFill>
                <a:schemeClr val="tx1">
                  <a:lumMod val="95000"/>
                  <a:lumOff val="5000"/>
                </a:schemeClr>
              </a:solidFill>
            </a:endParaRPr>
          </a:p>
          <a:p>
            <a:pPr algn="l"/>
            <a:endParaRPr lang="zh-TW" altLang="en-US" sz="2800" dirty="0">
              <a:solidFill>
                <a:schemeClr val="tx1">
                  <a:lumMod val="95000"/>
                  <a:lumOff val="5000"/>
                </a:schemeClr>
              </a:solidFill>
            </a:endParaRPr>
          </a:p>
        </p:txBody>
      </p:sp>
      <p:pic>
        <p:nvPicPr>
          <p:cNvPr id="6" name="Picture 3" descr="C:\Users\NKHS99\Desktop\港工圓標2014-2.png"/>
          <p:cNvPicPr>
            <a:picLocks noChangeAspect="1" noChangeArrowheads="1"/>
          </p:cNvPicPr>
          <p:nvPr/>
        </p:nvPicPr>
        <p:blipFill>
          <a:blip r:embed="rId2" cstate="print"/>
          <a:srcRect/>
          <a:stretch>
            <a:fillRect/>
          </a:stretch>
        </p:blipFill>
        <p:spPr bwMode="auto">
          <a:xfrm>
            <a:off x="1030306" y="135719"/>
            <a:ext cx="1135378" cy="1135378"/>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935267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753643" y="268827"/>
            <a:ext cx="8692773" cy="769441"/>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4400" b="1" i="0" u="none" strike="noStrike" kern="1200" cap="none" spc="0" normalizeH="0" baseline="0" noProof="0" dirty="0">
                <a:ln>
                  <a:noFill/>
                </a:ln>
                <a:solidFill>
                  <a:srgbClr val="7030A0"/>
                </a:solidFill>
                <a:effectLst/>
                <a:uLnTx/>
                <a:uFillTx/>
                <a:latin typeface="微軟正黑體" panose="020B0604030504040204" pitchFamily="34" charset="-120"/>
                <a:ea typeface="微軟正黑體" panose="020B0604030504040204" pitchFamily="34" charset="-120"/>
                <a:cs typeface="+mn-cs"/>
              </a:rPr>
              <a:t>=</a:t>
            </a:r>
            <a:r>
              <a:rPr kumimoji="1" lang="zh-TW" altLang="en-US" sz="4400" b="1" i="0" u="none" strike="noStrike" kern="1200" cap="none" spc="0" normalizeH="0" baseline="0" noProof="0" dirty="0">
                <a:ln>
                  <a:noFill/>
                </a:ln>
                <a:solidFill>
                  <a:srgbClr val="7030A0"/>
                </a:solidFill>
                <a:effectLst/>
                <a:uLnTx/>
                <a:uFillTx/>
                <a:latin typeface="微軟正黑體" panose="020B0604030504040204" pitchFamily="34" charset="-120"/>
                <a:ea typeface="微軟正黑體" panose="020B0604030504040204" pitchFamily="34" charset="-120"/>
                <a:cs typeface="+mn-cs"/>
              </a:rPr>
              <a:t>專業教育</a:t>
            </a:r>
            <a:r>
              <a:rPr kumimoji="1" lang="en-US" altLang="zh-TW" sz="4400" b="1" i="0" u="none" strike="noStrike" kern="1200" cap="none" spc="0" normalizeH="0" baseline="0" noProof="0" dirty="0">
                <a:ln>
                  <a:noFill/>
                </a:ln>
                <a:solidFill>
                  <a:srgbClr val="7030A0"/>
                </a:solidFill>
                <a:effectLst/>
                <a:uLnTx/>
                <a:uFillTx/>
                <a:latin typeface="微軟正黑體" panose="020B0604030504040204" pitchFamily="34" charset="-120"/>
                <a:ea typeface="微軟正黑體" panose="020B0604030504040204" pitchFamily="34" charset="-120"/>
                <a:cs typeface="+mn-cs"/>
              </a:rPr>
              <a:t>—</a:t>
            </a:r>
            <a:r>
              <a:rPr kumimoji="1" lang="zh-TW" altLang="en-US" sz="4400" b="1" i="0" u="none" strike="noStrike" kern="1200" cap="none" spc="0" normalizeH="0" baseline="0" noProof="0" dirty="0">
                <a:ln>
                  <a:noFill/>
                </a:ln>
                <a:solidFill>
                  <a:srgbClr val="7030A0"/>
                </a:solidFill>
                <a:effectLst/>
                <a:uLnTx/>
                <a:uFillTx/>
                <a:latin typeface="微軟正黑體" panose="020B0604030504040204" pitchFamily="34" charset="-120"/>
                <a:ea typeface="微軟正黑體" panose="020B0604030504040204" pitchFamily="34" charset="-120"/>
                <a:cs typeface="+mn-cs"/>
              </a:rPr>
              <a:t>夢想市集網路電商</a:t>
            </a:r>
            <a:r>
              <a:rPr kumimoji="1" lang="en-US" altLang="zh-TW" sz="4400" b="1" i="0" u="none" strike="noStrike" kern="1200" cap="none" spc="0" normalizeH="0" baseline="0" noProof="0" dirty="0">
                <a:ln>
                  <a:noFill/>
                </a:ln>
                <a:solidFill>
                  <a:srgbClr val="7030A0"/>
                </a:solidFill>
                <a:effectLst/>
                <a:uLnTx/>
                <a:uFillTx/>
                <a:latin typeface="微軟正黑體" panose="020B0604030504040204" pitchFamily="34" charset="-120"/>
                <a:ea typeface="微軟正黑體" panose="020B0604030504040204" pitchFamily="34" charset="-120"/>
                <a:cs typeface="+mn-cs"/>
              </a:rPr>
              <a:t>=</a:t>
            </a:r>
            <a:endParaRPr kumimoji="1" lang="zh-TW" altLang="en-US" sz="4400" b="1" i="0" u="none" strike="noStrike" kern="1200" cap="none" spc="0" normalizeH="0" baseline="0" noProof="0" dirty="0">
              <a:ln>
                <a:noFill/>
              </a:ln>
              <a:solidFill>
                <a:srgbClr val="7030A0"/>
              </a:solidFill>
              <a:effectLst/>
              <a:uLnTx/>
              <a:uFillTx/>
              <a:latin typeface="微軟正黑體" panose="020B0604030504040204" pitchFamily="34" charset="-120"/>
              <a:ea typeface="微軟正黑體" panose="020B0604030504040204" pitchFamily="34" charset="-120"/>
              <a:cs typeface="+mn-cs"/>
            </a:endParaRPr>
          </a:p>
        </p:txBody>
      </p:sp>
      <p:pic>
        <p:nvPicPr>
          <p:cNvPr id="3" name="Picture 2" descr="D:\109士商市集無人商店\messageImage_158950843970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1358" y="216950"/>
            <a:ext cx="956637" cy="910771"/>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8"/>
          <p:cNvSpPr txBox="1">
            <a:spLocks noChangeArrowheads="1"/>
          </p:cNvSpPr>
          <p:nvPr/>
        </p:nvSpPr>
        <p:spPr bwMode="auto">
          <a:xfrm>
            <a:off x="131358" y="1188275"/>
            <a:ext cx="2592288" cy="523220"/>
          </a:xfrm>
          <a:prstGeom prst="rect">
            <a:avLst/>
          </a:prstGeom>
          <a:ln>
            <a:headEnd/>
            <a:tailEnd/>
          </a:ln>
          <a:scene3d>
            <a:camera prst="orthographicFront">
              <a:rot lat="0" lon="0" rev="0"/>
            </a:camera>
            <a:lightRig rig="threePt" dir="t">
              <a:rot lat="0" lon="0" rev="1200000"/>
            </a:lightRig>
          </a:scene3d>
          <a:sp3d>
            <a:bevelT w="63500" h="25400"/>
          </a:sp3d>
        </p:spPr>
        <p:style>
          <a:lnRef idx="0">
            <a:schemeClr val="accent6"/>
          </a:lnRef>
          <a:fillRef idx="3">
            <a:schemeClr val="accent6"/>
          </a:fillRef>
          <a:effectRef idx="3">
            <a:schemeClr val="accent6"/>
          </a:effectRef>
          <a:fontRef idx="minor">
            <a:schemeClr val="lt1"/>
          </a:fontRef>
        </p:style>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8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設立目標</a:t>
            </a:r>
          </a:p>
        </p:txBody>
      </p:sp>
      <p:sp>
        <p:nvSpPr>
          <p:cNvPr id="6" name="Text Box 8"/>
          <p:cNvSpPr txBox="1">
            <a:spLocks noChangeArrowheads="1"/>
          </p:cNvSpPr>
          <p:nvPr/>
        </p:nvSpPr>
        <p:spPr bwMode="auto">
          <a:xfrm>
            <a:off x="131358" y="1711495"/>
            <a:ext cx="7669138" cy="1692771"/>
          </a:xfrm>
          <a:prstGeom prst="rect">
            <a:avLst/>
          </a:prstGeom>
          <a:solidFill>
            <a:srgbClr val="F3F2D9"/>
          </a:solidFill>
          <a:ln>
            <a:noFill/>
            <a:headEnd/>
            <a:tailEnd/>
          </a:ln>
          <a:scene3d>
            <a:camera prst="orthographicFront"/>
            <a:lightRig rig="threePt" dir="t"/>
          </a:scene3d>
          <a:sp3d>
            <a:bevelT/>
          </a:sp3d>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marL="457200" marR="0" lvl="0" indent="-457200" algn="l" defTabSz="914400" rtl="0" eaLnBrk="0" fontAlgn="base" latinLnBrk="0" hangingPunct="0">
              <a:lnSpc>
                <a:spcPct val="100000"/>
              </a:lnSpc>
              <a:spcBef>
                <a:spcPct val="0"/>
              </a:spcBef>
              <a:spcAft>
                <a:spcPct val="0"/>
              </a:spcAft>
              <a:buClrTx/>
              <a:buSzTx/>
              <a:buFont typeface="Wingdings" panose="05000000000000000000" pitchFamily="2" charset="2"/>
              <a:buChar char="n"/>
              <a:tabLst/>
              <a:defRPr/>
            </a:pPr>
            <a:r>
              <a:rPr kumimoji="1" lang="zh-TW" altLang="en-US" sz="26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凸顯商業學校特色</a:t>
            </a:r>
          </a:p>
          <a:p>
            <a:pPr marL="457200" marR="0" lvl="0" indent="-457200" algn="l" defTabSz="914400" rtl="0" eaLnBrk="0" fontAlgn="base" latinLnBrk="0" hangingPunct="0">
              <a:lnSpc>
                <a:spcPct val="100000"/>
              </a:lnSpc>
              <a:spcBef>
                <a:spcPct val="0"/>
              </a:spcBef>
              <a:spcAft>
                <a:spcPct val="0"/>
              </a:spcAft>
              <a:buClrTx/>
              <a:buSzTx/>
              <a:buFont typeface="Wingdings" panose="05000000000000000000" pitchFamily="2" charset="2"/>
              <a:buChar char="n"/>
              <a:tabLst/>
              <a:defRPr/>
            </a:pPr>
            <a:r>
              <a:rPr kumimoji="1" lang="zh-TW" altLang="en-US" sz="2600" b="0" i="0" u="none" strike="noStrike" kern="1200" cap="none" spc="0" normalizeH="0" baseline="0" noProof="0" dirty="0">
                <a:ln>
                  <a:noFill/>
                </a:ln>
                <a:solidFill>
                  <a:srgbClr val="F79646">
                    <a:lumMod val="75000"/>
                  </a:srgbClr>
                </a:solidFill>
                <a:effectLst/>
                <a:uLnTx/>
                <a:uFillTx/>
                <a:latin typeface="微軟正黑體" panose="020B0604030504040204" pitchFamily="34" charset="-120"/>
                <a:ea typeface="微軟正黑體" panose="020B0604030504040204" pitchFamily="34" charset="-120"/>
                <a:cs typeface="+mn-cs"/>
              </a:rPr>
              <a:t>鼓勵師生創新研發具本校特色之產品</a:t>
            </a:r>
          </a:p>
          <a:p>
            <a:pPr marL="457200" marR="0" lvl="0" indent="-457200" algn="l" defTabSz="914400" rtl="0" eaLnBrk="0" fontAlgn="base" latinLnBrk="0" hangingPunct="0">
              <a:lnSpc>
                <a:spcPct val="100000"/>
              </a:lnSpc>
              <a:spcBef>
                <a:spcPct val="0"/>
              </a:spcBef>
              <a:spcAft>
                <a:spcPct val="0"/>
              </a:spcAft>
              <a:buClrTx/>
              <a:buSzTx/>
              <a:buFont typeface="Wingdings" panose="05000000000000000000" pitchFamily="2" charset="2"/>
              <a:buChar char="n"/>
              <a:tabLst/>
              <a:defRPr/>
            </a:pPr>
            <a:r>
              <a:rPr kumimoji="1" lang="zh-TW" altLang="en-US" sz="26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連結業界與課程合作建立實習產品銷售平台</a:t>
            </a:r>
          </a:p>
          <a:p>
            <a:pPr marL="457200" marR="0" lvl="0" indent="-457200" algn="l" defTabSz="914400" rtl="0" eaLnBrk="0" fontAlgn="base" latinLnBrk="0" hangingPunct="0">
              <a:lnSpc>
                <a:spcPct val="100000"/>
              </a:lnSpc>
              <a:spcBef>
                <a:spcPct val="0"/>
              </a:spcBef>
              <a:spcAft>
                <a:spcPct val="0"/>
              </a:spcAft>
              <a:buClrTx/>
              <a:buSzTx/>
              <a:buFont typeface="Wingdings" panose="05000000000000000000" pitchFamily="2" charset="2"/>
              <a:buChar char="n"/>
              <a:tabLst/>
              <a:defRPr/>
            </a:pPr>
            <a:r>
              <a:rPr kumimoji="1" lang="zh-TW" altLang="en-US" sz="2600" b="0" i="0" u="none" strike="noStrike" kern="1200" cap="none" spc="0" normalizeH="0" baseline="0" noProof="0" dirty="0">
                <a:ln>
                  <a:noFill/>
                </a:ln>
                <a:solidFill>
                  <a:srgbClr val="F79646">
                    <a:lumMod val="75000"/>
                  </a:srgbClr>
                </a:solidFill>
                <a:effectLst/>
                <a:uLnTx/>
                <a:uFillTx/>
                <a:latin typeface="微軟正黑體" panose="020B0604030504040204" pitchFamily="34" charset="-120"/>
                <a:ea typeface="微軟正黑體" panose="020B0604030504040204" pitchFamily="34" charset="-120"/>
                <a:cs typeface="+mn-cs"/>
              </a:rPr>
              <a:t>協助商業季班級建立畢旅基金</a:t>
            </a:r>
          </a:p>
        </p:txBody>
      </p:sp>
      <p:pic>
        <p:nvPicPr>
          <p:cNvPr id="1026" name="Picture 2" descr="D:\109士商市集無人商店\夢想市集00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84822" y="1057057"/>
            <a:ext cx="2584086" cy="164328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11225" y="2290863"/>
            <a:ext cx="2580775" cy="165280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 Box 8"/>
          <p:cNvSpPr txBox="1">
            <a:spLocks noChangeArrowheads="1"/>
          </p:cNvSpPr>
          <p:nvPr/>
        </p:nvSpPr>
        <p:spPr bwMode="auto">
          <a:xfrm>
            <a:off x="131358" y="3920347"/>
            <a:ext cx="7669138" cy="1292662"/>
          </a:xfrm>
          <a:prstGeom prst="rect">
            <a:avLst/>
          </a:prstGeom>
          <a:solidFill>
            <a:srgbClr val="F3F2D9"/>
          </a:solidFill>
          <a:ln>
            <a:noFill/>
            <a:headEnd/>
            <a:tailEnd/>
          </a:ln>
          <a:scene3d>
            <a:camera prst="orthographicFront"/>
            <a:lightRig rig="threePt" dir="t"/>
          </a:scene3d>
          <a:sp3d>
            <a:bevelT/>
          </a:sp3d>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marL="457200" marR="0" lvl="0" indent="-457200" algn="l" defTabSz="914400" rtl="0" eaLnBrk="0" fontAlgn="base" latinLnBrk="0" hangingPunct="0">
              <a:lnSpc>
                <a:spcPct val="100000"/>
              </a:lnSpc>
              <a:spcBef>
                <a:spcPct val="0"/>
              </a:spcBef>
              <a:spcAft>
                <a:spcPct val="0"/>
              </a:spcAft>
              <a:buClrTx/>
              <a:buSzTx/>
              <a:buFont typeface="Wingdings" panose="05000000000000000000" pitchFamily="2" charset="2"/>
              <a:buChar char="n"/>
              <a:tabLst/>
              <a:defRPr/>
            </a:pPr>
            <a:r>
              <a:rPr kumimoji="1" lang="zh-TW" altLang="en-US" sz="26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電子商務系統無人商店</a:t>
            </a:r>
            <a:r>
              <a:rPr kumimoji="1" lang="en-US" altLang="zh-TW" sz="26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a:t>
            </a:r>
            <a:r>
              <a:rPr kumimoji="1" lang="zh-TW" altLang="en-US" sz="26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提供銷售平台</a:t>
            </a:r>
            <a:endParaRPr kumimoji="1" lang="en-US" altLang="zh-TW" sz="26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endParaRPr>
          </a:p>
          <a:p>
            <a:pPr marL="457200" marR="0" lvl="0" indent="-457200" algn="l" defTabSz="914400" rtl="0" eaLnBrk="0" fontAlgn="base" latinLnBrk="0" hangingPunct="0">
              <a:lnSpc>
                <a:spcPct val="100000"/>
              </a:lnSpc>
              <a:spcBef>
                <a:spcPct val="0"/>
              </a:spcBef>
              <a:spcAft>
                <a:spcPct val="0"/>
              </a:spcAft>
              <a:buClrTx/>
              <a:buSzTx/>
              <a:buFont typeface="Wingdings" panose="05000000000000000000" pitchFamily="2" charset="2"/>
              <a:buChar char="n"/>
              <a:tabLst/>
              <a:defRPr/>
            </a:pPr>
            <a:r>
              <a:rPr kumimoji="1" lang="zh-TW" altLang="en-US" sz="2600" b="0" i="0" u="none" strike="noStrike" kern="1200" cap="none" spc="0" normalizeH="0" baseline="0" noProof="0" dirty="0">
                <a:ln>
                  <a:noFill/>
                </a:ln>
                <a:solidFill>
                  <a:srgbClr val="F79646">
                    <a:lumMod val="75000"/>
                  </a:srgbClr>
                </a:solidFill>
                <a:effectLst/>
                <a:uLnTx/>
                <a:uFillTx/>
                <a:latin typeface="微軟正黑體" panose="020B0604030504040204" pitchFamily="34" charset="-120"/>
                <a:ea typeface="微軟正黑體" panose="020B0604030504040204" pitchFamily="34" charset="-120"/>
                <a:cs typeface="+mn-cs"/>
              </a:rPr>
              <a:t>夢想市集無人商品展示空間</a:t>
            </a:r>
            <a:endParaRPr kumimoji="1" lang="en-US" altLang="zh-TW" sz="2600" b="0" i="0" u="none" strike="noStrike" kern="1200" cap="none" spc="0" normalizeH="0" baseline="0" noProof="0" dirty="0">
              <a:ln>
                <a:noFill/>
              </a:ln>
              <a:solidFill>
                <a:srgbClr val="F79646">
                  <a:lumMod val="75000"/>
                </a:srgbClr>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2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1" lang="zh-TW" altLang="en-US" sz="2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參考高級中等學校設置實習商店實施要點辦理</a:t>
            </a:r>
            <a:r>
              <a:rPr kumimoji="1" lang="en-US" altLang="zh-TW" sz="2600" b="0" i="0" u="none" strike="noStrike" kern="1200" cap="none" spc="0" normalizeH="0" baseline="0" noProof="0" dirty="0">
                <a:ln>
                  <a:noFill/>
                </a:ln>
                <a:solidFill>
                  <a:prstClr val="black"/>
                </a:solidFill>
                <a:effectLst/>
                <a:uLnTx/>
                <a:uFillTx/>
                <a:latin typeface="華康隸書體 Std W5" panose="03000500000000000000" pitchFamily="66" charset="-120"/>
                <a:ea typeface="華康隸書體 Std W5" panose="03000500000000000000" pitchFamily="66" charset="-120"/>
                <a:cs typeface="+mn-cs"/>
              </a:rPr>
              <a:t>)</a:t>
            </a:r>
            <a:endParaRPr kumimoji="1" lang="zh-TW" altLang="en-US" sz="2600" b="0" i="0" u="none" strike="noStrike" kern="1200" cap="none" spc="0" normalizeH="0" baseline="0" noProof="0" dirty="0">
              <a:ln>
                <a:noFill/>
              </a:ln>
              <a:solidFill>
                <a:prstClr val="black"/>
              </a:solidFill>
              <a:effectLst/>
              <a:uLnTx/>
              <a:uFillTx/>
              <a:latin typeface="華康隸書體 Std W5" panose="03000500000000000000" pitchFamily="66" charset="-120"/>
              <a:ea typeface="華康隸書體 Std W5" panose="03000500000000000000" pitchFamily="66" charset="-120"/>
              <a:cs typeface="+mn-cs"/>
            </a:endParaRPr>
          </a:p>
        </p:txBody>
      </p:sp>
      <p:sp>
        <p:nvSpPr>
          <p:cNvPr id="12" name="Text Box 8"/>
          <p:cNvSpPr txBox="1">
            <a:spLocks noChangeArrowheads="1"/>
          </p:cNvSpPr>
          <p:nvPr/>
        </p:nvSpPr>
        <p:spPr bwMode="auto">
          <a:xfrm>
            <a:off x="131358" y="3392523"/>
            <a:ext cx="2592288" cy="523220"/>
          </a:xfrm>
          <a:prstGeom prst="rect">
            <a:avLst/>
          </a:prstGeom>
          <a:ln>
            <a:headEnd/>
            <a:tailEnd/>
          </a:ln>
          <a:scene3d>
            <a:camera prst="orthographicFront">
              <a:rot lat="0" lon="0" rev="0"/>
            </a:camera>
            <a:lightRig rig="threePt" dir="t">
              <a:rot lat="0" lon="0" rev="1200000"/>
            </a:lightRig>
          </a:scene3d>
          <a:sp3d>
            <a:bevelT w="63500" h="25400"/>
          </a:sp3d>
        </p:spPr>
        <p:style>
          <a:lnRef idx="0">
            <a:schemeClr val="accent6"/>
          </a:lnRef>
          <a:fillRef idx="3">
            <a:schemeClr val="accent6"/>
          </a:fillRef>
          <a:effectRef idx="3">
            <a:schemeClr val="accent6"/>
          </a:effectRef>
          <a:fontRef idx="minor">
            <a:schemeClr val="lt1"/>
          </a:fontRef>
        </p:style>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8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經營方式</a:t>
            </a:r>
          </a:p>
        </p:txBody>
      </p:sp>
      <p:pic>
        <p:nvPicPr>
          <p:cNvPr id="8" name="圖片 7"/>
          <p:cNvPicPr>
            <a:picLocks noChangeAspect="1"/>
          </p:cNvPicPr>
          <p:nvPr/>
        </p:nvPicPr>
        <p:blipFill>
          <a:blip r:embed="rId5"/>
          <a:stretch>
            <a:fillRect/>
          </a:stretch>
        </p:blipFill>
        <p:spPr>
          <a:xfrm>
            <a:off x="10901612" y="29152"/>
            <a:ext cx="1280271" cy="1286367"/>
          </a:xfrm>
          <a:prstGeom prst="rect">
            <a:avLst/>
          </a:prstGeom>
        </p:spPr>
      </p:pic>
      <p:pic>
        <p:nvPicPr>
          <p:cNvPr id="13"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00496" y="3527377"/>
            <a:ext cx="2426715" cy="181921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3" descr="C:\Users\slhs\Downloads\夢想市集.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847306" y="4770700"/>
            <a:ext cx="2257668" cy="169248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5" name="圓角矩形 10">
            <a:extLst>
              <a:ext uri="{FF2B5EF4-FFF2-40B4-BE49-F238E27FC236}">
                <a16:creationId xmlns:a16="http://schemas.microsoft.com/office/drawing/2014/main" id="{195009B9-347A-48C2-B27A-ABB1685D03FE}"/>
              </a:ext>
            </a:extLst>
          </p:cNvPr>
          <p:cNvSpPr/>
          <p:nvPr/>
        </p:nvSpPr>
        <p:spPr>
          <a:xfrm>
            <a:off x="1160201" y="5230186"/>
            <a:ext cx="5542670" cy="1102740"/>
          </a:xfrm>
          <a:prstGeom prst="roundRect">
            <a:avLst/>
          </a:prstGeom>
          <a:solidFill>
            <a:srgbClr val="FFFF6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white"/>
              </a:solidFill>
              <a:effectLst/>
              <a:uLnTx/>
              <a:uFillTx/>
              <a:latin typeface="Calibri"/>
              <a:ea typeface="新細明體" panose="02020500000000000000" pitchFamily="18"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TW" altLang="en-US" sz="28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充分發揮</a:t>
            </a:r>
            <a:r>
              <a:rPr kumimoji="1" lang="en-US" altLang="zh-TW" sz="28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108</a:t>
            </a:r>
            <a:r>
              <a:rPr kumimoji="1" lang="zh-TW" altLang="en-US" sz="28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新課綱的精神</a:t>
            </a:r>
            <a:endParaRPr kumimoji="1" lang="en-US" altLang="zh-TW" sz="28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TW" altLang="en-US" sz="28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自發、互動、共好 成就終身學習</a:t>
            </a:r>
            <a:endParaRPr kumimoji="1" lang="zh-TW" altLang="en-US"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2800" b="0" i="0" u="none" strike="noStrike" kern="1200" cap="none" spc="0" normalizeH="0" baseline="0" noProof="0" dirty="0">
              <a:ln>
                <a:noFill/>
              </a:ln>
              <a:solidFill>
                <a:srgbClr val="FF0000"/>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242987091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085478" y="1258336"/>
            <a:ext cx="10289657" cy="5170646"/>
          </a:xfrm>
          <a:prstGeom prst="rect">
            <a:avLst/>
          </a:prstGeom>
        </p:spPr>
        <p:txBody>
          <a:bodyPr wrap="square">
            <a:spAutoFit/>
          </a:bodyPr>
          <a:lstStyle/>
          <a:p>
            <a:pPr marL="265113" marR="0" lvl="0" indent="-265113" algn="just" defTabSz="457200" rtl="0" eaLnBrk="1" fontAlgn="auto" latinLnBrk="0" hangingPunct="1">
              <a:lnSpc>
                <a:spcPts val="3600"/>
              </a:lnSpc>
              <a:spcBef>
                <a:spcPts val="0"/>
              </a:spcBef>
              <a:spcAft>
                <a:spcPts val="0"/>
              </a:spcAft>
              <a:buClrTx/>
              <a:buSzTx/>
              <a:buFontTx/>
              <a:buNone/>
              <a:tabLst/>
              <a:defRPr/>
            </a:pPr>
            <a:r>
              <a:rPr kumimoji="0" lang="en-US" altLang="zh-TW" sz="2400" b="1"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cs typeface="+mn-cs"/>
              </a:rPr>
              <a:t>1.</a:t>
            </a:r>
            <a:r>
              <a:rPr kumimoji="0" lang="zh-TW" altLang="en-US" sz="2400" b="1"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形塑前瞻教育願景，培育通達六藝</a:t>
            </a:r>
            <a:r>
              <a:rPr kumimoji="0" lang="zh-TW" altLang="en-US" sz="2400" b="1"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cs typeface="+mn-cs"/>
              </a:rPr>
              <a:t>、允文允武、動靜自如的快樂士商人。</a:t>
            </a:r>
          </a:p>
          <a:p>
            <a:pPr marL="265113" marR="0" lvl="0" indent="-265113" algn="just" defTabSz="457200" rtl="0" eaLnBrk="1" fontAlgn="auto" latinLnBrk="0" hangingPunct="1">
              <a:lnSpc>
                <a:spcPts val="3600"/>
              </a:lnSpc>
              <a:spcBef>
                <a:spcPts val="0"/>
              </a:spcBef>
              <a:spcAft>
                <a:spcPts val="0"/>
              </a:spcAft>
              <a:buClrTx/>
              <a:buSzTx/>
              <a:buFontTx/>
              <a:buNone/>
              <a:tabLst/>
              <a:defRPr/>
            </a:pPr>
            <a:r>
              <a:rPr kumimoji="0" lang="en-US" altLang="zh-TW" sz="2400" b="1"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cs typeface="+mn-cs"/>
              </a:rPr>
              <a:t>2.</a:t>
            </a:r>
            <a:r>
              <a:rPr kumimoji="0" lang="zh-TW" altLang="en-US" sz="2400" b="1"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規劃獨步全臺的士商四月天商業季活動</a:t>
            </a:r>
            <a:r>
              <a:rPr kumimoji="0" lang="zh-TW" altLang="en-US" sz="2400" b="1"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cs typeface="+mn-cs"/>
              </a:rPr>
              <a:t>，營造優質創新實驗的校園環境。</a:t>
            </a:r>
            <a:endParaRPr kumimoji="0" lang="en-US" altLang="zh-TW" sz="2400" b="1"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cs typeface="+mn-cs"/>
            </a:endParaRPr>
          </a:p>
          <a:p>
            <a:pPr marL="265113" marR="0" lvl="0" indent="-265113" algn="just" defTabSz="457200" rtl="0" eaLnBrk="1" fontAlgn="auto" latinLnBrk="0" hangingPunct="1">
              <a:lnSpc>
                <a:spcPts val="3600"/>
              </a:lnSpc>
              <a:spcBef>
                <a:spcPts val="0"/>
              </a:spcBef>
              <a:spcAft>
                <a:spcPts val="0"/>
              </a:spcAft>
              <a:buClrTx/>
              <a:buSzTx/>
              <a:buFontTx/>
              <a:buNone/>
              <a:tabLst/>
              <a:defRPr/>
            </a:pPr>
            <a:r>
              <a:rPr kumimoji="0" lang="en-US" altLang="zh-TW" sz="2400" b="1"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cs typeface="+mn-cs"/>
              </a:rPr>
              <a:t>3.</a:t>
            </a:r>
            <a:r>
              <a:rPr kumimoji="0" lang="zh-TW" altLang="en-US" sz="2400" b="1"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開啟夢想市集網路電商</a:t>
            </a:r>
            <a:r>
              <a:rPr kumimoji="0" lang="zh-TW" altLang="en-US" sz="2400" b="1"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cs typeface="+mn-cs"/>
              </a:rPr>
              <a:t>，疫情下發揮創意將危機化為轉機符合時代潮流。</a:t>
            </a:r>
            <a:endParaRPr kumimoji="0" lang="en-US" altLang="zh-TW" sz="2400" b="1"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cs typeface="+mn-cs"/>
            </a:endParaRPr>
          </a:p>
          <a:p>
            <a:pPr marL="265113" marR="0" lvl="0" indent="-265113" algn="just" defTabSz="457200" rtl="0" eaLnBrk="1" fontAlgn="auto" latinLnBrk="0" hangingPunct="1">
              <a:lnSpc>
                <a:spcPts val="3600"/>
              </a:lnSpc>
              <a:spcBef>
                <a:spcPts val="0"/>
              </a:spcBef>
              <a:spcAft>
                <a:spcPts val="0"/>
              </a:spcAft>
              <a:buClrTx/>
              <a:buSzTx/>
              <a:buFontTx/>
              <a:buNone/>
              <a:tabLst/>
              <a:defRPr/>
            </a:pPr>
            <a:r>
              <a:rPr kumimoji="0" lang="en-US" altLang="zh-TW" sz="2400" b="1"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cs typeface="+mn-cs"/>
              </a:rPr>
              <a:t>4.</a:t>
            </a:r>
            <a:r>
              <a:rPr kumimoji="0" lang="zh-TW" altLang="en-US" sz="2400" b="1"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首創生日快樂專區</a:t>
            </a:r>
            <a:r>
              <a:rPr kumimoji="0" lang="zh-TW" altLang="en-US" sz="2400" b="1"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cs typeface="+mn-cs"/>
              </a:rPr>
              <a:t>，讓教職員工肯定並鼓勵學生實現創作夢想的平台。</a:t>
            </a:r>
            <a:endParaRPr kumimoji="0" lang="en-US" altLang="zh-TW" sz="2400" b="1"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cs typeface="+mn-cs"/>
            </a:endParaRPr>
          </a:p>
          <a:p>
            <a:pPr marL="265113" marR="0" lvl="0" indent="-265113" algn="just" defTabSz="457200" rtl="0" eaLnBrk="1" fontAlgn="auto" latinLnBrk="0" hangingPunct="1">
              <a:lnSpc>
                <a:spcPts val="3600"/>
              </a:lnSpc>
              <a:spcBef>
                <a:spcPts val="0"/>
              </a:spcBef>
              <a:spcAft>
                <a:spcPts val="0"/>
              </a:spcAft>
              <a:buClrTx/>
              <a:buSzTx/>
              <a:buFontTx/>
              <a:buNone/>
              <a:tabLst/>
              <a:defRPr/>
            </a:pPr>
            <a:r>
              <a:rPr kumimoji="0" lang="en-US" altLang="zh-TW" sz="2400" b="1"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cs typeface="+mn-cs"/>
              </a:rPr>
              <a:t>5.</a:t>
            </a:r>
            <a:r>
              <a:rPr kumimoji="0" lang="zh-TW" altLang="en-US" sz="2400" b="1"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發展商業季跨域微課程</a:t>
            </a:r>
            <a:r>
              <a:rPr kumimoji="0" lang="zh-TW" altLang="en-US" sz="2400" b="1"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cs typeface="+mn-cs"/>
              </a:rPr>
              <a:t>，新課綱開設</a:t>
            </a:r>
            <a:r>
              <a:rPr kumimoji="0" lang="en-US" altLang="zh-TW" sz="2400" b="1"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cs typeface="+mn-cs"/>
              </a:rPr>
              <a:t>72</a:t>
            </a:r>
            <a:r>
              <a:rPr kumimoji="0" lang="zh-TW" altLang="en-US" sz="2400" b="1"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cs typeface="+mn-cs"/>
              </a:rPr>
              <a:t>門多元選修與</a:t>
            </a:r>
            <a:r>
              <a:rPr kumimoji="0" lang="en-US" altLang="zh-TW" sz="2400" b="1"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cs typeface="+mn-cs"/>
              </a:rPr>
              <a:t>65</a:t>
            </a:r>
            <a:r>
              <a:rPr kumimoji="0" lang="zh-TW" altLang="en-US" sz="2400" b="1"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cs typeface="+mn-cs"/>
              </a:rPr>
              <a:t>門彈性選修課程。</a:t>
            </a:r>
          </a:p>
          <a:p>
            <a:pPr marL="265113" marR="0" lvl="0" indent="-265113" algn="just" defTabSz="457200" rtl="0" eaLnBrk="1" fontAlgn="auto" latinLnBrk="0" hangingPunct="1">
              <a:lnSpc>
                <a:spcPts val="3600"/>
              </a:lnSpc>
              <a:spcBef>
                <a:spcPts val="0"/>
              </a:spcBef>
              <a:spcAft>
                <a:spcPts val="0"/>
              </a:spcAft>
              <a:buClrTx/>
              <a:buSzTx/>
              <a:buFontTx/>
              <a:buNone/>
              <a:tabLst/>
              <a:defRPr/>
            </a:pPr>
            <a:r>
              <a:rPr kumimoji="0" lang="en-US" altLang="zh-TW" sz="2400" b="1"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cs typeface="+mn-cs"/>
              </a:rPr>
              <a:t>6.</a:t>
            </a:r>
            <a:r>
              <a:rPr kumimoji="0" lang="zh-TW" altLang="en-US" sz="2400" b="1"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設計全國高中職首創虛擬桌面教學環境</a:t>
            </a:r>
            <a:r>
              <a:rPr kumimoji="0" lang="en-US" altLang="zh-TW" sz="2400" b="1"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cs typeface="+mn-cs"/>
              </a:rPr>
              <a:t>(VDI)</a:t>
            </a:r>
            <a:r>
              <a:rPr kumimoji="0" lang="zh-TW" altLang="en-US" sz="2400" b="1"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cs typeface="+mn-cs"/>
              </a:rPr>
              <a:t>，讓教學資源無所不在。</a:t>
            </a:r>
          </a:p>
          <a:p>
            <a:pPr marL="265113" marR="0" lvl="0" indent="-265113" algn="just" defTabSz="457200" rtl="0" eaLnBrk="1" fontAlgn="auto" latinLnBrk="0" hangingPunct="1">
              <a:lnSpc>
                <a:spcPts val="3600"/>
              </a:lnSpc>
              <a:spcBef>
                <a:spcPts val="0"/>
              </a:spcBef>
              <a:spcAft>
                <a:spcPts val="0"/>
              </a:spcAft>
              <a:buClrTx/>
              <a:buSzTx/>
              <a:buFontTx/>
              <a:buNone/>
              <a:tabLst/>
              <a:defRPr/>
            </a:pPr>
            <a:r>
              <a:rPr kumimoji="0" lang="en-US" altLang="zh-TW" sz="2400" b="1"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cs typeface="+mn-cs"/>
              </a:rPr>
              <a:t>7.</a:t>
            </a:r>
            <a:r>
              <a:rPr kumimoji="0" lang="zh-TW" altLang="en-US" sz="2400" b="1"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推動六藝學習護照</a:t>
            </a:r>
            <a:r>
              <a:rPr kumimoji="0" lang="zh-TW" altLang="en-US" sz="2400" b="1"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cs typeface="+mn-cs"/>
              </a:rPr>
              <a:t>，結合學校課程及多元活動，發展學生多元才能。</a:t>
            </a:r>
          </a:p>
          <a:p>
            <a:pPr marL="265113" marR="0" lvl="0" indent="-265113" algn="just" defTabSz="457200" rtl="0" eaLnBrk="1" fontAlgn="auto" latinLnBrk="0" hangingPunct="1">
              <a:lnSpc>
                <a:spcPts val="3600"/>
              </a:lnSpc>
              <a:spcBef>
                <a:spcPts val="0"/>
              </a:spcBef>
              <a:spcAft>
                <a:spcPts val="0"/>
              </a:spcAft>
              <a:buClrTx/>
              <a:buSzTx/>
              <a:buFontTx/>
              <a:buNone/>
              <a:tabLst/>
              <a:defRPr/>
            </a:pPr>
            <a:r>
              <a:rPr kumimoji="0" lang="en-US" altLang="zh-TW" sz="2400" b="1"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cs typeface="+mn-cs"/>
              </a:rPr>
              <a:t>8.</a:t>
            </a:r>
            <a:r>
              <a:rPr kumimoji="0" lang="zh-TW" altLang="en-US" sz="2400" b="1"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推動服務學習活動</a:t>
            </a:r>
            <a:r>
              <a:rPr kumimoji="0" lang="en-US" altLang="zh-TW" sz="2400" b="1"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cs typeface="+mn-cs"/>
              </a:rPr>
              <a:t>(</a:t>
            </a:r>
            <a:r>
              <a:rPr kumimoji="0" lang="zh-TW" altLang="en-US" sz="2400" b="1"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cs typeface="+mn-cs"/>
              </a:rPr>
              <a:t>三大勤務隊、樂儀旗隊、偏鄉服務營隊、偏鄉送愛心募書及一社一公益</a:t>
            </a:r>
            <a:r>
              <a:rPr kumimoji="0" lang="en-US" altLang="zh-TW" sz="2400" b="1"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cs typeface="+mn-cs"/>
              </a:rPr>
              <a:t>)</a:t>
            </a:r>
            <a:r>
              <a:rPr kumimoji="0" lang="zh-TW" altLang="en-US" sz="2400" b="1"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cs typeface="+mn-cs"/>
              </a:rPr>
              <a:t>，培養學生人文關懷情操。</a:t>
            </a:r>
            <a:endParaRPr kumimoji="0" lang="en-US" altLang="zh-TW" sz="2400" b="1"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cs typeface="+mn-cs"/>
            </a:endParaRPr>
          </a:p>
          <a:p>
            <a:pPr marL="265113" marR="0" lvl="0" indent="-265113" algn="just" defTabSz="457200" rtl="0" eaLnBrk="1" fontAlgn="auto" latinLnBrk="0" hangingPunct="1">
              <a:lnSpc>
                <a:spcPts val="3600"/>
              </a:lnSpc>
              <a:spcBef>
                <a:spcPts val="0"/>
              </a:spcBef>
              <a:spcAft>
                <a:spcPts val="0"/>
              </a:spcAft>
              <a:buClrTx/>
              <a:buSzTx/>
              <a:buFontTx/>
              <a:buNone/>
              <a:tabLst/>
              <a:defRPr/>
            </a:pPr>
            <a:r>
              <a:rPr kumimoji="0" lang="en-US" altLang="zh-TW" sz="2400" b="1"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cs typeface="+mn-cs"/>
              </a:rPr>
              <a:t>9.</a:t>
            </a:r>
            <a:r>
              <a:rPr kumimoji="0" lang="zh-TW" altLang="en-US" sz="2400" b="1"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開設產學攜手合作課程</a:t>
            </a:r>
            <a:r>
              <a:rPr kumimoji="0" lang="zh-TW" altLang="en-US" sz="2400" b="1"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cs typeface="+mn-cs"/>
              </a:rPr>
              <a:t>，鼓勵學生至科大及業界跨域學習增廣視野。</a:t>
            </a:r>
            <a:endParaRPr kumimoji="0" lang="en-US" altLang="zh-TW" sz="2400" b="1"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cs typeface="+mn-cs"/>
            </a:endParaRPr>
          </a:p>
          <a:p>
            <a:pPr marL="265113" marR="0" lvl="0" indent="-265113" algn="just" defTabSz="457200" rtl="0" eaLnBrk="1" fontAlgn="auto" latinLnBrk="0" hangingPunct="1">
              <a:lnSpc>
                <a:spcPts val="3600"/>
              </a:lnSpc>
              <a:spcBef>
                <a:spcPts val="0"/>
              </a:spcBef>
              <a:spcAft>
                <a:spcPts val="0"/>
              </a:spcAft>
              <a:buClrTx/>
              <a:buSzTx/>
              <a:buFontTx/>
              <a:buNone/>
              <a:tabLst/>
              <a:defRPr/>
            </a:pPr>
            <a:r>
              <a:rPr kumimoji="0" lang="en-US" altLang="zh-TW" sz="2400" b="1"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cs typeface="+mn-cs"/>
              </a:rPr>
              <a:t>10.</a:t>
            </a:r>
            <a:r>
              <a:rPr kumimoji="0" lang="zh-TW" altLang="en-US" sz="2400" b="1"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培育享譽全台士商女壘球隊</a:t>
            </a:r>
            <a:r>
              <a:rPr kumimoji="0" lang="zh-TW" altLang="en-US" sz="2400" b="1"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cs typeface="+mn-cs"/>
              </a:rPr>
              <a:t>，</a:t>
            </a:r>
            <a:r>
              <a:rPr kumimoji="0" lang="en-US" altLang="zh-TW" sz="2400" b="1"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cs typeface="+mn-cs"/>
              </a:rPr>
              <a:t>65</a:t>
            </a:r>
            <a:r>
              <a:rPr kumimoji="0" lang="zh-TW" altLang="en-US" sz="2400" b="1"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cs typeface="+mn-cs"/>
              </a:rPr>
              <a:t>年來為國家創造無數佳績與榮耀。</a:t>
            </a:r>
          </a:p>
        </p:txBody>
      </p:sp>
      <p:sp>
        <p:nvSpPr>
          <p:cNvPr id="6" name="標題 1"/>
          <p:cNvSpPr txBox="1">
            <a:spLocks/>
          </p:cNvSpPr>
          <p:nvPr/>
        </p:nvSpPr>
        <p:spPr>
          <a:xfrm>
            <a:off x="1538512" y="14517"/>
            <a:ext cx="9144000" cy="103981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en-US" altLang="zh-TW" sz="4800" b="1" i="0" u="none" strike="noStrike" kern="1200" cap="none" spc="300" normalizeH="0" baseline="0" noProof="0" dirty="0">
                <a:ln>
                  <a:noFill/>
                </a:ln>
                <a:solidFill>
                  <a:srgbClr val="7030A0"/>
                </a:solidFill>
                <a:effectLst/>
                <a:uLnTx/>
                <a:uFillTx/>
                <a:latin typeface="微軟正黑體" panose="020B0604030504040204" pitchFamily="34" charset="-120"/>
                <a:ea typeface="微軟正黑體" panose="020B0604030504040204" pitchFamily="34" charset="-120"/>
                <a:cs typeface="+mj-cs"/>
              </a:rPr>
              <a:t>=</a:t>
            </a:r>
            <a:r>
              <a:rPr kumimoji="1" lang="zh-TW" altLang="en-US" sz="4800" b="1" i="0" u="none" strike="noStrike" kern="1200" cap="none" spc="300" normalizeH="0" baseline="0" noProof="0" dirty="0">
                <a:ln>
                  <a:noFill/>
                </a:ln>
                <a:solidFill>
                  <a:srgbClr val="7030A0"/>
                </a:solidFill>
                <a:effectLst/>
                <a:uLnTx/>
                <a:uFillTx/>
                <a:latin typeface="微軟正黑體" panose="020B0604030504040204" pitchFamily="34" charset="-120"/>
                <a:ea typeface="微軟正黑體" panose="020B0604030504040204" pitchFamily="34" charset="-120"/>
                <a:cs typeface="+mj-cs"/>
              </a:rPr>
              <a:t>學校特色</a:t>
            </a:r>
            <a:r>
              <a:rPr kumimoji="1" lang="en-US" altLang="zh-TW" sz="4800" b="1" i="0" u="none" strike="noStrike" kern="1200" cap="none" spc="300" normalizeH="0" baseline="0" noProof="0" dirty="0">
                <a:ln>
                  <a:noFill/>
                </a:ln>
                <a:solidFill>
                  <a:srgbClr val="7030A0"/>
                </a:solidFill>
                <a:effectLst/>
                <a:uLnTx/>
                <a:uFillTx/>
                <a:latin typeface="微軟正黑體" panose="020B0604030504040204" pitchFamily="34" charset="-120"/>
                <a:ea typeface="微軟正黑體" panose="020B0604030504040204" pitchFamily="34" charset="-120"/>
                <a:cs typeface="+mj-cs"/>
              </a:rPr>
              <a:t>=</a:t>
            </a:r>
            <a:endParaRPr kumimoji="1" lang="zh-TW" altLang="en-US" sz="4800" b="1" i="0" u="none" strike="noStrike" kern="1200" cap="none" spc="300" normalizeH="0" baseline="0" noProof="0" dirty="0">
              <a:ln>
                <a:noFill/>
              </a:ln>
              <a:solidFill>
                <a:srgbClr val="7030A0"/>
              </a:solidFill>
              <a:effectLst/>
              <a:uLnTx/>
              <a:uFillTx/>
              <a:latin typeface="微軟正黑體" panose="020B0604030504040204" pitchFamily="34" charset="-120"/>
              <a:ea typeface="微軟正黑體" panose="020B0604030504040204" pitchFamily="34" charset="-120"/>
              <a:cs typeface="+mj-cs"/>
            </a:endParaRPr>
          </a:p>
        </p:txBody>
      </p:sp>
      <p:cxnSp>
        <p:nvCxnSpPr>
          <p:cNvPr id="4" name="直線接點 3"/>
          <p:cNvCxnSpPr/>
          <p:nvPr/>
        </p:nvCxnSpPr>
        <p:spPr>
          <a:xfrm>
            <a:off x="1075080" y="1089738"/>
            <a:ext cx="10072048" cy="27295"/>
          </a:xfrm>
          <a:prstGeom prst="line">
            <a:avLst/>
          </a:prstGeom>
          <a:ln w="57150">
            <a:solidFill>
              <a:srgbClr val="66FF66"/>
            </a:solidFill>
          </a:ln>
        </p:spPr>
        <p:style>
          <a:lnRef idx="3">
            <a:schemeClr val="accent6"/>
          </a:lnRef>
          <a:fillRef idx="0">
            <a:schemeClr val="accent6"/>
          </a:fillRef>
          <a:effectRef idx="2">
            <a:schemeClr val="accent6"/>
          </a:effectRef>
          <a:fontRef idx="minor">
            <a:schemeClr val="tx1"/>
          </a:fontRef>
        </p:style>
      </p:cxnSp>
      <p:sp>
        <p:nvSpPr>
          <p:cNvPr id="5" name="投影片編號版面配置區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ACC0DD4-31E6-4F9F-A06C-8C05F53EBBC1}" type="slidenum">
              <a:rPr kumimoji="0"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29979691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線接點 6"/>
          <p:cNvCxnSpPr/>
          <p:nvPr/>
        </p:nvCxnSpPr>
        <p:spPr>
          <a:xfrm>
            <a:off x="1084224" y="1080594"/>
            <a:ext cx="10072048" cy="27295"/>
          </a:xfrm>
          <a:prstGeom prst="line">
            <a:avLst/>
          </a:prstGeom>
          <a:ln w="57150">
            <a:solidFill>
              <a:srgbClr val="66FF66"/>
            </a:solidFill>
          </a:ln>
        </p:spPr>
        <p:style>
          <a:lnRef idx="3">
            <a:schemeClr val="accent6"/>
          </a:lnRef>
          <a:fillRef idx="0">
            <a:schemeClr val="accent6"/>
          </a:fillRef>
          <a:effectRef idx="2">
            <a:schemeClr val="accent6"/>
          </a:effectRef>
          <a:fontRef idx="minor">
            <a:schemeClr val="tx1"/>
          </a:fontRef>
        </p:style>
      </p:cxnSp>
      <p:sp>
        <p:nvSpPr>
          <p:cNvPr id="2" name="標題 1"/>
          <p:cNvSpPr>
            <a:spLocks noGrp="1"/>
          </p:cNvSpPr>
          <p:nvPr>
            <p:ph type="title"/>
          </p:nvPr>
        </p:nvSpPr>
        <p:spPr>
          <a:xfrm>
            <a:off x="1047648" y="26158"/>
            <a:ext cx="10110225" cy="1040154"/>
          </a:xfrm>
        </p:spPr>
        <p:txBody>
          <a:bodyPr>
            <a:noAutofit/>
          </a:bodyPr>
          <a:lstStyle/>
          <a:p>
            <a:pPr algn="ctr"/>
            <a:r>
              <a:rPr kumimoji="1" lang="en-US" altLang="zh-TW" sz="4800" b="1" spc="300" dirty="0">
                <a:solidFill>
                  <a:srgbClr val="7030A0"/>
                </a:solidFill>
                <a:latin typeface="微軟正黑體" panose="020B0604030504040204" pitchFamily="34" charset="-120"/>
                <a:ea typeface="微軟正黑體" panose="020B0604030504040204" pitchFamily="34" charset="-120"/>
                <a:cs typeface="+mn-cs"/>
              </a:rPr>
              <a:t>=</a:t>
            </a:r>
            <a:r>
              <a:rPr kumimoji="1" lang="zh-TW" altLang="en-US" sz="4800" b="1" spc="300" dirty="0">
                <a:solidFill>
                  <a:srgbClr val="7030A0"/>
                </a:solidFill>
                <a:latin typeface="微軟正黑體" panose="020B0604030504040204" pitchFamily="34" charset="-120"/>
                <a:ea typeface="微軟正黑體" panose="020B0604030504040204" pitchFamily="34" charset="-120"/>
                <a:cs typeface="+mn-cs"/>
              </a:rPr>
              <a:t>學校榮譽</a:t>
            </a:r>
            <a:r>
              <a:rPr kumimoji="1" lang="en-US" altLang="zh-TW" sz="4800" b="1" spc="300" dirty="0">
                <a:solidFill>
                  <a:srgbClr val="7030A0"/>
                </a:solidFill>
                <a:latin typeface="微軟正黑體" panose="020B0604030504040204" pitchFamily="34" charset="-120"/>
                <a:ea typeface="微軟正黑體" panose="020B0604030504040204" pitchFamily="34" charset="-120"/>
                <a:cs typeface="+mn-cs"/>
              </a:rPr>
              <a:t>=</a:t>
            </a:r>
            <a:endParaRPr kumimoji="1" lang="zh-TW" altLang="en-US" sz="4800" b="1" spc="300" dirty="0">
              <a:solidFill>
                <a:srgbClr val="7030A0"/>
              </a:solidFill>
              <a:latin typeface="微軟正黑體" panose="020B0604030504040204" pitchFamily="34" charset="-120"/>
              <a:ea typeface="微軟正黑體" panose="020B0604030504040204" pitchFamily="34" charset="-120"/>
              <a:cs typeface="+mn-cs"/>
            </a:endParaRPr>
          </a:p>
        </p:txBody>
      </p:sp>
      <p:sp>
        <p:nvSpPr>
          <p:cNvPr id="3" name="矩形 2"/>
          <p:cNvSpPr/>
          <p:nvPr/>
        </p:nvSpPr>
        <p:spPr>
          <a:xfrm>
            <a:off x="1047648" y="1096514"/>
            <a:ext cx="10306152" cy="5456109"/>
          </a:xfrm>
          <a:prstGeom prst="rect">
            <a:avLst/>
          </a:prstGeom>
        </p:spPr>
        <p:txBody>
          <a:bodyPr wrap="square">
            <a:spAutoFit/>
          </a:bodyPr>
          <a:lstStyle/>
          <a:p>
            <a:pPr marL="265113" marR="0" lvl="0" indent="-265113" algn="just" defTabSz="457200" rtl="0" eaLnBrk="1" fontAlgn="auto" latinLnBrk="0" hangingPunct="1">
              <a:lnSpc>
                <a:spcPts val="2800"/>
              </a:lnSpc>
              <a:spcBef>
                <a:spcPts val="0"/>
              </a:spcBef>
              <a:spcAft>
                <a:spcPts val="0"/>
              </a:spcAft>
              <a:buClrTx/>
              <a:buSzTx/>
              <a:buFontTx/>
              <a:buNone/>
              <a:tabLst/>
              <a:defRPr/>
            </a:pPr>
            <a:r>
              <a:rPr kumimoji="0" lang="en-US" altLang="zh-TW" sz="2200" b="1"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cs typeface="+mn-cs"/>
              </a:rPr>
              <a:t>1.</a:t>
            </a:r>
            <a:r>
              <a:rPr kumimoji="0" lang="zh-TW" altLang="en-US" sz="2200" b="1"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cs typeface="+mn-cs"/>
              </a:rPr>
              <a:t>榮獲</a:t>
            </a:r>
            <a:r>
              <a:rPr kumimoji="0" lang="en-US" altLang="zh-TW" sz="2200" b="1"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cs typeface="+mn-cs"/>
              </a:rPr>
              <a:t>109</a:t>
            </a:r>
            <a:r>
              <a:rPr kumimoji="0" lang="zh-TW" altLang="en-US" sz="2200" b="1"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cs typeface="+mn-cs"/>
              </a:rPr>
              <a:t>年度</a:t>
            </a:r>
            <a:r>
              <a:rPr kumimoji="0" lang="zh-TW" altLang="en-US" sz="2200" b="1" i="0" u="sng"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臺北教育</a:t>
            </a:r>
            <a:r>
              <a:rPr kumimoji="0" lang="en-US" altLang="zh-TW" sz="2200" b="1" i="0" u="sng"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111</a:t>
            </a:r>
            <a:r>
              <a:rPr kumimoji="0" lang="zh-TW" altLang="en-US" sz="2200" b="1" i="0" u="sng"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標竿學校</a:t>
            </a:r>
            <a:r>
              <a:rPr kumimoji="0" lang="zh-TW" altLang="en-US" sz="2200" b="1"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cs typeface="+mn-cs"/>
              </a:rPr>
              <a:t>認證。</a:t>
            </a:r>
          </a:p>
          <a:p>
            <a:pPr marL="265113" marR="0" lvl="0" indent="-265113" algn="just" defTabSz="457200" rtl="0" eaLnBrk="1" fontAlgn="auto" latinLnBrk="0" hangingPunct="1">
              <a:lnSpc>
                <a:spcPts val="2800"/>
              </a:lnSpc>
              <a:spcBef>
                <a:spcPts val="0"/>
              </a:spcBef>
              <a:spcAft>
                <a:spcPts val="0"/>
              </a:spcAft>
              <a:buClrTx/>
              <a:buSzTx/>
              <a:buFontTx/>
              <a:buNone/>
              <a:tabLst/>
              <a:defRPr/>
            </a:pPr>
            <a:r>
              <a:rPr kumimoji="0" lang="en-US" altLang="zh-TW" sz="2200" b="1"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cs typeface="+mn-cs"/>
              </a:rPr>
              <a:t>2.</a:t>
            </a:r>
            <a:r>
              <a:rPr kumimoji="0" lang="zh-TW" altLang="en-US" sz="2200" b="1"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cs typeface="+mn-cs"/>
              </a:rPr>
              <a:t>榮獲</a:t>
            </a:r>
            <a:r>
              <a:rPr kumimoji="0" lang="en-US" altLang="zh-TW" sz="2200" b="1"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cs typeface="+mn-cs"/>
              </a:rPr>
              <a:t>109</a:t>
            </a:r>
            <a:r>
              <a:rPr kumimoji="0" lang="zh-TW" altLang="en-US" sz="2200" b="1"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cs typeface="+mn-cs"/>
              </a:rPr>
              <a:t>年度</a:t>
            </a:r>
            <a:r>
              <a:rPr kumimoji="0" lang="zh-TW" altLang="en-US" sz="2200" b="1"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臺北市百大價值學校行政故事</a:t>
            </a:r>
            <a:r>
              <a:rPr kumimoji="0" lang="zh-TW" altLang="en-US" sz="2200" b="1"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cs typeface="+mn-cs"/>
              </a:rPr>
              <a:t>優勝。</a:t>
            </a:r>
          </a:p>
          <a:p>
            <a:pPr marL="0" marR="0" lvl="0" indent="0" algn="just" defTabSz="457200" rtl="0" eaLnBrk="1" fontAlgn="auto" latinLnBrk="0" hangingPunct="1">
              <a:lnSpc>
                <a:spcPts val="2800"/>
              </a:lnSpc>
              <a:spcBef>
                <a:spcPts val="0"/>
              </a:spcBef>
              <a:spcAft>
                <a:spcPts val="0"/>
              </a:spcAft>
              <a:buClrTx/>
              <a:buSzTx/>
              <a:buFontTx/>
              <a:buNone/>
              <a:tabLst/>
              <a:defRPr/>
            </a:pPr>
            <a:r>
              <a:rPr kumimoji="0" lang="en-US" altLang="zh-TW" sz="2200" b="1"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cs typeface="+mn-cs"/>
              </a:rPr>
              <a:t>3.</a:t>
            </a:r>
            <a:r>
              <a:rPr kumimoji="0" lang="zh-TW" altLang="en-US" sz="2200" b="1"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cs typeface="+mn-cs"/>
              </a:rPr>
              <a:t>通過</a:t>
            </a:r>
            <a:r>
              <a:rPr kumimoji="0" lang="en-US" altLang="zh-TW" sz="2200" b="1"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cs typeface="+mn-cs"/>
              </a:rPr>
              <a:t>109</a:t>
            </a:r>
            <a:r>
              <a:rPr kumimoji="0" lang="zh-TW" altLang="en-US" sz="2200" b="1"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cs typeface="+mn-cs"/>
              </a:rPr>
              <a:t>、</a:t>
            </a:r>
            <a:r>
              <a:rPr kumimoji="0" lang="en-US" altLang="zh-TW" sz="2200" b="1"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cs typeface="+mn-cs"/>
              </a:rPr>
              <a:t>110</a:t>
            </a:r>
            <a:r>
              <a:rPr kumimoji="0" lang="zh-TW" altLang="en-US" sz="2200" b="1"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cs typeface="+mn-cs"/>
              </a:rPr>
              <a:t>學年度</a:t>
            </a:r>
            <a:r>
              <a:rPr kumimoji="0" lang="zh-TW" altLang="en-US" sz="2200" b="1"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臺北市國際學校獎輔導與認證實施計畫</a:t>
            </a:r>
            <a:r>
              <a:rPr kumimoji="0" lang="zh-TW" altLang="en-US" sz="2200" b="1"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cs typeface="+mn-cs"/>
              </a:rPr>
              <a:t>基礎級審查。</a:t>
            </a:r>
          </a:p>
          <a:p>
            <a:pPr marL="0" marR="0" lvl="0" indent="0" algn="just" defTabSz="457200" rtl="0" eaLnBrk="1" fontAlgn="auto" latinLnBrk="0" hangingPunct="1">
              <a:lnSpc>
                <a:spcPts val="2800"/>
              </a:lnSpc>
              <a:spcBef>
                <a:spcPts val="0"/>
              </a:spcBef>
              <a:spcAft>
                <a:spcPts val="0"/>
              </a:spcAft>
              <a:buClrTx/>
              <a:buSzTx/>
              <a:buFontTx/>
              <a:buNone/>
              <a:tabLst/>
              <a:defRPr/>
            </a:pPr>
            <a:r>
              <a:rPr kumimoji="0" lang="en-US" altLang="zh-TW" sz="2200" b="1"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cs typeface="+mn-cs"/>
              </a:rPr>
              <a:t>4.</a:t>
            </a:r>
            <a:r>
              <a:rPr kumimoji="0" lang="zh-TW" altLang="en-US" sz="2200" b="1"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cs typeface="+mn-cs"/>
              </a:rPr>
              <a:t>通過</a:t>
            </a:r>
            <a:r>
              <a:rPr kumimoji="0" lang="en-US" altLang="zh-TW" sz="2200" b="1"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cs typeface="+mn-cs"/>
              </a:rPr>
              <a:t>110</a:t>
            </a:r>
            <a:r>
              <a:rPr kumimoji="0" lang="zh-TW" altLang="en-US" sz="2200" b="1"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cs typeface="+mn-cs"/>
              </a:rPr>
              <a:t>年度</a:t>
            </a:r>
            <a:r>
              <a:rPr kumimoji="0" lang="zh-TW" altLang="en-US" sz="2200" b="1" i="0" u="sng"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臺北市優質學校行政管理</a:t>
            </a:r>
            <a:r>
              <a:rPr kumimoji="0" lang="zh-TW" altLang="en-US" sz="2200" b="1"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cs typeface="+mn-cs"/>
              </a:rPr>
              <a:t>向度評選。</a:t>
            </a:r>
            <a:endParaRPr kumimoji="0" lang="en-US" altLang="zh-TW" sz="2200" b="1"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cs typeface="+mn-cs"/>
            </a:endParaRPr>
          </a:p>
          <a:p>
            <a:pPr marL="0" marR="0" lvl="0" indent="0" algn="just" defTabSz="457200" rtl="0" eaLnBrk="1" fontAlgn="auto" latinLnBrk="0" hangingPunct="1">
              <a:lnSpc>
                <a:spcPts val="2800"/>
              </a:lnSpc>
              <a:spcBef>
                <a:spcPts val="0"/>
              </a:spcBef>
              <a:spcAft>
                <a:spcPts val="0"/>
              </a:spcAft>
              <a:buClrTx/>
              <a:buSzTx/>
              <a:buFontTx/>
              <a:buNone/>
              <a:tabLst/>
              <a:defRPr/>
            </a:pPr>
            <a:r>
              <a:rPr kumimoji="0" lang="en-US" altLang="zh-TW" sz="2200" b="1"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cs typeface="+mn-cs"/>
              </a:rPr>
              <a:t>5.</a:t>
            </a:r>
            <a:r>
              <a:rPr kumimoji="0" lang="zh-TW" altLang="en-US" sz="2200" b="1"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cs typeface="+mn-cs"/>
              </a:rPr>
              <a:t>榮獲</a:t>
            </a:r>
            <a:r>
              <a:rPr kumimoji="0" lang="en-US" altLang="zh-TW" sz="2200" b="1"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cs typeface="+mn-cs"/>
              </a:rPr>
              <a:t>110</a:t>
            </a:r>
            <a:r>
              <a:rPr kumimoji="0" lang="zh-TW" altLang="en-US" sz="2200" b="1"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cs typeface="+mn-cs"/>
              </a:rPr>
              <a:t>年度</a:t>
            </a:r>
            <a:r>
              <a:rPr kumimoji="0" lang="zh-TW" altLang="en-US" sz="2200" b="1" i="0" u="sng"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臺北市交通安全教育訪視</a:t>
            </a:r>
            <a:r>
              <a:rPr kumimoji="0" lang="zh-TW" altLang="en-US" sz="2200" b="1"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cs typeface="+mn-cs"/>
              </a:rPr>
              <a:t>「金輪獎」。</a:t>
            </a:r>
          </a:p>
          <a:p>
            <a:pPr marL="0" marR="0" lvl="0" indent="0" algn="just" defTabSz="457200" rtl="0" eaLnBrk="1" fontAlgn="auto" latinLnBrk="0" hangingPunct="1">
              <a:lnSpc>
                <a:spcPts val="2800"/>
              </a:lnSpc>
              <a:spcBef>
                <a:spcPts val="0"/>
              </a:spcBef>
              <a:spcAft>
                <a:spcPts val="0"/>
              </a:spcAft>
              <a:buClrTx/>
              <a:buSzTx/>
              <a:buFontTx/>
              <a:buNone/>
              <a:tabLst/>
              <a:defRPr/>
            </a:pPr>
            <a:r>
              <a:rPr kumimoji="0" lang="en-US" altLang="zh-TW" sz="2200" b="1"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cs typeface="+mn-cs"/>
              </a:rPr>
              <a:t>6.</a:t>
            </a:r>
            <a:r>
              <a:rPr kumimoji="0" lang="zh-TW" altLang="en-US" sz="2200" b="1"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cs typeface="+mn-cs"/>
              </a:rPr>
              <a:t>榮獲</a:t>
            </a:r>
            <a:r>
              <a:rPr kumimoji="0" lang="zh-TW" altLang="en-US" sz="2200" b="1"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臺北市政府「</a:t>
            </a:r>
            <a:r>
              <a:rPr kumimoji="0" lang="en-US" altLang="zh-TW" sz="2200" b="1"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2021</a:t>
            </a:r>
            <a:r>
              <a:rPr kumimoji="0" lang="zh-TW" altLang="en-US" sz="2200" b="1"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傑出資訊創新獎」</a:t>
            </a:r>
            <a:r>
              <a:rPr kumimoji="0" lang="zh-TW" altLang="en-US" sz="2200" b="1"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cs typeface="+mn-cs"/>
              </a:rPr>
              <a:t>第三名。</a:t>
            </a:r>
            <a:endParaRPr kumimoji="0" lang="en-US" altLang="zh-TW" sz="2200" b="1"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cs typeface="+mn-cs"/>
            </a:endParaRPr>
          </a:p>
          <a:p>
            <a:pPr marL="0" marR="0" lvl="0" indent="0" algn="just" defTabSz="457200" rtl="0" eaLnBrk="1" fontAlgn="auto" latinLnBrk="0" hangingPunct="1">
              <a:lnSpc>
                <a:spcPts val="2800"/>
              </a:lnSpc>
              <a:spcBef>
                <a:spcPts val="0"/>
              </a:spcBef>
              <a:spcAft>
                <a:spcPts val="0"/>
              </a:spcAft>
              <a:buClrTx/>
              <a:buSzTx/>
              <a:buFontTx/>
              <a:buNone/>
              <a:tabLst/>
              <a:defRPr/>
            </a:pPr>
            <a:r>
              <a:rPr kumimoji="0" lang="en-US" altLang="zh-TW" sz="2200" b="1"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cs typeface="+mn-cs"/>
              </a:rPr>
              <a:t>7.</a:t>
            </a:r>
            <a:r>
              <a:rPr kumimoji="0" lang="zh-TW" altLang="en-US" sz="2200" b="1"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cs typeface="+mn-cs"/>
              </a:rPr>
              <a:t>榮獲</a:t>
            </a:r>
            <a:r>
              <a:rPr kumimoji="0" lang="en-US" altLang="zh-TW" sz="2200" b="1"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cs typeface="+mn-cs"/>
              </a:rPr>
              <a:t>110</a:t>
            </a:r>
            <a:r>
              <a:rPr kumimoji="0" lang="zh-TW" altLang="en-US" sz="2200" b="1"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cs typeface="+mn-cs"/>
              </a:rPr>
              <a:t>年度</a:t>
            </a:r>
            <a:r>
              <a:rPr kumimoji="0" lang="zh-TW" altLang="en-US" sz="2200" b="1"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臺北市行動學習學校認證</a:t>
            </a:r>
            <a:r>
              <a:rPr kumimoji="0" lang="zh-TW" altLang="en-US" sz="2200" b="1"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cs typeface="+mn-cs"/>
              </a:rPr>
              <a:t>銅質獎。</a:t>
            </a:r>
          </a:p>
          <a:p>
            <a:pPr marL="0" marR="0" lvl="0" indent="0" algn="just" defTabSz="457200" rtl="0" eaLnBrk="1" fontAlgn="auto" latinLnBrk="0" hangingPunct="1">
              <a:lnSpc>
                <a:spcPts val="2800"/>
              </a:lnSpc>
              <a:spcBef>
                <a:spcPts val="0"/>
              </a:spcBef>
              <a:spcAft>
                <a:spcPts val="0"/>
              </a:spcAft>
              <a:buClrTx/>
              <a:buSzTx/>
              <a:buFontTx/>
              <a:buNone/>
              <a:tabLst/>
              <a:defRPr/>
            </a:pPr>
            <a:r>
              <a:rPr kumimoji="0" lang="en-US" altLang="zh-TW" sz="2200" b="1"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cs typeface="+mn-cs"/>
              </a:rPr>
              <a:t>8.</a:t>
            </a:r>
            <a:r>
              <a:rPr kumimoji="0" lang="zh-TW" altLang="en-US" sz="2200" b="1"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cs typeface="+mn-cs"/>
              </a:rPr>
              <a:t>榮獲</a:t>
            </a:r>
            <a:r>
              <a:rPr kumimoji="0" lang="en-US" altLang="zh-TW" sz="2200" b="1"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cs typeface="+mn-cs"/>
              </a:rPr>
              <a:t>110</a:t>
            </a:r>
            <a:r>
              <a:rPr kumimoji="0" lang="zh-TW" altLang="en-US" sz="2200" b="1"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cs typeface="+mn-cs"/>
              </a:rPr>
              <a:t>年度</a:t>
            </a:r>
            <a:r>
              <a:rPr kumimoji="0" lang="zh-TW" altLang="en-US" sz="2200" b="1"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臺北市田園城市建置小田園類</a:t>
            </a:r>
            <a:r>
              <a:rPr kumimoji="0" lang="zh-TW" altLang="en-US" sz="2200" b="1"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cs typeface="+mn-cs"/>
              </a:rPr>
              <a:t>競賽優等獎。</a:t>
            </a:r>
          </a:p>
          <a:p>
            <a:pPr marL="0" marR="0" lvl="0" indent="0" algn="just" defTabSz="457200" rtl="0" eaLnBrk="1" fontAlgn="auto" latinLnBrk="0" hangingPunct="1">
              <a:lnSpc>
                <a:spcPts val="2800"/>
              </a:lnSpc>
              <a:spcBef>
                <a:spcPts val="0"/>
              </a:spcBef>
              <a:spcAft>
                <a:spcPts val="0"/>
              </a:spcAft>
              <a:buClrTx/>
              <a:buSzTx/>
              <a:buFontTx/>
              <a:buNone/>
              <a:tabLst/>
              <a:defRPr/>
            </a:pPr>
            <a:r>
              <a:rPr kumimoji="0" lang="en-US" altLang="zh-TW" sz="2200" b="1"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cs typeface="+mn-cs"/>
              </a:rPr>
              <a:t>9.</a:t>
            </a:r>
            <a:r>
              <a:rPr kumimoji="0" lang="zh-TW" altLang="en-US" sz="2200" b="1"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cs typeface="+mn-cs"/>
              </a:rPr>
              <a:t>榮獲</a:t>
            </a:r>
            <a:r>
              <a:rPr kumimoji="0" lang="en-US" altLang="zh-TW" sz="2200" b="1"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cs typeface="+mn-cs"/>
              </a:rPr>
              <a:t>110</a:t>
            </a:r>
            <a:r>
              <a:rPr kumimoji="0" lang="zh-TW" altLang="en-US" sz="2200" b="1"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cs typeface="+mn-cs"/>
              </a:rPr>
              <a:t>年度</a:t>
            </a:r>
            <a:r>
              <a:rPr kumimoji="0" lang="zh-TW" altLang="en-US" sz="2200" b="1"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臺北市百大績優工程採購及財管行政人員</a:t>
            </a:r>
            <a:r>
              <a:rPr kumimoji="0" lang="zh-TW" altLang="en-US" sz="2200" b="1"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cs typeface="+mn-cs"/>
              </a:rPr>
              <a:t>團體組銀質獎。</a:t>
            </a:r>
            <a:endParaRPr kumimoji="0" lang="en-US" altLang="zh-TW" sz="2200" b="1"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cs typeface="+mn-cs"/>
            </a:endParaRPr>
          </a:p>
          <a:p>
            <a:pPr marL="0" marR="0" lvl="0" indent="0" algn="just" defTabSz="457200" rtl="0" eaLnBrk="1" fontAlgn="auto" latinLnBrk="0" hangingPunct="1">
              <a:lnSpc>
                <a:spcPts val="2800"/>
              </a:lnSpc>
              <a:spcBef>
                <a:spcPts val="0"/>
              </a:spcBef>
              <a:spcAft>
                <a:spcPts val="0"/>
              </a:spcAft>
              <a:buClrTx/>
              <a:buSzTx/>
              <a:buFontTx/>
              <a:buNone/>
              <a:tabLst/>
              <a:defRPr/>
            </a:pPr>
            <a:r>
              <a:rPr kumimoji="0" lang="en-US" altLang="zh-TW" sz="2200" b="1"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cs typeface="+mn-cs"/>
              </a:rPr>
              <a:t>10.</a:t>
            </a:r>
            <a:r>
              <a:rPr kumimoji="0" lang="zh-TW" altLang="en-US" sz="2200" b="1"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cs typeface="+mn-cs"/>
              </a:rPr>
              <a:t>榮獲</a:t>
            </a:r>
            <a:r>
              <a:rPr kumimoji="0" lang="en-US" altLang="zh-TW" sz="2200" b="1"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cs typeface="+mn-cs"/>
              </a:rPr>
              <a:t>111</a:t>
            </a:r>
            <a:r>
              <a:rPr kumimoji="0" lang="zh-TW" altLang="en-US" sz="2200" b="1"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cs typeface="+mn-cs"/>
              </a:rPr>
              <a:t>年度</a:t>
            </a:r>
            <a:r>
              <a:rPr kumimoji="0" lang="zh-TW" altLang="en-US" sz="2200" b="1"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臺北市校園災害防救計畫及防災成果網頁</a:t>
            </a:r>
            <a:r>
              <a:rPr kumimoji="0" lang="zh-TW" altLang="en-US" sz="2200" b="1"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cs typeface="+mn-cs"/>
              </a:rPr>
              <a:t>評選特優。</a:t>
            </a:r>
            <a:endParaRPr kumimoji="0" lang="en-US" altLang="zh-TW" sz="2200" b="1"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cs typeface="+mn-cs"/>
            </a:endParaRPr>
          </a:p>
          <a:p>
            <a:pPr marL="0" marR="0" lvl="0" indent="0" algn="just" defTabSz="457200" rtl="0" eaLnBrk="1" fontAlgn="auto" latinLnBrk="0" hangingPunct="1">
              <a:lnSpc>
                <a:spcPts val="2800"/>
              </a:lnSpc>
              <a:spcBef>
                <a:spcPts val="0"/>
              </a:spcBef>
              <a:spcAft>
                <a:spcPts val="0"/>
              </a:spcAft>
              <a:buClrTx/>
              <a:buSzTx/>
              <a:buFontTx/>
              <a:buNone/>
              <a:tabLst/>
              <a:defRPr/>
            </a:pPr>
            <a:r>
              <a:rPr kumimoji="0" lang="en-US" altLang="zh-TW" sz="2200" b="1"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cs typeface="+mn-cs"/>
              </a:rPr>
              <a:t>11.</a:t>
            </a:r>
            <a:r>
              <a:rPr kumimoji="0" lang="zh-TW" altLang="en-US" sz="2200" b="1"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cs typeface="+mn-cs"/>
              </a:rPr>
              <a:t>榮獲</a:t>
            </a:r>
            <a:r>
              <a:rPr kumimoji="0" lang="en-US" altLang="zh-TW" sz="2200" b="1"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cs typeface="+mn-cs"/>
              </a:rPr>
              <a:t>110</a:t>
            </a:r>
            <a:r>
              <a:rPr kumimoji="0" lang="zh-TW" altLang="en-US" sz="2200" b="1"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cs typeface="+mn-cs"/>
              </a:rPr>
              <a:t>年度</a:t>
            </a:r>
            <a:r>
              <a:rPr kumimoji="0" lang="zh-TW" altLang="en-US" sz="2200" b="1"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臺北市行動學習學校認證</a:t>
            </a:r>
            <a:r>
              <a:rPr kumimoji="0" lang="zh-TW" altLang="en-US" sz="2200" b="1"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cs typeface="+mn-cs"/>
              </a:rPr>
              <a:t>銀質獎。</a:t>
            </a:r>
          </a:p>
          <a:p>
            <a:pPr marL="0" marR="0" lvl="0" indent="0" algn="just" defTabSz="457200" rtl="0" eaLnBrk="1" fontAlgn="auto" latinLnBrk="0" hangingPunct="1">
              <a:lnSpc>
                <a:spcPts val="2800"/>
              </a:lnSpc>
              <a:spcBef>
                <a:spcPts val="0"/>
              </a:spcBef>
              <a:spcAft>
                <a:spcPts val="0"/>
              </a:spcAft>
              <a:buClrTx/>
              <a:buSzTx/>
              <a:buFontTx/>
              <a:buNone/>
              <a:tabLst/>
              <a:defRPr/>
            </a:pPr>
            <a:r>
              <a:rPr kumimoji="0" lang="en-US" altLang="zh-TW" sz="2200" b="1"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cs typeface="+mn-cs"/>
              </a:rPr>
              <a:t>12.</a:t>
            </a:r>
            <a:r>
              <a:rPr kumimoji="0" lang="zh-TW" altLang="en-US" sz="2200" b="1"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cs typeface="+mn-cs"/>
              </a:rPr>
              <a:t>通過</a:t>
            </a:r>
            <a:r>
              <a:rPr kumimoji="0" lang="en-US" altLang="zh-TW" sz="2200" b="1"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cs typeface="+mn-cs"/>
              </a:rPr>
              <a:t>111</a:t>
            </a:r>
            <a:r>
              <a:rPr kumimoji="0" lang="zh-TW" altLang="en-US" sz="2200" b="1"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cs typeface="+mn-cs"/>
              </a:rPr>
              <a:t>年度</a:t>
            </a:r>
            <a:r>
              <a:rPr kumimoji="0" lang="zh-TW" altLang="en-US" sz="2200" b="1" i="0" u="sng"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臺北市優質學校創新實驗</a:t>
            </a:r>
            <a:r>
              <a:rPr kumimoji="0" lang="zh-TW" altLang="en-US" sz="2200" b="1"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cs typeface="+mn-cs"/>
              </a:rPr>
              <a:t>向度評選。</a:t>
            </a:r>
            <a:endParaRPr kumimoji="0" lang="en-US" altLang="zh-TW" sz="2200" b="1"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cs typeface="+mn-cs"/>
            </a:endParaRPr>
          </a:p>
          <a:p>
            <a:pPr marL="0" marR="0" lvl="0" indent="0" algn="just" defTabSz="457200" rtl="0" eaLnBrk="1" fontAlgn="auto" latinLnBrk="0" hangingPunct="1">
              <a:lnSpc>
                <a:spcPts val="2800"/>
              </a:lnSpc>
              <a:spcBef>
                <a:spcPts val="0"/>
              </a:spcBef>
              <a:spcAft>
                <a:spcPts val="0"/>
              </a:spcAft>
              <a:buClrTx/>
              <a:buSzTx/>
              <a:buFontTx/>
              <a:buNone/>
              <a:tabLst/>
              <a:defRPr/>
            </a:pPr>
            <a:r>
              <a:rPr kumimoji="0" lang="en-US" altLang="zh-TW" sz="2200" b="1"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cs typeface="+mn-cs"/>
              </a:rPr>
              <a:t>13.</a:t>
            </a:r>
            <a:r>
              <a:rPr kumimoji="0" lang="zh-TW" altLang="en-US" sz="2200" b="1"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cs typeface="+mn-cs"/>
              </a:rPr>
              <a:t>榮獲</a:t>
            </a:r>
            <a:r>
              <a:rPr kumimoji="0" lang="en-US" altLang="zh-TW" sz="2200" b="1"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cs typeface="+mn-cs"/>
              </a:rPr>
              <a:t>111</a:t>
            </a:r>
            <a:r>
              <a:rPr kumimoji="0" lang="zh-TW" altLang="en-US" sz="2200" b="1"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cs typeface="+mn-cs"/>
              </a:rPr>
              <a:t>年度</a:t>
            </a:r>
            <a:r>
              <a:rPr kumimoji="0" lang="zh-TW" altLang="en-US" sz="2200" b="1"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臺北市田園城市建置小田園類</a:t>
            </a:r>
            <a:r>
              <a:rPr kumimoji="0" lang="zh-TW" altLang="en-US" sz="2200" b="1"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cs typeface="+mn-cs"/>
              </a:rPr>
              <a:t>競賽優等獎。</a:t>
            </a:r>
            <a:endParaRPr kumimoji="0" lang="en-US" altLang="zh-TW" sz="2200" b="1"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cs typeface="+mn-cs"/>
            </a:endParaRPr>
          </a:p>
          <a:p>
            <a:pPr marL="0" marR="0" lvl="0" indent="0" algn="just" defTabSz="457200" rtl="0" eaLnBrk="1" fontAlgn="auto" latinLnBrk="0" hangingPunct="1">
              <a:lnSpc>
                <a:spcPts val="2800"/>
              </a:lnSpc>
              <a:spcBef>
                <a:spcPts val="0"/>
              </a:spcBef>
              <a:spcAft>
                <a:spcPts val="0"/>
              </a:spcAft>
              <a:buClrTx/>
              <a:buSzTx/>
              <a:buFontTx/>
              <a:buNone/>
              <a:tabLst/>
              <a:defRPr/>
            </a:pPr>
            <a:r>
              <a:rPr kumimoji="0" lang="en-US" altLang="zh-TW" sz="2200" b="1"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cs typeface="+mn-cs"/>
              </a:rPr>
              <a:t>14.</a:t>
            </a:r>
            <a:r>
              <a:rPr kumimoji="0" lang="zh-TW" altLang="en-US" sz="2200" b="1"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cs typeface="+mn-cs"/>
              </a:rPr>
              <a:t>榮獲</a:t>
            </a:r>
            <a:r>
              <a:rPr kumimoji="0" lang="en-US" altLang="zh-TW" sz="2200" b="1"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cs typeface="+mn-cs"/>
              </a:rPr>
              <a:t>112</a:t>
            </a:r>
            <a:r>
              <a:rPr kumimoji="0" lang="zh-TW" altLang="en-US" sz="2200" b="1"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cs typeface="+mn-cs"/>
              </a:rPr>
              <a:t>年度</a:t>
            </a:r>
            <a:r>
              <a:rPr kumimoji="0" lang="zh-TW" altLang="en-US" sz="2200" b="1"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教育部</a:t>
            </a:r>
            <a:r>
              <a:rPr kumimoji="0" lang="zh-TW" altLang="zh-TW" sz="2200" b="1" i="0" u="sng"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全國高級中等學校交通安全教育訪視</a:t>
            </a:r>
            <a:r>
              <a:rPr kumimoji="0" lang="zh-TW" altLang="en-US" sz="2200" b="1"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cs typeface="+mn-cs"/>
              </a:rPr>
              <a:t>「</a:t>
            </a:r>
            <a:r>
              <a:rPr kumimoji="0" lang="zh-TW" altLang="zh-TW" sz="2200" b="1"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cs typeface="+mn-cs"/>
              </a:rPr>
              <a:t>金安獎</a:t>
            </a:r>
            <a:r>
              <a:rPr kumimoji="0" lang="zh-TW" altLang="en-US" sz="2200" b="1"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cs typeface="+mn-cs"/>
              </a:rPr>
              <a:t>」。</a:t>
            </a:r>
            <a:endParaRPr kumimoji="0" lang="en-US" altLang="zh-TW" sz="2200" b="1"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cs typeface="+mn-cs"/>
            </a:endParaRPr>
          </a:p>
          <a:p>
            <a:pPr marL="0" marR="0" lvl="0" indent="0" algn="just" defTabSz="457200" rtl="0" eaLnBrk="1" fontAlgn="auto" latinLnBrk="0" hangingPunct="1">
              <a:lnSpc>
                <a:spcPts val="2800"/>
              </a:lnSpc>
              <a:spcBef>
                <a:spcPts val="0"/>
              </a:spcBef>
              <a:spcAft>
                <a:spcPts val="0"/>
              </a:spcAft>
              <a:buClrTx/>
              <a:buSzTx/>
              <a:buFontTx/>
              <a:buNone/>
              <a:tabLst/>
              <a:defRPr/>
            </a:pPr>
            <a:endParaRPr kumimoji="0" lang="en-US" altLang="zh-TW" sz="2200" b="1" i="0" u="none" strike="noStrike" kern="1200" cap="none" spc="0" normalizeH="0" baseline="0" noProof="0" dirty="0">
              <a:ln>
                <a:noFill/>
              </a:ln>
              <a:solidFill>
                <a:srgbClr val="0070C0"/>
              </a:solidFill>
              <a:effectLst/>
              <a:uLnTx/>
              <a:uFillTx/>
              <a:latin typeface="標楷體" panose="03000509000000000000" pitchFamily="65" charset="-120"/>
              <a:ea typeface="標楷體" panose="03000509000000000000" pitchFamily="65" charset="-120"/>
              <a:cs typeface="+mn-cs"/>
            </a:endParaRPr>
          </a:p>
        </p:txBody>
      </p:sp>
      <p:sp>
        <p:nvSpPr>
          <p:cNvPr id="5" name="投影片編號版面配置區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ACC0DD4-31E6-4F9F-A06C-8C05F53EBBC1}" type="slidenum">
              <a:rPr kumimoji="0"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38730362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a:xfrm>
            <a:off x="8590663" y="6135368"/>
            <a:ext cx="683339"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2EE351-F82D-4DDB-BEBF-840115396692}" type="slidenum">
              <a:rPr kumimoji="0" lang="zh-TW" altLang="en-US" sz="900" b="0" i="0" u="none" strike="noStrike" kern="1200" cap="none" spc="0" normalizeH="0" baseline="0" noProof="0" smtClean="0">
                <a:ln>
                  <a:noFill/>
                </a:ln>
                <a:solidFill>
                  <a:srgbClr val="5FCBEF"/>
                </a:solidFill>
                <a:effectLst/>
                <a:uLnTx/>
                <a:uFillTx/>
                <a:latin typeface="Trebuchet MS" panose="020B0603020202020204"/>
                <a:ea typeface="微軟正黑體" panose="020B0604030504040204" pitchFamily="34"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TW" altLang="en-US" sz="900" b="0" i="0" u="none" strike="noStrike" kern="1200" cap="none" spc="0" normalizeH="0" baseline="0" noProof="0">
              <a:ln>
                <a:noFill/>
              </a:ln>
              <a:solidFill>
                <a:srgbClr val="5FCBEF"/>
              </a:solidFill>
              <a:effectLst/>
              <a:uLnTx/>
              <a:uFillTx/>
              <a:latin typeface="Trebuchet MS" panose="020B0603020202020204"/>
              <a:ea typeface="微軟正黑體" panose="020B0604030504040204" pitchFamily="34" charset="-120"/>
              <a:cs typeface="+mn-cs"/>
            </a:endParaRPr>
          </a:p>
        </p:txBody>
      </p:sp>
      <p:pic>
        <p:nvPicPr>
          <p:cNvPr id="6" name="圖片 5"/>
          <p:cNvPicPr>
            <a:picLocks noChangeAspect="1"/>
          </p:cNvPicPr>
          <p:nvPr/>
        </p:nvPicPr>
        <p:blipFill rotWithShape="1">
          <a:blip r:embed="rId3">
            <a:extLst>
              <a:ext uri="{28A0092B-C50C-407E-A947-70E740481C1C}">
                <a14:useLocalDpi xmlns:a14="http://schemas.microsoft.com/office/drawing/2010/main" val="0"/>
              </a:ext>
            </a:extLst>
          </a:blip>
          <a:srcRect l="28137" t="11242" r="29902" b="37386"/>
          <a:stretch/>
        </p:blipFill>
        <p:spPr>
          <a:xfrm>
            <a:off x="4670613" y="2320793"/>
            <a:ext cx="3003176" cy="2757588"/>
          </a:xfrm>
          <a:prstGeom prst="rect">
            <a:avLst/>
          </a:prstGeom>
        </p:spPr>
      </p:pic>
      <p:grpSp>
        <p:nvGrpSpPr>
          <p:cNvPr id="2" name="群組 1"/>
          <p:cNvGrpSpPr/>
          <p:nvPr/>
        </p:nvGrpSpPr>
        <p:grpSpPr>
          <a:xfrm>
            <a:off x="541556" y="1257821"/>
            <a:ext cx="3788452" cy="1658474"/>
            <a:chOff x="263595" y="1523997"/>
            <a:chExt cx="3788452" cy="1658474"/>
          </a:xfrm>
        </p:grpSpPr>
        <p:grpSp>
          <p:nvGrpSpPr>
            <p:cNvPr id="7" name="群組 6"/>
            <p:cNvGrpSpPr/>
            <p:nvPr/>
          </p:nvGrpSpPr>
          <p:grpSpPr>
            <a:xfrm>
              <a:off x="263595" y="1760156"/>
              <a:ext cx="3788452" cy="1422315"/>
              <a:chOff x="-2" y="2095928"/>
              <a:chExt cx="5559261" cy="1486801"/>
            </a:xfrm>
          </p:grpSpPr>
          <p:sp>
            <p:nvSpPr>
              <p:cNvPr id="11" name="矩形 10"/>
              <p:cNvSpPr/>
              <p:nvPr/>
            </p:nvSpPr>
            <p:spPr>
              <a:xfrm>
                <a:off x="0" y="2095929"/>
                <a:ext cx="5559259" cy="1486800"/>
              </a:xfrm>
              <a:prstGeom prst="rect">
                <a:avLst/>
              </a:prstGeom>
              <a:ln>
                <a:solidFill>
                  <a:srgbClr val="006600"/>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2" name="文字方塊 11"/>
              <p:cNvSpPr txBox="1"/>
              <p:nvPr/>
            </p:nvSpPr>
            <p:spPr>
              <a:xfrm>
                <a:off x="-2" y="2095928"/>
                <a:ext cx="5331005" cy="146483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31460" tIns="333248" rIns="431460" bIns="113792" numCol="1" spcCol="1270" anchor="t" anchorCtr="0">
                <a:noAutofit/>
              </a:bodyPr>
              <a:lstStyle/>
              <a:p>
                <a:pPr marL="342900" marR="0" lvl="0" indent="-342900" algn="l" defTabSz="457200" rtl="0" eaLnBrk="1" fontAlgn="auto" latinLnBrk="0" hangingPunct="1">
                  <a:lnSpc>
                    <a:spcPct val="100000"/>
                  </a:lnSpc>
                  <a:spcBef>
                    <a:spcPct val="0"/>
                  </a:spcBef>
                  <a:spcAft>
                    <a:spcPts val="0"/>
                  </a:spcAft>
                  <a:buClrTx/>
                  <a:buSzTx/>
                  <a:buFont typeface="+mj-lt"/>
                  <a:buAutoNum type="arabicPeriod"/>
                  <a:tabLst/>
                  <a:defRPr/>
                </a:pPr>
                <a:r>
                  <a:rPr kumimoji="0" lang="zh-TW" altLang="en-US" sz="1600" b="1" i="0" u="none" strike="noStrike" kern="1200" cap="none" spc="0" normalizeH="0" baseline="0" noProof="0" dirty="0">
                    <a:ln>
                      <a:noFill/>
                    </a:ln>
                    <a:solidFill>
                      <a:prstClr val="black">
                        <a:hueOff val="0"/>
                        <a:satOff val="0"/>
                        <a:lumOff val="0"/>
                        <a:alphaOff val="0"/>
                      </a:prstClr>
                    </a:solidFill>
                    <a:effectLst/>
                    <a:uLnTx/>
                    <a:uFillTx/>
                    <a:latin typeface="Trebuchet MS" panose="020B0603020202020204"/>
                    <a:ea typeface="微軟正黑體" panose="020B0604030504040204" pitchFamily="34" charset="-120"/>
                    <a:cs typeface="+mn-cs"/>
                  </a:rPr>
                  <a:t>與德國西門子簽訂合作備忘錄</a:t>
                </a:r>
                <a:endParaRPr kumimoji="0" lang="en-US" altLang="zh-TW" sz="1600" b="1" i="0" u="none" strike="noStrike" kern="1200" cap="none" spc="0" normalizeH="0" baseline="0" noProof="0" dirty="0">
                  <a:ln>
                    <a:noFill/>
                  </a:ln>
                  <a:solidFill>
                    <a:prstClr val="black">
                      <a:hueOff val="0"/>
                      <a:satOff val="0"/>
                      <a:lumOff val="0"/>
                      <a:alphaOff val="0"/>
                    </a:prstClr>
                  </a:solidFill>
                  <a:effectLst/>
                  <a:uLnTx/>
                  <a:uFillTx/>
                  <a:latin typeface="Trebuchet MS" panose="020B0603020202020204"/>
                  <a:ea typeface="微軟正黑體" panose="020B0604030504040204" pitchFamily="34" charset="-120"/>
                  <a:cs typeface="+mn-cs"/>
                </a:endParaRPr>
              </a:p>
              <a:p>
                <a:pPr marL="342900" marR="0" lvl="0" indent="-342900" algn="l" defTabSz="457200" rtl="0" eaLnBrk="1" fontAlgn="auto" latinLnBrk="0" hangingPunct="1">
                  <a:lnSpc>
                    <a:spcPct val="100000"/>
                  </a:lnSpc>
                  <a:spcBef>
                    <a:spcPct val="0"/>
                  </a:spcBef>
                  <a:spcAft>
                    <a:spcPts val="0"/>
                  </a:spcAft>
                  <a:buClrTx/>
                  <a:buSzTx/>
                  <a:buFont typeface="+mj-lt"/>
                  <a:buAutoNum type="arabicPeriod"/>
                  <a:tabLst/>
                  <a:defRPr/>
                </a:pPr>
                <a:r>
                  <a:rPr kumimoji="0" lang="zh-TW" altLang="en-US" sz="1600" b="1" i="0" u="none" strike="noStrike" kern="1200" cap="none" spc="0" normalizeH="0" baseline="0" noProof="0" dirty="0">
                    <a:ln>
                      <a:noFill/>
                    </a:ln>
                    <a:solidFill>
                      <a:prstClr val="black">
                        <a:hueOff val="0"/>
                        <a:satOff val="0"/>
                        <a:lumOff val="0"/>
                        <a:alphaOff val="0"/>
                      </a:prstClr>
                    </a:solidFill>
                    <a:effectLst/>
                    <a:uLnTx/>
                    <a:uFillTx/>
                    <a:latin typeface="Trebuchet MS" panose="020B0603020202020204"/>
                    <a:ea typeface="微軟正黑體" panose="020B0604030504040204" pitchFamily="34" charset="-120"/>
                    <a:cs typeface="+mn-cs"/>
                  </a:rPr>
                  <a:t>成立「西門子自動化技術訓練中心」培訓師生</a:t>
                </a:r>
              </a:p>
            </p:txBody>
          </p:sp>
        </p:grpSp>
        <p:grpSp>
          <p:nvGrpSpPr>
            <p:cNvPr id="8" name="群組 7"/>
            <p:cNvGrpSpPr/>
            <p:nvPr/>
          </p:nvGrpSpPr>
          <p:grpSpPr>
            <a:xfrm>
              <a:off x="541558" y="1523997"/>
              <a:ext cx="3015883" cy="472320"/>
              <a:chOff x="277962" y="1859769"/>
              <a:chExt cx="3891481" cy="472320"/>
            </a:xfrm>
          </p:grpSpPr>
          <p:sp>
            <p:nvSpPr>
              <p:cNvPr id="9" name="圓角矩形 8"/>
              <p:cNvSpPr/>
              <p:nvPr/>
            </p:nvSpPr>
            <p:spPr>
              <a:xfrm>
                <a:off x="277962" y="1859769"/>
                <a:ext cx="3891481" cy="472320"/>
              </a:xfrm>
              <a:prstGeom prst="roundRect">
                <a:avLst/>
              </a:prstGeom>
              <a:solidFill>
                <a:schemeClr val="accent2">
                  <a:lumMod val="50000"/>
                </a:schemeClr>
              </a:solidFill>
            </p:spPr>
            <p:style>
              <a:lnRef idx="2">
                <a:schemeClr val="lt1">
                  <a:hueOff val="0"/>
                  <a:satOff val="0"/>
                  <a:lumOff val="0"/>
                  <a:alphaOff val="0"/>
                </a:schemeClr>
              </a:lnRef>
              <a:fillRef idx="1">
                <a:scrgbClr r="0" g="0" b="0"/>
              </a:fillRef>
              <a:effectRef idx="0">
                <a:schemeClr val="accent4">
                  <a:hueOff val="-2298578"/>
                  <a:satOff val="-6060"/>
                  <a:lumOff val="0"/>
                  <a:alphaOff val="0"/>
                </a:schemeClr>
              </a:effectRef>
              <a:fontRef idx="minor">
                <a:schemeClr val="lt1"/>
              </a:fontRef>
            </p:style>
          </p:sp>
          <p:sp>
            <p:nvSpPr>
              <p:cNvPr id="10" name="圓角矩形 6"/>
              <p:cNvSpPr txBox="1"/>
              <p:nvPr/>
            </p:nvSpPr>
            <p:spPr>
              <a:xfrm>
                <a:off x="301018" y="1882825"/>
                <a:ext cx="3845367" cy="426206"/>
              </a:xfrm>
              <a:prstGeom prst="rect">
                <a:avLst/>
              </a:prstGeom>
              <a:solidFill>
                <a:schemeClr val="accent1">
                  <a:lumMod val="50000"/>
                </a:schemeClr>
              </a:solidFill>
            </p:spPr>
            <p:style>
              <a:lnRef idx="0">
                <a:scrgbClr r="0" g="0" b="0"/>
              </a:lnRef>
              <a:fillRef idx="0">
                <a:scrgbClr r="0" g="0" b="0"/>
              </a:fillRef>
              <a:effectRef idx="0">
                <a:scrgbClr r="0" g="0" b="0"/>
              </a:effectRef>
              <a:fontRef idx="minor">
                <a:schemeClr val="lt1"/>
              </a:fontRef>
            </p:style>
            <p:txBody>
              <a:bodyPr spcFirstLastPara="0" vert="horz" wrap="square" lIns="147089" tIns="0" rIns="147089" bIns="0" numCol="1" spcCol="1270" anchor="ctr" anchorCtr="0">
                <a:noAutofit/>
              </a:bodyPr>
              <a:lstStyle/>
              <a:p>
                <a:pPr marL="0" marR="0" lvl="0" indent="0" algn="ctr" defTabSz="755650" rtl="0" eaLnBrk="1" fontAlgn="auto" latinLnBrk="0" hangingPunct="1">
                  <a:lnSpc>
                    <a:spcPct val="90000"/>
                  </a:lnSpc>
                  <a:spcBef>
                    <a:spcPct val="0"/>
                  </a:spcBef>
                  <a:spcAft>
                    <a:spcPct val="35000"/>
                  </a:spcAft>
                  <a:buClrTx/>
                  <a:buSzTx/>
                  <a:buFontTx/>
                  <a:buNone/>
                  <a:tabLst/>
                  <a:defRPr/>
                </a:pPr>
                <a:r>
                  <a:rPr kumimoji="0" lang="zh-TW" altLang="en-US" sz="1600" b="0" i="0" u="none" strike="noStrike" kern="1200" cap="none" spc="0" normalizeH="0" baseline="0" noProof="0" dirty="0">
                    <a:ln>
                      <a:noFill/>
                    </a:ln>
                    <a:solidFill>
                      <a:prstClr val="white"/>
                    </a:solidFill>
                    <a:effectLst/>
                    <a:uLnTx/>
                    <a:uFillTx/>
                    <a:latin typeface="Trebuchet MS" panose="020B0603020202020204"/>
                    <a:ea typeface="微軟正黑體" panose="020B0604030504040204" pitchFamily="34" charset="-120"/>
                    <a:cs typeface="+mn-cs"/>
                  </a:rPr>
                  <a:t>西門子自動化技術中心</a:t>
                </a:r>
              </a:p>
            </p:txBody>
          </p:sp>
        </p:grpSp>
      </p:grpSp>
      <p:grpSp>
        <p:nvGrpSpPr>
          <p:cNvPr id="13" name="群組 12"/>
          <p:cNvGrpSpPr/>
          <p:nvPr/>
        </p:nvGrpSpPr>
        <p:grpSpPr>
          <a:xfrm>
            <a:off x="523688" y="3414758"/>
            <a:ext cx="3788450" cy="1450965"/>
            <a:chOff x="0" y="1994449"/>
            <a:chExt cx="5559259" cy="1588280"/>
          </a:xfrm>
        </p:grpSpPr>
        <p:sp>
          <p:nvSpPr>
            <p:cNvPr id="14" name="矩形 13"/>
            <p:cNvSpPr/>
            <p:nvPr/>
          </p:nvSpPr>
          <p:spPr>
            <a:xfrm>
              <a:off x="0" y="2095929"/>
              <a:ext cx="5559259" cy="1486800"/>
            </a:xfrm>
            <a:prstGeom prst="rect">
              <a:avLst/>
            </a:prstGeom>
            <a:ln>
              <a:solidFill>
                <a:srgbClr val="006600"/>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5" name="文字方塊 14"/>
            <p:cNvSpPr txBox="1"/>
            <p:nvPr/>
          </p:nvSpPr>
          <p:spPr>
            <a:xfrm>
              <a:off x="159149" y="1994449"/>
              <a:ext cx="5198076" cy="131473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31460" tIns="333248" rIns="431460" bIns="113792" numCol="1" spcCol="1270" anchor="t" anchorCtr="0">
              <a:noAutofit/>
            </a:bodyPr>
            <a:lstStyle/>
            <a:p>
              <a:pPr marL="342900" marR="0" lvl="0" indent="-342900" algn="l" defTabSz="457200" rtl="0" eaLnBrk="1" fontAlgn="auto" latinLnBrk="0" hangingPunct="1">
                <a:lnSpc>
                  <a:spcPct val="100000"/>
                </a:lnSpc>
                <a:spcBef>
                  <a:spcPct val="0"/>
                </a:spcBef>
                <a:spcAft>
                  <a:spcPts val="0"/>
                </a:spcAft>
                <a:buClrTx/>
                <a:buSzTx/>
                <a:buFont typeface="+mj-lt"/>
                <a:buAutoNum type="arabicPeriod"/>
                <a:tabLst/>
                <a:defRPr/>
              </a:pPr>
              <a:r>
                <a:rPr kumimoji="0" lang="zh-TW" altLang="en-US" sz="1600" b="1" i="0" u="none" strike="noStrike" kern="1200" cap="none" spc="0" normalizeH="0" baseline="0" noProof="0" dirty="0">
                  <a:ln>
                    <a:noFill/>
                  </a:ln>
                  <a:solidFill>
                    <a:prstClr val="black">
                      <a:hueOff val="0"/>
                      <a:satOff val="0"/>
                      <a:lumOff val="0"/>
                      <a:alphaOff val="0"/>
                    </a:prstClr>
                  </a:solidFill>
                  <a:effectLst/>
                  <a:uLnTx/>
                  <a:uFillTx/>
                  <a:latin typeface="Trebuchet MS" panose="020B0603020202020204"/>
                  <a:ea typeface="微軟正黑體" panose="020B0604030504040204" pitchFamily="34" charset="-120"/>
                  <a:cs typeface="+mn-cs"/>
                </a:rPr>
                <a:t>與台灣區冷凍空調工程工業同業公會簽訂合作備忘錄</a:t>
              </a:r>
              <a:endParaRPr kumimoji="0" lang="en-US" altLang="zh-TW" sz="1600" b="1" i="0" u="none" strike="noStrike" kern="1200" cap="none" spc="0" normalizeH="0" baseline="0" noProof="0" dirty="0">
                <a:ln>
                  <a:noFill/>
                </a:ln>
                <a:solidFill>
                  <a:prstClr val="black">
                    <a:hueOff val="0"/>
                    <a:satOff val="0"/>
                    <a:lumOff val="0"/>
                    <a:alphaOff val="0"/>
                  </a:prstClr>
                </a:solidFill>
                <a:effectLst/>
                <a:uLnTx/>
                <a:uFillTx/>
                <a:latin typeface="Trebuchet MS" panose="020B0603020202020204"/>
                <a:ea typeface="微軟正黑體" panose="020B0604030504040204" pitchFamily="34" charset="-120"/>
                <a:cs typeface="+mn-cs"/>
              </a:endParaRPr>
            </a:p>
            <a:p>
              <a:pPr marL="342900" marR="0" lvl="0" indent="-342900" algn="l" defTabSz="457200" rtl="0" eaLnBrk="1" fontAlgn="auto" latinLnBrk="0" hangingPunct="1">
                <a:lnSpc>
                  <a:spcPct val="100000"/>
                </a:lnSpc>
                <a:spcBef>
                  <a:spcPct val="0"/>
                </a:spcBef>
                <a:spcAft>
                  <a:spcPts val="0"/>
                </a:spcAft>
                <a:buClrTx/>
                <a:buSzTx/>
                <a:buFont typeface="+mj-lt"/>
                <a:buAutoNum type="arabicPeriod"/>
                <a:tabLst/>
                <a:defRPr/>
              </a:pPr>
              <a:r>
                <a:rPr kumimoji="0" lang="zh-TW" altLang="en-US" sz="1600" b="1" i="0" u="none" strike="noStrike" kern="1200" cap="none" spc="0" normalizeH="0" baseline="0" noProof="0" dirty="0">
                  <a:ln>
                    <a:noFill/>
                  </a:ln>
                  <a:solidFill>
                    <a:prstClr val="black">
                      <a:hueOff val="0"/>
                      <a:satOff val="0"/>
                      <a:lumOff val="0"/>
                      <a:alphaOff val="0"/>
                    </a:prstClr>
                  </a:solidFill>
                  <a:effectLst/>
                  <a:uLnTx/>
                  <a:uFillTx/>
                  <a:latin typeface="Trebuchet MS" panose="020B0603020202020204"/>
                  <a:ea typeface="微軟正黑體" panose="020B0604030504040204" pitchFamily="34" charset="-120"/>
                  <a:cs typeface="+mn-cs"/>
                </a:rPr>
                <a:t>培訓並發展節能技術課程</a:t>
              </a:r>
            </a:p>
          </p:txBody>
        </p:sp>
      </p:grpSp>
      <p:grpSp>
        <p:nvGrpSpPr>
          <p:cNvPr id="16" name="群組 15"/>
          <p:cNvGrpSpPr/>
          <p:nvPr/>
        </p:nvGrpSpPr>
        <p:grpSpPr>
          <a:xfrm>
            <a:off x="801649" y="3275676"/>
            <a:ext cx="3015883" cy="472320"/>
            <a:chOff x="277962" y="1859769"/>
            <a:chExt cx="3891481" cy="472320"/>
          </a:xfrm>
          <a:solidFill>
            <a:schemeClr val="accent1">
              <a:lumMod val="50000"/>
            </a:schemeClr>
          </a:solidFill>
        </p:grpSpPr>
        <p:sp>
          <p:nvSpPr>
            <p:cNvPr id="17" name="圓角矩形 16"/>
            <p:cNvSpPr/>
            <p:nvPr/>
          </p:nvSpPr>
          <p:spPr>
            <a:xfrm>
              <a:off x="277962" y="1859769"/>
              <a:ext cx="3891481" cy="472320"/>
            </a:xfrm>
            <a:prstGeom prst="roundRect">
              <a:avLst/>
            </a:prstGeom>
            <a:grpFill/>
          </p:spPr>
          <p:style>
            <a:lnRef idx="2">
              <a:schemeClr val="lt1">
                <a:hueOff val="0"/>
                <a:satOff val="0"/>
                <a:lumOff val="0"/>
                <a:alphaOff val="0"/>
              </a:schemeClr>
            </a:lnRef>
            <a:fillRef idx="1">
              <a:scrgbClr r="0" g="0" b="0"/>
            </a:fillRef>
            <a:effectRef idx="0">
              <a:schemeClr val="accent4">
                <a:hueOff val="-2298578"/>
                <a:satOff val="-6060"/>
                <a:lumOff val="0"/>
                <a:alphaOff val="0"/>
              </a:schemeClr>
            </a:effectRef>
            <a:fontRef idx="minor">
              <a:schemeClr val="lt1"/>
            </a:fontRef>
          </p:style>
        </p:sp>
        <p:sp>
          <p:nvSpPr>
            <p:cNvPr id="18" name="圓角矩形 6"/>
            <p:cNvSpPr txBox="1"/>
            <p:nvPr/>
          </p:nvSpPr>
          <p:spPr>
            <a:xfrm>
              <a:off x="301019" y="1882826"/>
              <a:ext cx="3845367" cy="42620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47089" tIns="0" rIns="147089" bIns="0" numCol="1" spcCol="1270" anchor="ctr" anchorCtr="0">
              <a:noAutofit/>
            </a:bodyPr>
            <a:lstStyle/>
            <a:p>
              <a:pPr marL="0" marR="0" lvl="0" indent="0" algn="ctr" defTabSz="755650" rtl="0" eaLnBrk="1" fontAlgn="auto" latinLnBrk="0" hangingPunct="1">
                <a:lnSpc>
                  <a:spcPct val="90000"/>
                </a:lnSpc>
                <a:spcBef>
                  <a:spcPct val="0"/>
                </a:spcBef>
                <a:spcAft>
                  <a:spcPct val="35000"/>
                </a:spcAft>
                <a:buClrTx/>
                <a:buSzTx/>
                <a:buFontTx/>
                <a:buNone/>
                <a:tabLst/>
                <a:defRPr/>
              </a:pPr>
              <a:r>
                <a:rPr kumimoji="0" lang="zh-TW" altLang="en-US" sz="1600" b="0" i="0" u="none" strike="noStrike" kern="1200" cap="none" spc="0" normalizeH="0" baseline="0" noProof="0" dirty="0">
                  <a:ln>
                    <a:noFill/>
                  </a:ln>
                  <a:solidFill>
                    <a:prstClr val="white"/>
                  </a:solidFill>
                  <a:effectLst/>
                  <a:uLnTx/>
                  <a:uFillTx/>
                  <a:latin typeface="Trebuchet MS" panose="020B0603020202020204"/>
                  <a:ea typeface="微軟正黑體" panose="020B0604030504040204" pitchFamily="34" charset="-120"/>
                  <a:cs typeface="+mn-cs"/>
                </a:rPr>
                <a:t>節能技術教學中心</a:t>
              </a:r>
            </a:p>
          </p:txBody>
        </p:sp>
      </p:grpSp>
      <p:grpSp>
        <p:nvGrpSpPr>
          <p:cNvPr id="19" name="群組 18"/>
          <p:cNvGrpSpPr/>
          <p:nvPr/>
        </p:nvGrpSpPr>
        <p:grpSpPr>
          <a:xfrm>
            <a:off x="8014394" y="1270269"/>
            <a:ext cx="3833274" cy="1281263"/>
            <a:chOff x="0" y="2095929"/>
            <a:chExt cx="5559259" cy="1486800"/>
          </a:xfrm>
        </p:grpSpPr>
        <p:sp>
          <p:nvSpPr>
            <p:cNvPr id="20" name="矩形 19"/>
            <p:cNvSpPr/>
            <p:nvPr/>
          </p:nvSpPr>
          <p:spPr>
            <a:xfrm>
              <a:off x="0" y="2095929"/>
              <a:ext cx="5559259" cy="1486800"/>
            </a:xfrm>
            <a:prstGeom prst="rect">
              <a:avLst/>
            </a:prstGeom>
            <a:ln>
              <a:solidFill>
                <a:srgbClr val="006600"/>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1" name="文字方塊 20"/>
            <p:cNvSpPr txBox="1"/>
            <p:nvPr/>
          </p:nvSpPr>
          <p:spPr>
            <a:xfrm>
              <a:off x="0" y="2095929"/>
              <a:ext cx="4923049" cy="131473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31460" tIns="333248" rIns="431460" bIns="113792" numCol="1" spcCol="1270" anchor="t" anchorCtr="0">
              <a:noAutofit/>
            </a:bodyPr>
            <a:lstStyle/>
            <a:p>
              <a:pPr marL="0" marR="0" lvl="0" indent="0" algn="l" defTabSz="457200" rtl="0" eaLnBrk="1" fontAlgn="auto" latinLnBrk="0" hangingPunct="1">
                <a:lnSpc>
                  <a:spcPct val="100000"/>
                </a:lnSpc>
                <a:spcBef>
                  <a:spcPct val="0"/>
                </a:spcBef>
                <a:spcAft>
                  <a:spcPts val="0"/>
                </a:spcAft>
                <a:buClrTx/>
                <a:buSzTx/>
                <a:buFontTx/>
                <a:buChar char="••"/>
                <a:tabLst/>
                <a:defRPr/>
              </a:pPr>
              <a:r>
                <a:rPr kumimoji="0" lang="zh-TW" altLang="en-US" sz="1600" b="1" i="0" u="none" strike="noStrike" kern="1200" cap="none" spc="0" normalizeH="0" baseline="0" noProof="0" dirty="0">
                  <a:ln>
                    <a:noFill/>
                  </a:ln>
                  <a:solidFill>
                    <a:prstClr val="black">
                      <a:hueOff val="0"/>
                      <a:satOff val="0"/>
                      <a:lumOff val="0"/>
                      <a:alphaOff val="0"/>
                    </a:prstClr>
                  </a:solidFill>
                  <a:effectLst/>
                  <a:uLnTx/>
                  <a:uFillTx/>
                  <a:latin typeface="Trebuchet MS" panose="020B0603020202020204"/>
                  <a:ea typeface="微軟正黑體" panose="020B0604030504040204" pitchFamily="34" charset="-120"/>
                  <a:cs typeface="+mn-cs"/>
                </a:rPr>
                <a:t>利用寒假合作辦理挖掘機及鏟裝機訓練課程，提升學生重機械操作專業技術能力</a:t>
              </a:r>
              <a:r>
                <a:rPr kumimoji="0" lang="zh-TW" altLang="en-US" sz="1600" b="0" i="0" u="none" strike="noStrike" kern="1200" cap="none" spc="0" normalizeH="0" baseline="0" noProof="0" dirty="0">
                  <a:ln>
                    <a:noFill/>
                  </a:ln>
                  <a:solidFill>
                    <a:prstClr val="black">
                      <a:hueOff val="0"/>
                      <a:satOff val="0"/>
                      <a:lumOff val="0"/>
                      <a:alphaOff val="0"/>
                    </a:prstClr>
                  </a:solidFill>
                  <a:effectLst/>
                  <a:uLnTx/>
                  <a:uFillTx/>
                  <a:latin typeface="Trebuchet MS" panose="020B0603020202020204"/>
                  <a:ea typeface="微軟正黑體" panose="020B0604030504040204" pitchFamily="34" charset="-120"/>
                  <a:cs typeface="+mn-cs"/>
                </a:rPr>
                <a:t>。</a:t>
              </a:r>
            </a:p>
          </p:txBody>
        </p:sp>
      </p:grpSp>
      <p:grpSp>
        <p:nvGrpSpPr>
          <p:cNvPr id="22" name="群組 21"/>
          <p:cNvGrpSpPr/>
          <p:nvPr/>
        </p:nvGrpSpPr>
        <p:grpSpPr>
          <a:xfrm>
            <a:off x="8292355" y="1034109"/>
            <a:ext cx="3015883" cy="472320"/>
            <a:chOff x="277962" y="1859769"/>
            <a:chExt cx="3891481" cy="472320"/>
          </a:xfrm>
        </p:grpSpPr>
        <p:sp>
          <p:nvSpPr>
            <p:cNvPr id="23" name="圓角矩形 22"/>
            <p:cNvSpPr/>
            <p:nvPr/>
          </p:nvSpPr>
          <p:spPr>
            <a:xfrm>
              <a:off x="277962" y="1859769"/>
              <a:ext cx="3891481" cy="472320"/>
            </a:xfrm>
            <a:prstGeom prst="roundRect">
              <a:avLst/>
            </a:prstGeom>
            <a:solidFill>
              <a:schemeClr val="accent2">
                <a:lumMod val="50000"/>
              </a:schemeClr>
            </a:solidFill>
          </p:spPr>
          <p:style>
            <a:lnRef idx="2">
              <a:schemeClr val="lt1">
                <a:hueOff val="0"/>
                <a:satOff val="0"/>
                <a:lumOff val="0"/>
                <a:alphaOff val="0"/>
              </a:schemeClr>
            </a:lnRef>
            <a:fillRef idx="1">
              <a:scrgbClr r="0" g="0" b="0"/>
            </a:fillRef>
            <a:effectRef idx="0">
              <a:schemeClr val="accent4">
                <a:hueOff val="-2298578"/>
                <a:satOff val="-6060"/>
                <a:lumOff val="0"/>
                <a:alphaOff val="0"/>
              </a:schemeClr>
            </a:effectRef>
            <a:fontRef idx="minor">
              <a:schemeClr val="lt1"/>
            </a:fontRef>
          </p:style>
        </p:sp>
        <p:sp>
          <p:nvSpPr>
            <p:cNvPr id="24" name="圓角矩形 6"/>
            <p:cNvSpPr txBox="1"/>
            <p:nvPr/>
          </p:nvSpPr>
          <p:spPr>
            <a:xfrm>
              <a:off x="301019" y="1882826"/>
              <a:ext cx="3845367" cy="426206"/>
            </a:xfrm>
            <a:prstGeom prst="rect">
              <a:avLst/>
            </a:prstGeom>
            <a:solidFill>
              <a:srgbClr val="003300"/>
            </a:solidFill>
          </p:spPr>
          <p:style>
            <a:lnRef idx="0">
              <a:scrgbClr r="0" g="0" b="0"/>
            </a:lnRef>
            <a:fillRef idx="0">
              <a:scrgbClr r="0" g="0" b="0"/>
            </a:fillRef>
            <a:effectRef idx="0">
              <a:scrgbClr r="0" g="0" b="0"/>
            </a:effectRef>
            <a:fontRef idx="minor">
              <a:schemeClr val="lt1"/>
            </a:fontRef>
          </p:style>
          <p:txBody>
            <a:bodyPr spcFirstLastPara="0" vert="horz" wrap="square" lIns="147089" tIns="0" rIns="147089" bIns="0" numCol="1" spcCol="1270" anchor="ctr" anchorCtr="0">
              <a:noAutofit/>
            </a:bodyPr>
            <a:lstStyle/>
            <a:p>
              <a:pPr marL="0" marR="0" lvl="0" indent="0" algn="l" defTabSz="755650" rtl="0" eaLnBrk="1" fontAlgn="auto" latinLnBrk="0" hangingPunct="1">
                <a:lnSpc>
                  <a:spcPct val="90000"/>
                </a:lnSpc>
                <a:spcBef>
                  <a:spcPct val="0"/>
                </a:spcBef>
                <a:spcAft>
                  <a:spcPct val="35000"/>
                </a:spcAft>
                <a:buClrTx/>
                <a:buSzTx/>
                <a:buFontTx/>
                <a:buNone/>
                <a:tabLst/>
                <a:defRPr/>
              </a:pPr>
              <a:r>
                <a:rPr kumimoji="0" lang="zh-TW" altLang="en-US" sz="1600" b="0" i="0" u="none" strike="noStrike" kern="1200" cap="none" spc="0" normalizeH="0" baseline="0" noProof="0" dirty="0">
                  <a:ln>
                    <a:noFill/>
                  </a:ln>
                  <a:solidFill>
                    <a:prstClr val="white"/>
                  </a:solidFill>
                  <a:effectLst/>
                  <a:uLnTx/>
                  <a:uFillTx/>
                  <a:latin typeface="Trebuchet MS" panose="020B0603020202020204"/>
                  <a:ea typeface="微軟正黑體" panose="020B0604030504040204" pitchFamily="34" charset="-120"/>
                  <a:cs typeface="+mn-cs"/>
                </a:rPr>
                <a:t>宜蘭縣勞工教育協進會合作訓練課程</a:t>
              </a:r>
            </a:p>
          </p:txBody>
        </p:sp>
      </p:grpSp>
      <p:grpSp>
        <p:nvGrpSpPr>
          <p:cNvPr id="25" name="群組 24"/>
          <p:cNvGrpSpPr/>
          <p:nvPr/>
        </p:nvGrpSpPr>
        <p:grpSpPr>
          <a:xfrm>
            <a:off x="8014393" y="3311527"/>
            <a:ext cx="3788451" cy="1105695"/>
            <a:chOff x="-1" y="2095929"/>
            <a:chExt cx="5559260" cy="1486800"/>
          </a:xfrm>
        </p:grpSpPr>
        <p:sp>
          <p:nvSpPr>
            <p:cNvPr id="26" name="矩形 25"/>
            <p:cNvSpPr/>
            <p:nvPr/>
          </p:nvSpPr>
          <p:spPr>
            <a:xfrm>
              <a:off x="0" y="2095929"/>
              <a:ext cx="5559259" cy="1486800"/>
            </a:xfrm>
            <a:prstGeom prst="rect">
              <a:avLst/>
            </a:prstGeom>
            <a:ln>
              <a:solidFill>
                <a:srgbClr val="006600"/>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7" name="文字方塊 26"/>
            <p:cNvSpPr txBox="1"/>
            <p:nvPr/>
          </p:nvSpPr>
          <p:spPr>
            <a:xfrm>
              <a:off x="-1" y="2095929"/>
              <a:ext cx="5327860" cy="131473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31460" tIns="333248" rIns="431460" bIns="113792" numCol="1" spcCol="1270" anchor="t" anchorCtr="0">
              <a:noAutofit/>
            </a:bodyPr>
            <a:lstStyle/>
            <a:p>
              <a:pPr marL="0" marR="0" lvl="0" indent="0" algn="l" defTabSz="457200" rtl="0" eaLnBrk="1" fontAlgn="auto" latinLnBrk="0" hangingPunct="1">
                <a:lnSpc>
                  <a:spcPct val="100000"/>
                </a:lnSpc>
                <a:spcBef>
                  <a:spcPct val="0"/>
                </a:spcBef>
                <a:spcAft>
                  <a:spcPts val="0"/>
                </a:spcAft>
                <a:buClrTx/>
                <a:buSzTx/>
                <a:buFontTx/>
                <a:buChar char="••"/>
                <a:tabLst/>
                <a:defRPr/>
              </a:pPr>
              <a:r>
                <a:rPr kumimoji="0" lang="zh-TW" altLang="en-US" sz="1600" b="1" i="0" u="none" strike="noStrike" kern="1200" cap="none" spc="0" normalizeH="0" baseline="0" noProof="0" dirty="0">
                  <a:ln>
                    <a:noFill/>
                  </a:ln>
                  <a:solidFill>
                    <a:srgbClr val="000000">
                      <a:hueOff val="0"/>
                      <a:satOff val="0"/>
                      <a:lumOff val="0"/>
                      <a:alphaOff val="0"/>
                    </a:srgbClr>
                  </a:solidFill>
                  <a:effectLst/>
                  <a:uLnTx/>
                  <a:uFillTx/>
                  <a:latin typeface="Trebuchet MS" panose="020B0603020202020204"/>
                  <a:ea typeface="微軟正黑體" panose="020B0604030504040204" pitchFamily="34" charset="-120"/>
                  <a:cs typeface="+mn-cs"/>
                </a:rPr>
                <a:t>進行職場參訪外，並利用寒假及高三畢業前</a:t>
              </a:r>
              <a:r>
                <a:rPr kumimoji="0" lang="en-US" altLang="zh-TW" sz="1600" b="1" i="0" u="none" strike="noStrike" kern="1200" cap="none" spc="0" normalizeH="0" baseline="0" noProof="0" dirty="0">
                  <a:ln>
                    <a:noFill/>
                  </a:ln>
                  <a:solidFill>
                    <a:srgbClr val="000000">
                      <a:hueOff val="0"/>
                      <a:satOff val="0"/>
                      <a:lumOff val="0"/>
                      <a:alphaOff val="0"/>
                    </a:srgbClr>
                  </a:solidFill>
                  <a:effectLst/>
                  <a:uLnTx/>
                  <a:uFillTx/>
                  <a:latin typeface="Trebuchet MS" panose="020B0603020202020204"/>
                  <a:ea typeface="微軟正黑體" panose="020B0604030504040204" pitchFamily="34" charset="-120"/>
                  <a:cs typeface="+mn-cs"/>
                </a:rPr>
                <a:t>1</a:t>
              </a:r>
              <a:r>
                <a:rPr kumimoji="0" lang="zh-TW" altLang="en-US" sz="1600" b="1" i="0" u="none" strike="noStrike" kern="1200" cap="none" spc="0" normalizeH="0" baseline="0" noProof="0" dirty="0">
                  <a:ln>
                    <a:noFill/>
                  </a:ln>
                  <a:solidFill>
                    <a:srgbClr val="000000">
                      <a:hueOff val="0"/>
                      <a:satOff val="0"/>
                      <a:lumOff val="0"/>
                      <a:alphaOff val="0"/>
                    </a:srgbClr>
                  </a:solidFill>
                  <a:effectLst/>
                  <a:uLnTx/>
                  <a:uFillTx/>
                  <a:latin typeface="Trebuchet MS" panose="020B0603020202020204"/>
                  <a:ea typeface="微軟正黑體" panose="020B0604030504040204" pitchFamily="34" charset="-120"/>
                  <a:cs typeface="+mn-cs"/>
                </a:rPr>
                <a:t>個月進行職場實習，實際加入公司的生產作業</a:t>
              </a:r>
            </a:p>
          </p:txBody>
        </p:sp>
      </p:grpSp>
      <p:grpSp>
        <p:nvGrpSpPr>
          <p:cNvPr id="28" name="群組 27"/>
          <p:cNvGrpSpPr/>
          <p:nvPr/>
        </p:nvGrpSpPr>
        <p:grpSpPr>
          <a:xfrm>
            <a:off x="8290808" y="2979994"/>
            <a:ext cx="3015883" cy="472320"/>
            <a:chOff x="277962" y="1859769"/>
            <a:chExt cx="3891481" cy="472320"/>
          </a:xfrm>
        </p:grpSpPr>
        <p:sp>
          <p:nvSpPr>
            <p:cNvPr id="29" name="圓角矩形 28"/>
            <p:cNvSpPr/>
            <p:nvPr/>
          </p:nvSpPr>
          <p:spPr>
            <a:xfrm>
              <a:off x="277962" y="1859769"/>
              <a:ext cx="3891481" cy="472320"/>
            </a:xfrm>
            <a:prstGeom prst="roundRect">
              <a:avLst/>
            </a:prstGeom>
            <a:solidFill>
              <a:schemeClr val="accent2">
                <a:lumMod val="50000"/>
              </a:schemeClr>
            </a:solidFill>
          </p:spPr>
          <p:style>
            <a:lnRef idx="2">
              <a:schemeClr val="lt1">
                <a:hueOff val="0"/>
                <a:satOff val="0"/>
                <a:lumOff val="0"/>
                <a:alphaOff val="0"/>
              </a:schemeClr>
            </a:lnRef>
            <a:fillRef idx="1">
              <a:scrgbClr r="0" g="0" b="0"/>
            </a:fillRef>
            <a:effectRef idx="0">
              <a:schemeClr val="accent4">
                <a:hueOff val="-2298578"/>
                <a:satOff val="-6060"/>
                <a:lumOff val="0"/>
                <a:alphaOff val="0"/>
              </a:schemeClr>
            </a:effectRef>
            <a:fontRef idx="minor">
              <a:schemeClr val="lt1"/>
            </a:fontRef>
          </p:style>
        </p:sp>
        <p:sp>
          <p:nvSpPr>
            <p:cNvPr id="30" name="圓角矩形 6"/>
            <p:cNvSpPr txBox="1"/>
            <p:nvPr/>
          </p:nvSpPr>
          <p:spPr>
            <a:xfrm>
              <a:off x="301019" y="1882826"/>
              <a:ext cx="3845367" cy="426206"/>
            </a:xfrm>
            <a:prstGeom prst="rect">
              <a:avLst/>
            </a:prstGeom>
            <a:solidFill>
              <a:srgbClr val="003300"/>
            </a:solidFill>
          </p:spPr>
          <p:style>
            <a:lnRef idx="0">
              <a:scrgbClr r="0" g="0" b="0"/>
            </a:lnRef>
            <a:fillRef idx="0">
              <a:scrgbClr r="0" g="0" b="0"/>
            </a:fillRef>
            <a:effectRef idx="0">
              <a:scrgbClr r="0" g="0" b="0"/>
            </a:effectRef>
            <a:fontRef idx="minor">
              <a:schemeClr val="lt1"/>
            </a:fontRef>
          </p:style>
          <p:txBody>
            <a:bodyPr spcFirstLastPara="0" vert="horz" wrap="square" lIns="147089" tIns="0" rIns="147089" bIns="0" numCol="1" spcCol="1270" anchor="ctr" anchorCtr="0">
              <a:noAutofit/>
            </a:bodyPr>
            <a:lstStyle/>
            <a:p>
              <a:pPr marL="0" marR="0" lvl="0" indent="0" algn="l" defTabSz="755650" rtl="0" eaLnBrk="1" fontAlgn="auto" latinLnBrk="0" hangingPunct="1">
                <a:lnSpc>
                  <a:spcPct val="90000"/>
                </a:lnSpc>
                <a:spcBef>
                  <a:spcPct val="0"/>
                </a:spcBef>
                <a:spcAft>
                  <a:spcPct val="35000"/>
                </a:spcAft>
                <a:buClrTx/>
                <a:buSzTx/>
                <a:buFontTx/>
                <a:buNone/>
                <a:tabLst/>
                <a:defRPr/>
              </a:pPr>
              <a:r>
                <a:rPr kumimoji="0" lang="zh-TW" altLang="en-US" sz="1600" b="0" i="0" u="none" strike="noStrike" kern="1200" cap="none" spc="0" normalizeH="0" baseline="0" noProof="0" dirty="0">
                  <a:ln>
                    <a:noFill/>
                  </a:ln>
                  <a:solidFill>
                    <a:prstClr val="white"/>
                  </a:solidFill>
                  <a:effectLst/>
                  <a:uLnTx/>
                  <a:uFillTx/>
                  <a:latin typeface="Trebuchet MS" panose="020B0603020202020204"/>
                  <a:ea typeface="微軟正黑體" panose="020B0604030504040204" pitchFamily="34" charset="-120"/>
                  <a:cs typeface="+mn-cs"/>
                </a:rPr>
                <a:t>配合技職再造二期計畫申請就業導向專班計畫</a:t>
              </a:r>
            </a:p>
          </p:txBody>
        </p:sp>
      </p:grpSp>
      <p:grpSp>
        <p:nvGrpSpPr>
          <p:cNvPr id="31" name="群組 30"/>
          <p:cNvGrpSpPr/>
          <p:nvPr/>
        </p:nvGrpSpPr>
        <p:grpSpPr>
          <a:xfrm>
            <a:off x="8059218" y="5261063"/>
            <a:ext cx="3788450" cy="1422314"/>
            <a:chOff x="0" y="2095929"/>
            <a:chExt cx="5559259" cy="1486800"/>
          </a:xfrm>
        </p:grpSpPr>
        <p:sp>
          <p:nvSpPr>
            <p:cNvPr id="32" name="矩形 31"/>
            <p:cNvSpPr/>
            <p:nvPr/>
          </p:nvSpPr>
          <p:spPr>
            <a:xfrm>
              <a:off x="0" y="2095929"/>
              <a:ext cx="5559259" cy="1486800"/>
            </a:xfrm>
            <a:prstGeom prst="rect">
              <a:avLst/>
            </a:prstGeom>
            <a:ln>
              <a:solidFill>
                <a:srgbClr val="006600"/>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33" name="文字方塊 32"/>
            <p:cNvSpPr txBox="1"/>
            <p:nvPr/>
          </p:nvSpPr>
          <p:spPr>
            <a:xfrm>
              <a:off x="0" y="2095929"/>
              <a:ext cx="5493483" cy="131473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31460" tIns="333248" rIns="431460" bIns="113792" numCol="1" spcCol="1270" anchor="t" anchorCtr="0">
              <a:noAutofit/>
            </a:bodyPr>
            <a:lstStyle/>
            <a:p>
              <a:pPr marL="0" marR="0" lvl="0" indent="0" algn="l" defTabSz="457200" rtl="0" eaLnBrk="1" fontAlgn="auto" latinLnBrk="0" hangingPunct="1">
                <a:lnSpc>
                  <a:spcPct val="100000"/>
                </a:lnSpc>
                <a:spcBef>
                  <a:spcPct val="0"/>
                </a:spcBef>
                <a:spcAft>
                  <a:spcPts val="0"/>
                </a:spcAft>
                <a:buClrTx/>
                <a:buSzTx/>
                <a:buFontTx/>
                <a:buChar char="••"/>
                <a:tabLst/>
                <a:defRPr/>
              </a:pPr>
              <a:r>
                <a:rPr kumimoji="0" lang="zh-TW" altLang="en-US" sz="1600" b="1" i="0" u="none" strike="noStrike" kern="1200" cap="none" spc="0" normalizeH="0" baseline="0" noProof="0" dirty="0">
                  <a:ln>
                    <a:noFill/>
                  </a:ln>
                  <a:solidFill>
                    <a:prstClr val="black">
                      <a:hueOff val="0"/>
                      <a:satOff val="0"/>
                      <a:lumOff val="0"/>
                      <a:alphaOff val="0"/>
                    </a:prstClr>
                  </a:solidFill>
                  <a:effectLst/>
                  <a:uLnTx/>
                  <a:uFillTx/>
                  <a:latin typeface="Trebuchet MS" panose="020B0603020202020204"/>
                  <a:ea typeface="微軟正黑體" panose="020B0604030504040204" pitchFamily="34" charset="-120"/>
                  <a:cs typeface="+mn-cs"/>
                </a:rPr>
                <a:t>與國立高雄第一科技大學及臺灣高速鐵路股份有限公司簽訂合作合作備忘錄，辦理「軌道車輛工程學習營」</a:t>
              </a:r>
            </a:p>
          </p:txBody>
        </p:sp>
      </p:grpSp>
      <p:grpSp>
        <p:nvGrpSpPr>
          <p:cNvPr id="34" name="群組 33"/>
          <p:cNvGrpSpPr/>
          <p:nvPr/>
        </p:nvGrpSpPr>
        <p:grpSpPr>
          <a:xfrm>
            <a:off x="8337179" y="5024903"/>
            <a:ext cx="3015883" cy="472320"/>
            <a:chOff x="277962" y="1859769"/>
            <a:chExt cx="3891481" cy="472320"/>
          </a:xfrm>
        </p:grpSpPr>
        <p:sp>
          <p:nvSpPr>
            <p:cNvPr id="35" name="圓角矩形 34"/>
            <p:cNvSpPr/>
            <p:nvPr/>
          </p:nvSpPr>
          <p:spPr>
            <a:xfrm>
              <a:off x="277962" y="1859769"/>
              <a:ext cx="3891481" cy="472320"/>
            </a:xfrm>
            <a:prstGeom prst="roundRect">
              <a:avLst/>
            </a:prstGeom>
            <a:solidFill>
              <a:srgbClr val="003300"/>
            </a:solidFill>
          </p:spPr>
          <p:style>
            <a:lnRef idx="2">
              <a:schemeClr val="lt1">
                <a:hueOff val="0"/>
                <a:satOff val="0"/>
                <a:lumOff val="0"/>
                <a:alphaOff val="0"/>
              </a:schemeClr>
            </a:lnRef>
            <a:fillRef idx="1">
              <a:scrgbClr r="0" g="0" b="0"/>
            </a:fillRef>
            <a:effectRef idx="0">
              <a:schemeClr val="accent4">
                <a:hueOff val="-2298578"/>
                <a:satOff val="-6060"/>
                <a:lumOff val="0"/>
                <a:alphaOff val="0"/>
              </a:schemeClr>
            </a:effectRef>
            <a:fontRef idx="minor">
              <a:schemeClr val="lt1"/>
            </a:fontRef>
          </p:style>
        </p:sp>
        <p:sp>
          <p:nvSpPr>
            <p:cNvPr id="36" name="圓角矩形 6"/>
            <p:cNvSpPr txBox="1"/>
            <p:nvPr/>
          </p:nvSpPr>
          <p:spPr>
            <a:xfrm>
              <a:off x="301019" y="1882826"/>
              <a:ext cx="3845367" cy="4262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7089" tIns="0" rIns="147089" bIns="0" numCol="1" spcCol="1270" anchor="ctr" anchorCtr="0">
              <a:noAutofit/>
            </a:bodyPr>
            <a:lstStyle/>
            <a:p>
              <a:pPr marL="0" marR="0" lvl="0" indent="0" algn="l" defTabSz="755650" rtl="0" eaLnBrk="1" fontAlgn="auto" latinLnBrk="0" hangingPunct="1">
                <a:lnSpc>
                  <a:spcPct val="90000"/>
                </a:lnSpc>
                <a:spcBef>
                  <a:spcPct val="0"/>
                </a:spcBef>
                <a:spcAft>
                  <a:spcPct val="35000"/>
                </a:spcAft>
                <a:buClrTx/>
                <a:buSzTx/>
                <a:buFontTx/>
                <a:buNone/>
                <a:tabLst/>
                <a:defRPr/>
              </a:pPr>
              <a:r>
                <a:rPr kumimoji="0" lang="zh-TW" altLang="en-US" sz="1600" b="0" i="0" u="none" strike="noStrike" kern="1200" cap="none" spc="0" normalizeH="0" baseline="0" noProof="0" dirty="0">
                  <a:ln>
                    <a:noFill/>
                  </a:ln>
                  <a:solidFill>
                    <a:prstClr val="white"/>
                  </a:solidFill>
                  <a:effectLst/>
                  <a:uLnTx/>
                  <a:uFillTx/>
                  <a:latin typeface="Trebuchet MS" panose="020B0603020202020204"/>
                  <a:ea typeface="微軟正黑體" panose="020B0604030504040204" pitchFamily="34" charset="-120"/>
                  <a:cs typeface="+mn-cs"/>
                </a:rPr>
                <a:t>學界及業界合作</a:t>
              </a:r>
            </a:p>
          </p:txBody>
        </p:sp>
      </p:grpSp>
      <p:grpSp>
        <p:nvGrpSpPr>
          <p:cNvPr id="41" name="群組 40"/>
          <p:cNvGrpSpPr/>
          <p:nvPr/>
        </p:nvGrpSpPr>
        <p:grpSpPr>
          <a:xfrm>
            <a:off x="536259" y="5078381"/>
            <a:ext cx="3806320" cy="1604996"/>
            <a:chOff x="263596" y="1523997"/>
            <a:chExt cx="3806320" cy="1658474"/>
          </a:xfrm>
        </p:grpSpPr>
        <p:grpSp>
          <p:nvGrpSpPr>
            <p:cNvPr id="42" name="群組 41"/>
            <p:cNvGrpSpPr/>
            <p:nvPr/>
          </p:nvGrpSpPr>
          <p:grpSpPr>
            <a:xfrm>
              <a:off x="263596" y="1689043"/>
              <a:ext cx="3806320" cy="1493428"/>
              <a:chOff x="-1" y="2021591"/>
              <a:chExt cx="5585481" cy="1561138"/>
            </a:xfrm>
          </p:grpSpPr>
          <p:sp>
            <p:nvSpPr>
              <p:cNvPr id="46" name="矩形 45"/>
              <p:cNvSpPr/>
              <p:nvPr/>
            </p:nvSpPr>
            <p:spPr>
              <a:xfrm>
                <a:off x="0" y="2095929"/>
                <a:ext cx="5559259" cy="1486800"/>
              </a:xfrm>
              <a:prstGeom prst="rect">
                <a:avLst/>
              </a:prstGeom>
              <a:ln>
                <a:solidFill>
                  <a:srgbClr val="006600"/>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7" name="文字方塊 46"/>
              <p:cNvSpPr txBox="1"/>
              <p:nvPr/>
            </p:nvSpPr>
            <p:spPr>
              <a:xfrm>
                <a:off x="-1" y="2021591"/>
                <a:ext cx="5585481" cy="131473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31460" tIns="333248" rIns="431460" bIns="113792" numCol="1" spcCol="1270" anchor="t" anchorCtr="0">
                <a:noAutofit/>
              </a:bodyPr>
              <a:lstStyle/>
              <a:p>
                <a:pPr marL="342900" marR="0" lvl="0" indent="-342900" algn="l" defTabSz="457200" rtl="0" eaLnBrk="1" fontAlgn="auto" latinLnBrk="0" hangingPunct="1">
                  <a:lnSpc>
                    <a:spcPct val="100000"/>
                  </a:lnSpc>
                  <a:spcBef>
                    <a:spcPct val="0"/>
                  </a:spcBef>
                  <a:spcAft>
                    <a:spcPts val="0"/>
                  </a:spcAft>
                  <a:buClrTx/>
                  <a:buSzTx/>
                  <a:buFont typeface="+mj-lt"/>
                  <a:buAutoNum type="arabicPeriod"/>
                  <a:tabLst/>
                  <a:defRPr/>
                </a:pPr>
                <a:r>
                  <a:rPr kumimoji="0" lang="zh-TW" altLang="en-US" sz="1600" b="1" i="0" u="none" strike="noStrike" kern="1200" cap="none" spc="0" normalizeH="0" baseline="0" noProof="0" dirty="0">
                    <a:ln>
                      <a:noFill/>
                    </a:ln>
                    <a:solidFill>
                      <a:prstClr val="black">
                        <a:hueOff val="0"/>
                        <a:satOff val="0"/>
                        <a:lumOff val="0"/>
                        <a:alphaOff val="0"/>
                      </a:prstClr>
                    </a:solidFill>
                    <a:effectLst/>
                    <a:uLnTx/>
                    <a:uFillTx/>
                    <a:latin typeface="Trebuchet MS" panose="020B0603020202020204"/>
                    <a:ea typeface="微軟正黑體" panose="020B0604030504040204" pitchFamily="34" charset="-120"/>
                    <a:cs typeface="+mn-cs"/>
                  </a:rPr>
                  <a:t>與光陽工業股份有限公司簽訂合作備忘錄</a:t>
                </a:r>
              </a:p>
              <a:p>
                <a:pPr marL="342900" marR="0" lvl="0" indent="-342900" algn="l" defTabSz="457200" rtl="0" eaLnBrk="1" fontAlgn="auto" latinLnBrk="0" hangingPunct="1">
                  <a:lnSpc>
                    <a:spcPct val="100000"/>
                  </a:lnSpc>
                  <a:spcBef>
                    <a:spcPct val="0"/>
                  </a:spcBef>
                  <a:spcAft>
                    <a:spcPts val="0"/>
                  </a:spcAft>
                  <a:buClrTx/>
                  <a:buSzTx/>
                  <a:buFont typeface="+mj-lt"/>
                  <a:buAutoNum type="arabicPeriod"/>
                  <a:tabLst/>
                  <a:defRPr/>
                </a:pPr>
                <a:r>
                  <a:rPr kumimoji="0" lang="zh-TW" altLang="en-US" sz="1600" b="1" i="0" u="none" strike="noStrike" kern="1200" cap="none" spc="0" normalizeH="0" baseline="0" noProof="0" dirty="0">
                    <a:ln>
                      <a:noFill/>
                    </a:ln>
                    <a:solidFill>
                      <a:prstClr val="black">
                        <a:hueOff val="0"/>
                        <a:satOff val="0"/>
                        <a:lumOff val="0"/>
                        <a:alphaOff val="0"/>
                      </a:prstClr>
                    </a:solidFill>
                    <a:effectLst/>
                    <a:uLnTx/>
                    <a:uFillTx/>
                    <a:latin typeface="Trebuchet MS" panose="020B0603020202020204"/>
                    <a:ea typeface="微軟正黑體" panose="020B0604030504040204" pitchFamily="34" charset="-120"/>
                    <a:cs typeface="+mn-cs"/>
                  </a:rPr>
                  <a:t>推動各校電動機車課程實習場地建立及辦理相關課程</a:t>
                </a:r>
              </a:p>
              <a:p>
                <a:pPr marL="342900" marR="0" lvl="0" indent="-342900" algn="l" defTabSz="457200" rtl="0" eaLnBrk="1" fontAlgn="auto" latinLnBrk="0" hangingPunct="1">
                  <a:lnSpc>
                    <a:spcPct val="100000"/>
                  </a:lnSpc>
                  <a:spcBef>
                    <a:spcPct val="0"/>
                  </a:spcBef>
                  <a:spcAft>
                    <a:spcPts val="0"/>
                  </a:spcAft>
                  <a:buClrTx/>
                  <a:buSzTx/>
                  <a:buFont typeface="+mj-lt"/>
                  <a:buAutoNum type="arabicPeriod"/>
                  <a:tabLst/>
                  <a:defRPr/>
                </a:pPr>
                <a:endParaRPr kumimoji="0" lang="zh-TW" altLang="en-US" sz="1600" b="0" i="0" u="none" strike="noStrike" kern="1200" cap="none" spc="0" normalizeH="0" baseline="0" noProof="0" dirty="0">
                  <a:ln>
                    <a:noFill/>
                  </a:ln>
                  <a:solidFill>
                    <a:prstClr val="black">
                      <a:hueOff val="0"/>
                      <a:satOff val="0"/>
                      <a:lumOff val="0"/>
                      <a:alphaOff val="0"/>
                    </a:prstClr>
                  </a:solidFill>
                  <a:effectLst/>
                  <a:uLnTx/>
                  <a:uFillTx/>
                  <a:latin typeface="Trebuchet MS" panose="020B0603020202020204"/>
                  <a:ea typeface="微軟正黑體" panose="020B0604030504040204" pitchFamily="34" charset="-120"/>
                  <a:cs typeface="+mn-cs"/>
                </a:endParaRPr>
              </a:p>
            </p:txBody>
          </p:sp>
        </p:grpSp>
        <p:grpSp>
          <p:nvGrpSpPr>
            <p:cNvPr id="43" name="群組 42"/>
            <p:cNvGrpSpPr/>
            <p:nvPr/>
          </p:nvGrpSpPr>
          <p:grpSpPr>
            <a:xfrm>
              <a:off x="541558" y="1523997"/>
              <a:ext cx="3015883" cy="472320"/>
              <a:chOff x="277962" y="1859769"/>
              <a:chExt cx="3891481" cy="472320"/>
            </a:xfrm>
          </p:grpSpPr>
          <p:sp>
            <p:nvSpPr>
              <p:cNvPr id="44" name="圓角矩形 43"/>
              <p:cNvSpPr/>
              <p:nvPr/>
            </p:nvSpPr>
            <p:spPr>
              <a:xfrm>
                <a:off x="277962" y="1859769"/>
                <a:ext cx="3891481" cy="472320"/>
              </a:xfrm>
              <a:prstGeom prst="roundRect">
                <a:avLst/>
              </a:prstGeom>
              <a:solidFill>
                <a:schemeClr val="accent2">
                  <a:lumMod val="50000"/>
                </a:schemeClr>
              </a:solidFill>
            </p:spPr>
            <p:style>
              <a:lnRef idx="2">
                <a:schemeClr val="lt1">
                  <a:hueOff val="0"/>
                  <a:satOff val="0"/>
                  <a:lumOff val="0"/>
                  <a:alphaOff val="0"/>
                </a:schemeClr>
              </a:lnRef>
              <a:fillRef idx="1">
                <a:scrgbClr r="0" g="0" b="0"/>
              </a:fillRef>
              <a:effectRef idx="0">
                <a:schemeClr val="accent4">
                  <a:hueOff val="-2298578"/>
                  <a:satOff val="-6060"/>
                  <a:lumOff val="0"/>
                  <a:alphaOff val="0"/>
                </a:schemeClr>
              </a:effectRef>
              <a:fontRef idx="minor">
                <a:schemeClr val="lt1"/>
              </a:fontRef>
            </p:style>
          </p:sp>
          <p:sp>
            <p:nvSpPr>
              <p:cNvPr id="45" name="圓角矩形 6"/>
              <p:cNvSpPr txBox="1"/>
              <p:nvPr/>
            </p:nvSpPr>
            <p:spPr>
              <a:xfrm>
                <a:off x="301018" y="1882825"/>
                <a:ext cx="3845367" cy="426206"/>
              </a:xfrm>
              <a:prstGeom prst="rect">
                <a:avLst/>
              </a:prstGeom>
              <a:solidFill>
                <a:schemeClr val="accent1">
                  <a:lumMod val="50000"/>
                </a:schemeClr>
              </a:solidFill>
            </p:spPr>
            <p:style>
              <a:lnRef idx="0">
                <a:scrgbClr r="0" g="0" b="0"/>
              </a:lnRef>
              <a:fillRef idx="0">
                <a:scrgbClr r="0" g="0" b="0"/>
              </a:fillRef>
              <a:effectRef idx="0">
                <a:scrgbClr r="0" g="0" b="0"/>
              </a:effectRef>
              <a:fontRef idx="minor">
                <a:schemeClr val="lt1"/>
              </a:fontRef>
            </p:style>
            <p:txBody>
              <a:bodyPr spcFirstLastPara="0" vert="horz" wrap="square" lIns="147089" tIns="0" rIns="147089" bIns="0" numCol="1" spcCol="1270" anchor="ctr" anchorCtr="0">
                <a:noAutofit/>
              </a:bodyPr>
              <a:lstStyle/>
              <a:p>
                <a:pPr marL="0" marR="0" lvl="0" indent="0" algn="ctr" defTabSz="755650" rtl="0" eaLnBrk="1" fontAlgn="auto" latinLnBrk="0" hangingPunct="1">
                  <a:lnSpc>
                    <a:spcPct val="90000"/>
                  </a:lnSpc>
                  <a:spcBef>
                    <a:spcPct val="0"/>
                  </a:spcBef>
                  <a:spcAft>
                    <a:spcPct val="35000"/>
                  </a:spcAft>
                  <a:buClrTx/>
                  <a:buSzTx/>
                  <a:buFontTx/>
                  <a:buNone/>
                  <a:tabLst/>
                  <a:defRPr/>
                </a:pPr>
                <a:r>
                  <a:rPr kumimoji="0" lang="zh-TW" altLang="en-US" sz="1600" b="0" i="0" u="none" strike="noStrike" kern="1200" cap="none" spc="0" normalizeH="0" baseline="0" noProof="0" dirty="0">
                    <a:ln>
                      <a:noFill/>
                    </a:ln>
                    <a:solidFill>
                      <a:prstClr val="white"/>
                    </a:solidFill>
                    <a:effectLst/>
                    <a:uLnTx/>
                    <a:uFillTx/>
                    <a:latin typeface="Trebuchet MS" panose="020B0603020202020204"/>
                    <a:ea typeface="微軟正黑體" panose="020B0604030504040204" pitchFamily="34" charset="-120"/>
                    <a:cs typeface="+mn-cs"/>
                  </a:rPr>
                  <a:t>電動車課程教學技術中心</a:t>
                </a:r>
              </a:p>
            </p:txBody>
          </p:sp>
        </p:grpSp>
      </p:grpSp>
      <p:sp>
        <p:nvSpPr>
          <p:cNvPr id="48" name="標題 1"/>
          <p:cNvSpPr txBox="1">
            <a:spLocks/>
          </p:cNvSpPr>
          <p:nvPr/>
        </p:nvSpPr>
        <p:spPr>
          <a:xfrm>
            <a:off x="2213707" y="317413"/>
            <a:ext cx="8989716" cy="1054659"/>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zh-TW" altLang="en-US" sz="4000" b="1" i="0" u="none" strike="noStrike" kern="1200" cap="none" spc="0" normalizeH="0" baseline="0" noProof="0" dirty="0">
                <a:ln>
                  <a:noFill/>
                </a:ln>
                <a:solidFill>
                  <a:srgbClr val="002060"/>
                </a:solidFill>
                <a:effectLst/>
                <a:uLnTx/>
                <a:uFillTx/>
                <a:latin typeface="Trebuchet MS" panose="020B0603020202020204"/>
                <a:ea typeface="微軟正黑體" panose="020B0604030504040204" pitchFamily="34" charset="-120"/>
                <a:cs typeface="+mj-cs"/>
              </a:rPr>
              <a:t>產官業合作</a:t>
            </a:r>
            <a:r>
              <a:rPr kumimoji="0" lang="en-US" altLang="zh-TW" sz="4000" b="1" i="0" u="none" strike="noStrike" kern="1200" cap="none" spc="0" normalizeH="0" baseline="0" noProof="0" dirty="0">
                <a:ln>
                  <a:noFill/>
                </a:ln>
                <a:solidFill>
                  <a:srgbClr val="002060"/>
                </a:solidFill>
                <a:effectLst/>
                <a:uLnTx/>
                <a:uFillTx/>
                <a:latin typeface="Trebuchet MS" panose="020B0603020202020204"/>
                <a:ea typeface="微軟正黑體" panose="020B0604030504040204" pitchFamily="34" charset="-120"/>
                <a:cs typeface="+mj-cs"/>
              </a:rPr>
              <a:t>-</a:t>
            </a:r>
            <a:r>
              <a:rPr kumimoji="0" lang="zh-TW" altLang="en-US" sz="4000" b="1" i="0" u="none" strike="noStrike" kern="1200" cap="none" spc="0" normalizeH="0" baseline="0" noProof="0" dirty="0">
                <a:ln>
                  <a:noFill/>
                </a:ln>
                <a:solidFill>
                  <a:srgbClr val="002060"/>
                </a:solidFill>
                <a:effectLst/>
                <a:uLnTx/>
                <a:uFillTx/>
                <a:latin typeface="Trebuchet MS" panose="020B0603020202020204"/>
                <a:ea typeface="微軟正黑體" panose="020B0604030504040204" pitchFamily="34" charset="-120"/>
                <a:cs typeface="+mj-cs"/>
              </a:rPr>
              <a:t>成立三大技術教學</a:t>
            </a:r>
            <a:r>
              <a:rPr kumimoji="0" lang="zh-TW" altLang="en-US" sz="4000" b="1" i="0" u="none" strike="noStrike" kern="1200" cap="none" spc="0" normalizeH="0" baseline="0" noProof="0" dirty="0" smtClean="0">
                <a:ln>
                  <a:noFill/>
                </a:ln>
                <a:solidFill>
                  <a:srgbClr val="002060"/>
                </a:solidFill>
                <a:effectLst/>
                <a:uLnTx/>
                <a:uFillTx/>
                <a:latin typeface="Trebuchet MS" panose="020B0603020202020204"/>
                <a:ea typeface="微軟正黑體" panose="020B0604030504040204" pitchFamily="34" charset="-120"/>
                <a:cs typeface="+mj-cs"/>
              </a:rPr>
              <a:t>中心</a:t>
            </a:r>
            <a:endParaRPr kumimoji="0" lang="zh-TW" altLang="en-US" sz="4000" b="1" i="0" u="none" strike="noStrike" kern="1200" cap="none" spc="0" normalizeH="0" baseline="0" noProof="0" dirty="0">
              <a:ln>
                <a:noFill/>
              </a:ln>
              <a:solidFill>
                <a:srgbClr val="002060"/>
              </a:solidFill>
              <a:effectLst/>
              <a:uLnTx/>
              <a:uFillTx/>
              <a:latin typeface="Trebuchet MS" panose="020B0603020202020204"/>
              <a:ea typeface="微軟正黑體" panose="020B0604030504040204" pitchFamily="34" charset="-120"/>
              <a:cs typeface="+mj-cs"/>
            </a:endParaRPr>
          </a:p>
        </p:txBody>
      </p:sp>
      <p:pic>
        <p:nvPicPr>
          <p:cNvPr id="51" name="Picture 3" descr="C:\Users\NKHS99\Desktop\港工圓標2014-2.png"/>
          <p:cNvPicPr>
            <a:picLocks noChangeAspect="1" noChangeArrowheads="1"/>
          </p:cNvPicPr>
          <p:nvPr/>
        </p:nvPicPr>
        <p:blipFill>
          <a:blip r:embed="rId4" cstate="print"/>
          <a:srcRect/>
          <a:stretch>
            <a:fillRect/>
          </a:stretch>
        </p:blipFill>
        <p:spPr bwMode="auto">
          <a:xfrm>
            <a:off x="1030306" y="135719"/>
            <a:ext cx="1135378" cy="1135378"/>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3622030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2371892" y="-46392"/>
            <a:ext cx="8117457" cy="1054659"/>
          </a:xfrm>
        </p:spPr>
        <p:txBody>
          <a:bodyPr/>
          <a:lstStyle/>
          <a:p>
            <a:pPr algn="l"/>
            <a:r>
              <a:rPr lang="zh-TW" altLang="en-US" sz="4000" b="1" dirty="0">
                <a:solidFill>
                  <a:srgbClr val="002060"/>
                </a:solidFill>
              </a:rPr>
              <a:t>南港高工新課綱後的不同與亮點</a:t>
            </a:r>
          </a:p>
        </p:txBody>
      </p:sp>
      <p:pic>
        <p:nvPicPr>
          <p:cNvPr id="6" name="圖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824591"/>
            <a:ext cx="3031105" cy="2018159"/>
          </a:xfrm>
          <a:prstGeom prst="rect">
            <a:avLst/>
          </a:prstGeom>
        </p:spPr>
      </p:pic>
      <p:pic>
        <p:nvPicPr>
          <p:cNvPr id="7" name="圖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31105" y="1824591"/>
            <a:ext cx="3031106" cy="2018159"/>
          </a:xfrm>
          <a:prstGeom prst="rect">
            <a:avLst/>
          </a:prstGeom>
        </p:spPr>
      </p:pic>
      <p:pic>
        <p:nvPicPr>
          <p:cNvPr id="8" name="圖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842750"/>
            <a:ext cx="3031105" cy="1852878"/>
          </a:xfrm>
          <a:prstGeom prst="rect">
            <a:avLst/>
          </a:prstGeom>
        </p:spPr>
      </p:pic>
      <p:pic>
        <p:nvPicPr>
          <p:cNvPr id="11" name="圖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31105" y="3842751"/>
            <a:ext cx="3031105" cy="1852877"/>
          </a:xfrm>
          <a:prstGeom prst="rect">
            <a:avLst/>
          </a:prstGeom>
        </p:spPr>
      </p:pic>
      <p:sp>
        <p:nvSpPr>
          <p:cNvPr id="13" name="矩形 12"/>
          <p:cNvSpPr/>
          <p:nvPr/>
        </p:nvSpPr>
        <p:spPr>
          <a:xfrm>
            <a:off x="1565911" y="1376413"/>
            <a:ext cx="2793180" cy="431627"/>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1800" b="1" i="0" u="none" strike="noStrike" kern="1200" cap="none" spc="0" normalizeH="0" baseline="0" noProof="0" dirty="0">
                <a:ln>
                  <a:noFill/>
                </a:ln>
                <a:solidFill>
                  <a:prstClr val="white"/>
                </a:solidFill>
                <a:effectLst/>
                <a:uLnTx/>
                <a:uFillTx/>
                <a:latin typeface="Trebuchet MS" panose="020B0603020202020204"/>
                <a:ea typeface="微軟正黑體" panose="020B0604030504040204" pitchFamily="34" charset="-120"/>
                <a:cs typeface="+mn-cs"/>
              </a:rPr>
              <a:t>產業合作資源豐富</a:t>
            </a:r>
          </a:p>
        </p:txBody>
      </p:sp>
      <p:sp>
        <p:nvSpPr>
          <p:cNvPr id="14" name="矩形 13"/>
          <p:cNvSpPr/>
          <p:nvPr/>
        </p:nvSpPr>
        <p:spPr>
          <a:xfrm>
            <a:off x="8964733" y="1376953"/>
            <a:ext cx="1684917" cy="486912"/>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1800" b="1" i="0" u="none" strike="noStrike" kern="1200" cap="none" spc="0" normalizeH="0" baseline="0" noProof="0" dirty="0" smtClean="0">
                <a:ln>
                  <a:noFill/>
                </a:ln>
                <a:solidFill>
                  <a:prstClr val="white"/>
                </a:solidFill>
                <a:effectLst/>
                <a:uLnTx/>
                <a:uFillTx/>
                <a:latin typeface="Trebuchet MS" panose="020B0603020202020204"/>
                <a:ea typeface="微軟正黑體" panose="020B0604030504040204" pitchFamily="34" charset="-120"/>
                <a:cs typeface="+mn-cs"/>
              </a:rPr>
              <a:t>競賽</a:t>
            </a:r>
            <a:r>
              <a:rPr kumimoji="0" lang="zh-TW" altLang="en-US" sz="1800" b="1" i="0" u="none" strike="noStrike" kern="1200" cap="none" spc="0" normalizeH="0" baseline="0" noProof="0" dirty="0">
                <a:ln>
                  <a:noFill/>
                </a:ln>
                <a:solidFill>
                  <a:prstClr val="white"/>
                </a:solidFill>
                <a:effectLst/>
                <a:uLnTx/>
                <a:uFillTx/>
                <a:latin typeface="Trebuchet MS" panose="020B0603020202020204"/>
                <a:ea typeface="微軟正黑體" panose="020B0604030504040204" pitchFamily="34" charset="-120"/>
                <a:cs typeface="+mn-cs"/>
              </a:rPr>
              <a:t>表現優異</a:t>
            </a:r>
          </a:p>
        </p:txBody>
      </p:sp>
      <p:sp>
        <p:nvSpPr>
          <p:cNvPr id="15" name="矩形 14"/>
          <p:cNvSpPr/>
          <p:nvPr/>
        </p:nvSpPr>
        <p:spPr>
          <a:xfrm>
            <a:off x="6199601" y="1379516"/>
            <a:ext cx="1829007" cy="42852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1800" b="1" i="0" u="none" strike="noStrike" kern="1200" cap="none" spc="0" normalizeH="0" baseline="0" noProof="0" dirty="0">
                <a:ln>
                  <a:noFill/>
                </a:ln>
                <a:solidFill>
                  <a:prstClr val="white"/>
                </a:solidFill>
                <a:effectLst/>
                <a:uLnTx/>
                <a:uFillTx/>
                <a:latin typeface="Trebuchet MS" panose="020B0603020202020204"/>
                <a:ea typeface="微軟正黑體" panose="020B0604030504040204" pitchFamily="34" charset="-120"/>
                <a:cs typeface="+mn-cs"/>
              </a:rPr>
              <a:t>升學績效優異</a:t>
            </a:r>
          </a:p>
        </p:txBody>
      </p:sp>
      <p:pic>
        <p:nvPicPr>
          <p:cNvPr id="5" name="圖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52170" y="1854779"/>
            <a:ext cx="2718660" cy="3845868"/>
          </a:xfrm>
          <a:prstGeom prst="rect">
            <a:avLst/>
          </a:prstGeom>
        </p:spPr>
      </p:pic>
      <p:pic>
        <p:nvPicPr>
          <p:cNvPr id="12" name="圖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60789" y="1867168"/>
            <a:ext cx="2767588" cy="3997627"/>
          </a:xfrm>
          <a:prstGeom prst="rect">
            <a:avLst/>
          </a:prstGeom>
        </p:spPr>
      </p:pic>
      <p:pic>
        <p:nvPicPr>
          <p:cNvPr id="17" name="Picture 3" descr="C:\Users\NKHS99\Desktop\港工圓標2014-2.png"/>
          <p:cNvPicPr>
            <a:picLocks noChangeAspect="1" noChangeArrowheads="1"/>
          </p:cNvPicPr>
          <p:nvPr/>
        </p:nvPicPr>
        <p:blipFill>
          <a:blip r:embed="rId8" cstate="print"/>
          <a:srcRect/>
          <a:stretch>
            <a:fillRect/>
          </a:stretch>
        </p:blipFill>
        <p:spPr bwMode="auto">
          <a:xfrm>
            <a:off x="1030306" y="135719"/>
            <a:ext cx="1135378" cy="1135378"/>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3272291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2"/>
          </p:nvPr>
        </p:nvSpPr>
        <p:spPr>
          <a:xfrm>
            <a:off x="10661650" y="6356350"/>
            <a:ext cx="153035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0B2DEB9-0125-404F-8566-6F85D15F194E}" type="slidenum">
              <a:rPr kumimoji="0" lang="zh-TW" altLang="en-US" sz="900" b="0" i="0" u="none" strike="noStrike" kern="1200" cap="none" spc="0" normalizeH="0" baseline="0" noProof="0" smtClean="0">
                <a:ln>
                  <a:noFill/>
                </a:ln>
                <a:solidFill>
                  <a:srgbClr val="5FCBEF"/>
                </a:solidFill>
                <a:effectLst/>
                <a:uLnTx/>
                <a:uFillTx/>
                <a:latin typeface="Trebuchet MS" panose="020B0603020202020204"/>
                <a:ea typeface="微軟正黑體" panose="020B0604030504040204" pitchFamily="34"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TW" altLang="en-US" sz="900" b="0" i="0" u="none" strike="noStrike" kern="1200" cap="none" spc="0" normalizeH="0" baseline="0" noProof="0" dirty="0">
              <a:ln>
                <a:noFill/>
              </a:ln>
              <a:solidFill>
                <a:srgbClr val="5FCBEF"/>
              </a:solidFill>
              <a:effectLst/>
              <a:uLnTx/>
              <a:uFillTx/>
              <a:latin typeface="Trebuchet MS" panose="020B0603020202020204"/>
              <a:ea typeface="微軟正黑體" panose="020B0604030504040204" pitchFamily="34" charset="-120"/>
              <a:cs typeface="+mn-cs"/>
            </a:endParaRPr>
          </a:p>
        </p:txBody>
      </p:sp>
      <p:sp>
        <p:nvSpPr>
          <p:cNvPr id="12" name="矩形 11"/>
          <p:cNvSpPr/>
          <p:nvPr/>
        </p:nvSpPr>
        <p:spPr>
          <a:xfrm>
            <a:off x="0" y="6538913"/>
            <a:ext cx="11807687" cy="3190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Trebuchet MS" panose="020B0603020202020204"/>
              <a:ea typeface="微軟正黑體" panose="020B0604030504040204" pitchFamily="34" charset="-120"/>
              <a:cs typeface="+mn-cs"/>
            </a:endParaRPr>
          </a:p>
        </p:txBody>
      </p:sp>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1" y="1657886"/>
            <a:ext cx="12195921" cy="3800178"/>
          </a:xfrm>
          <a:prstGeom prst="rect">
            <a:avLst/>
          </a:prstGeom>
        </p:spPr>
      </p:pic>
      <p:sp>
        <p:nvSpPr>
          <p:cNvPr id="19" name="標題 1"/>
          <p:cNvSpPr txBox="1">
            <a:spLocks/>
          </p:cNvSpPr>
          <p:nvPr/>
        </p:nvSpPr>
        <p:spPr>
          <a:xfrm>
            <a:off x="2165684" y="399001"/>
            <a:ext cx="8989716" cy="1054659"/>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zh-TW" altLang="en-US" sz="4000" b="1" i="0" u="none" strike="noStrike" kern="100" cap="none" spc="0" normalizeH="0" baseline="0" noProof="0" dirty="0">
                <a:ln>
                  <a:noFill/>
                </a:ln>
                <a:solidFill>
                  <a:srgbClr val="2E83C3">
                    <a:lumMod val="50000"/>
                  </a:srgb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同學們的優異表現</a:t>
            </a:r>
            <a:r>
              <a:rPr kumimoji="0" lang="en-US" altLang="zh-TW" sz="4000" b="1" i="0" u="none" strike="noStrike" kern="100" cap="none" spc="0" normalizeH="0" baseline="0" noProof="0" dirty="0">
                <a:ln>
                  <a:noFill/>
                </a:ln>
                <a:solidFill>
                  <a:srgbClr val="2E83C3">
                    <a:lumMod val="50000"/>
                  </a:srgb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4000" b="1" i="0" u="none" strike="noStrike" kern="100" cap="none" spc="0" normalizeH="0" baseline="0" noProof="0" dirty="0">
                <a:ln>
                  <a:noFill/>
                </a:ln>
                <a:solidFill>
                  <a:srgbClr val="2E83C3">
                    <a:lumMod val="50000"/>
                  </a:srgb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國手培育的搖籃</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zh-TW" altLang="en-US" sz="3600" b="1" i="0" u="none" strike="noStrike" kern="1200" cap="none" spc="0" normalizeH="0" baseline="0" noProof="0" dirty="0">
              <a:ln>
                <a:noFill/>
              </a:ln>
              <a:solidFill>
                <a:srgbClr val="2E83C3">
                  <a:lumMod val="50000"/>
                </a:srgbClr>
              </a:solidFill>
              <a:effectLst/>
              <a:uLnTx/>
              <a:uFillTx/>
              <a:latin typeface="Trebuchet MS" panose="020B0603020202020204"/>
              <a:ea typeface="微軟正黑體" panose="020B0604030504040204" pitchFamily="34" charset="-120"/>
              <a:cs typeface="+mj-cs"/>
            </a:endParaRPr>
          </a:p>
        </p:txBody>
      </p:sp>
      <p:pic>
        <p:nvPicPr>
          <p:cNvPr id="20" name="Picture 3" descr="C:\Users\NKHS99\Desktop\港工圓標2014-2.png"/>
          <p:cNvPicPr>
            <a:picLocks noChangeAspect="1" noChangeArrowheads="1"/>
          </p:cNvPicPr>
          <p:nvPr/>
        </p:nvPicPr>
        <p:blipFill>
          <a:blip r:embed="rId3" cstate="print"/>
          <a:srcRect/>
          <a:stretch>
            <a:fillRect/>
          </a:stretch>
        </p:blipFill>
        <p:spPr bwMode="auto">
          <a:xfrm>
            <a:off x="1030306" y="135719"/>
            <a:ext cx="1135378" cy="1135378"/>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7181876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814682" y="1269033"/>
            <a:ext cx="6188602" cy="4317517"/>
          </a:xfrm>
          <a:prstGeom prst="rect">
            <a:avLst/>
          </a:prstGeom>
        </p:spPr>
      </p:pic>
      <p:sp>
        <p:nvSpPr>
          <p:cNvPr id="8" name="圆角矩形 7"/>
          <p:cNvSpPr/>
          <p:nvPr/>
        </p:nvSpPr>
        <p:spPr>
          <a:xfrm>
            <a:off x="1559496" y="2546802"/>
            <a:ext cx="6179083" cy="1740994"/>
          </a:xfrm>
          <a:prstGeom prst="roundRect">
            <a:avLst>
              <a:gd name="adj" fmla="val 0"/>
            </a:avLst>
          </a:prstGeom>
          <a:solidFill>
            <a:srgbClr val="1567B1">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50230" rtl="0" eaLnBrk="1" fontAlgn="base" latinLnBrk="0" hangingPunct="1">
              <a:lnSpc>
                <a:spcPct val="100000"/>
              </a:lnSpc>
              <a:spcBef>
                <a:spcPct val="0"/>
              </a:spcBef>
              <a:spcAft>
                <a:spcPct val="0"/>
              </a:spcAft>
              <a:buClrTx/>
              <a:buSzTx/>
              <a:buFontTx/>
              <a:buNone/>
              <a:tabLst/>
              <a:defRPr/>
            </a:pPr>
            <a:endParaRPr kumimoji="0" lang="zh-CN" altLang="en-US" sz="128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9" name="组合 8"/>
          <p:cNvGrpSpPr/>
          <p:nvPr/>
        </p:nvGrpSpPr>
        <p:grpSpPr>
          <a:xfrm>
            <a:off x="2247481" y="4223742"/>
            <a:ext cx="5491098" cy="128106"/>
            <a:chOff x="1292350" y="-1299312"/>
            <a:chExt cx="7721856" cy="3007554"/>
          </a:xfrm>
        </p:grpSpPr>
        <p:sp>
          <p:nvSpPr>
            <p:cNvPr id="10" name="Rectangle 74"/>
            <p:cNvSpPr/>
            <p:nvPr/>
          </p:nvSpPr>
          <p:spPr>
            <a:xfrm>
              <a:off x="1292350" y="-1285081"/>
              <a:ext cx="1930464" cy="299332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91440" tIns="45719" rIns="91440" bIns="45719" anchor="ctr"/>
            <a:lstStyle/>
            <a:p>
              <a:pPr marL="0" marR="0" lvl="0" indent="0" algn="ctr" defTabSz="408199" rtl="0" eaLnBrk="1" fontAlgn="auto" latinLnBrk="0" hangingPunct="1">
                <a:lnSpc>
                  <a:spcPct val="120000"/>
                </a:lnSpc>
                <a:spcBef>
                  <a:spcPts val="0"/>
                </a:spcBef>
                <a:spcAft>
                  <a:spcPts val="0"/>
                </a:spcAft>
                <a:buClrTx/>
                <a:buSzTx/>
                <a:buFontTx/>
                <a:buNone/>
                <a:tabLst/>
                <a:defRPr/>
              </a:pPr>
              <a:endParaRPr kumimoji="0" lang="en-US" sz="128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1" name="Rectangle 90"/>
            <p:cNvSpPr/>
            <p:nvPr/>
          </p:nvSpPr>
          <p:spPr>
            <a:xfrm>
              <a:off x="3222814" y="-1285081"/>
              <a:ext cx="1930464" cy="2993323"/>
            </a:xfrm>
            <a:prstGeom prst="rect">
              <a:avLst/>
            </a:prstGeom>
            <a:solidFill>
              <a:schemeClr val="accent6">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45719" rIns="91440" bIns="45719" anchor="ctr"/>
            <a:lstStyle/>
            <a:p>
              <a:pPr marL="0" marR="0" lvl="0" indent="0" algn="ctr" defTabSz="408199" rtl="0" eaLnBrk="1" fontAlgn="auto" latinLnBrk="0" hangingPunct="1">
                <a:lnSpc>
                  <a:spcPct val="120000"/>
                </a:lnSpc>
                <a:spcBef>
                  <a:spcPts val="0"/>
                </a:spcBef>
                <a:spcAft>
                  <a:spcPts val="0"/>
                </a:spcAft>
                <a:buClrTx/>
                <a:buSzTx/>
                <a:buFontTx/>
                <a:buNone/>
                <a:tabLst/>
                <a:defRPr/>
              </a:pPr>
              <a:endParaRPr kumimoji="0" lang="en-US" sz="128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2" name="Rectangle 127"/>
            <p:cNvSpPr/>
            <p:nvPr/>
          </p:nvSpPr>
          <p:spPr>
            <a:xfrm>
              <a:off x="5153278" y="-1291779"/>
              <a:ext cx="1930464" cy="299232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91440" tIns="45719" rIns="91440" bIns="45719" anchor="ctr"/>
            <a:lstStyle/>
            <a:p>
              <a:pPr marL="0" marR="0" lvl="0" indent="0" algn="ctr" defTabSz="408199" rtl="0" eaLnBrk="1" fontAlgn="auto" latinLnBrk="0" hangingPunct="1">
                <a:lnSpc>
                  <a:spcPct val="120000"/>
                </a:lnSpc>
                <a:spcBef>
                  <a:spcPts val="0"/>
                </a:spcBef>
                <a:spcAft>
                  <a:spcPts val="0"/>
                </a:spcAft>
                <a:buClrTx/>
                <a:buSzTx/>
                <a:buFontTx/>
                <a:buNone/>
                <a:tabLst/>
                <a:defRPr/>
              </a:pPr>
              <a:endParaRPr kumimoji="0" lang="en-US" sz="128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3" name="Rectangle 138"/>
            <p:cNvSpPr/>
            <p:nvPr/>
          </p:nvSpPr>
          <p:spPr>
            <a:xfrm>
              <a:off x="7083742" y="-1299312"/>
              <a:ext cx="1930464" cy="2993323"/>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91440" tIns="45719" rIns="91440" bIns="45719" anchor="ctr"/>
            <a:lstStyle/>
            <a:p>
              <a:pPr marL="0" marR="0" lvl="0" indent="0" algn="ctr" defTabSz="408199" rtl="0" eaLnBrk="1" fontAlgn="auto" latinLnBrk="0" hangingPunct="1">
                <a:lnSpc>
                  <a:spcPct val="120000"/>
                </a:lnSpc>
                <a:spcBef>
                  <a:spcPts val="0"/>
                </a:spcBef>
                <a:spcAft>
                  <a:spcPts val="0"/>
                </a:spcAft>
                <a:buClrTx/>
                <a:buSzTx/>
                <a:buFontTx/>
                <a:buNone/>
                <a:tabLst/>
                <a:defRPr/>
              </a:pPr>
              <a:endParaRPr kumimoji="0" lang="en-US" sz="128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sp>
        <p:nvSpPr>
          <p:cNvPr id="5123" name="Text Box 3"/>
          <p:cNvSpPr>
            <a:spLocks noChangeArrowheads="1"/>
          </p:cNvSpPr>
          <p:nvPr/>
        </p:nvSpPr>
        <p:spPr bwMode="auto">
          <a:xfrm>
            <a:off x="1559495" y="2979665"/>
            <a:ext cx="583692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square" anchor="ctr">
            <a:spAutoFit/>
          </a:bodyPr>
          <a:lstStyle/>
          <a:p>
            <a:pPr marL="0" marR="0" lvl="0" indent="0" algn="ctr" defTabSz="650230" rtl="0" eaLnBrk="1" fontAlgn="base" latinLnBrk="0" hangingPunct="1">
              <a:lnSpc>
                <a:spcPct val="100000"/>
              </a:lnSpc>
              <a:spcBef>
                <a:spcPct val="0"/>
              </a:spcBef>
              <a:spcAft>
                <a:spcPct val="0"/>
              </a:spcAft>
              <a:buClrTx/>
              <a:buSzTx/>
              <a:buFontTx/>
              <a:buNone/>
              <a:tabLst/>
              <a:defRPr/>
            </a:pPr>
            <a:r>
              <a:rPr lang="zh-TW" altLang="en-US" sz="4800" b="1" dirty="0">
                <a:solidFill>
                  <a:prstClr val="white"/>
                </a:solidFill>
                <a:latin typeface="Arial" panose="020B0604020202020204" pitchFamily="34" charset="0"/>
                <a:ea typeface="微软雅黑" panose="020B0503020204020204" pitchFamily="34" charset="-122"/>
                <a:sym typeface="Arial" panose="020B0604020202020204" pitchFamily="34" charset="0"/>
              </a:rPr>
              <a:t>大安</a:t>
            </a:r>
            <a:r>
              <a:rPr kumimoji="0" lang="zh-TW" altLang="en-US" sz="4800" b="1" i="0" u="none" strike="noStrike" kern="1200" cap="none" spc="0" normalizeH="0" baseline="0" noProof="0" dirty="0" smtClean="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高工</a:t>
            </a:r>
            <a:endParaRPr kumimoji="0" lang="zh-CN" altLang="en-US" sz="48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7" name="Text Box 3"/>
          <p:cNvSpPr>
            <a:spLocks noChangeArrowheads="1"/>
          </p:cNvSpPr>
          <p:nvPr/>
        </p:nvSpPr>
        <p:spPr bwMode="auto">
          <a:xfrm>
            <a:off x="7105066" y="2232334"/>
            <a:ext cx="2204450" cy="2269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anchor="ctr">
            <a:spAutoFit/>
          </a:bodyPr>
          <a:lstStyle/>
          <a:p>
            <a:pPr marL="0" marR="0" lvl="0" indent="0" algn="l" defTabSz="650230" rtl="0" eaLnBrk="1" fontAlgn="base" latinLnBrk="0" hangingPunct="1">
              <a:lnSpc>
                <a:spcPct val="100000"/>
              </a:lnSpc>
              <a:spcBef>
                <a:spcPct val="0"/>
              </a:spcBef>
              <a:spcAft>
                <a:spcPct val="0"/>
              </a:spcAft>
              <a:buClrTx/>
              <a:buSzTx/>
              <a:buFontTx/>
              <a:buNone/>
              <a:tabLst/>
              <a:defRPr/>
            </a:pPr>
            <a:r>
              <a:rPr kumimoji="0" lang="en-US" sz="14149" b="0" i="0" u="none" strike="noStrike" kern="1200" cap="none" spc="0" normalizeH="0" baseline="0" noProof="0" dirty="0" smtClean="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02</a:t>
            </a:r>
            <a:endParaRPr kumimoji="0" lang="zh-CN" altLang="en-US" sz="14149"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nvGrpSpPr>
          <p:cNvPr id="6" name="群組 5"/>
          <p:cNvGrpSpPr/>
          <p:nvPr/>
        </p:nvGrpSpPr>
        <p:grpSpPr>
          <a:xfrm>
            <a:off x="9120336" y="5157192"/>
            <a:ext cx="1317584" cy="328618"/>
            <a:chOff x="8003704" y="5610978"/>
            <a:chExt cx="1317584" cy="328618"/>
          </a:xfrm>
        </p:grpSpPr>
        <p:sp>
          <p:nvSpPr>
            <p:cNvPr id="17" name="TextBox 25"/>
            <p:cNvSpPr txBox="1"/>
            <p:nvPr/>
          </p:nvSpPr>
          <p:spPr>
            <a:xfrm>
              <a:off x="8396015" y="5671512"/>
              <a:ext cx="925273" cy="207550"/>
            </a:xfrm>
            <a:prstGeom prst="rect">
              <a:avLst/>
            </a:prstGeom>
            <a:noFill/>
          </p:spPr>
          <p:txBody>
            <a:bodyPr wrap="none" rtlCol="0">
              <a:prstTxWarp prst="textPlain">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150" normalizeH="0" baseline="0" noProof="0" dirty="0">
                  <a:ln>
                    <a:noFill/>
                  </a:ln>
                  <a:solidFill>
                    <a:prstClr val="black"/>
                  </a:solidFill>
                  <a:effectLst/>
                  <a:uLnTx/>
                  <a:uFillTx/>
                  <a:latin typeface="微軟正黑體" pitchFamily="34" charset="-120"/>
                  <a:ea typeface="微軟正黑體" pitchFamily="34" charset="-120"/>
                  <a:cs typeface="+mn-cs"/>
                </a:rPr>
                <a:t> </a:t>
              </a:r>
              <a:r>
                <a:rPr kumimoji="0" lang="zh-TW" altLang="en-US" sz="1800" b="1" i="0" u="none" strike="noStrike" kern="0" cap="none" spc="-150" normalizeH="0" baseline="0" noProof="0" dirty="0">
                  <a:ln>
                    <a:noFill/>
                  </a:ln>
                  <a:solidFill>
                    <a:prstClr val="white">
                      <a:lumMod val="50000"/>
                    </a:prstClr>
                  </a:solidFill>
                  <a:effectLst/>
                  <a:uLnTx/>
                  <a:uFillTx/>
                  <a:latin typeface="微軟正黑體" pitchFamily="34" charset="-120"/>
                  <a:ea typeface="微軟正黑體" pitchFamily="34" charset="-120"/>
                  <a:cs typeface="+mn-cs"/>
                </a:rPr>
                <a:t>中山女高</a:t>
              </a:r>
              <a:endParaRPr kumimoji="0" lang="ko-KR" altLang="en-US" sz="1800" b="1" i="0" u="none" strike="noStrike" kern="0" cap="none" spc="-150" normalizeH="0" baseline="0" noProof="0" dirty="0">
                <a:ln>
                  <a:noFill/>
                </a:ln>
                <a:solidFill>
                  <a:prstClr val="white">
                    <a:lumMod val="50000"/>
                  </a:prstClr>
                </a:solidFill>
                <a:effectLst/>
                <a:uLnTx/>
                <a:uFillTx/>
                <a:latin typeface="微軟正黑體" pitchFamily="34" charset="-120"/>
                <a:ea typeface="HY헤드라인M" pitchFamily="18" charset="-127"/>
                <a:cs typeface="+mn-cs"/>
              </a:endParaRPr>
            </a:p>
          </p:txBody>
        </p:sp>
        <p:sp>
          <p:nvSpPr>
            <p:cNvPr id="18" name="矩形 17"/>
            <p:cNvSpPr/>
            <p:nvPr/>
          </p:nvSpPr>
          <p:spPr>
            <a:xfrm>
              <a:off x="8003704" y="5610978"/>
              <a:ext cx="73026" cy="328618"/>
            </a:xfrm>
            <a:prstGeom prst="rect">
              <a:avLst/>
            </a:prstGeom>
            <a:solidFill>
              <a:srgbClr val="FF0000"/>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19" name="矩形 18"/>
            <p:cNvSpPr/>
            <p:nvPr/>
          </p:nvSpPr>
          <p:spPr>
            <a:xfrm>
              <a:off x="8113242" y="5610978"/>
              <a:ext cx="73026" cy="328618"/>
            </a:xfrm>
            <a:prstGeom prst="rect">
              <a:avLst/>
            </a:prstGeom>
            <a:solidFill>
              <a:srgbClr val="FF6400"/>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20" name="矩形 19"/>
            <p:cNvSpPr/>
            <p:nvPr/>
          </p:nvSpPr>
          <p:spPr>
            <a:xfrm>
              <a:off x="8222781" y="5610978"/>
              <a:ext cx="73026" cy="328618"/>
            </a:xfrm>
            <a:prstGeom prst="rect">
              <a:avLst/>
            </a:prstGeom>
            <a:solidFill>
              <a:srgbClr val="FFC800"/>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Calibri"/>
                <a:ea typeface="맑은 고딕" panose="020B0503020000020004" pitchFamily="34" charset="-127"/>
                <a:cs typeface="+mn-cs"/>
              </a:endParaRPr>
            </a:p>
          </p:txBody>
        </p:sp>
      </p:grpSp>
      <p:pic>
        <p:nvPicPr>
          <p:cNvPr id="5" name="圖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287" y="-1"/>
            <a:ext cx="4064908" cy="2557295"/>
          </a:xfrm>
          <a:prstGeom prst="rect">
            <a:avLst/>
          </a:prstGeom>
        </p:spPr>
      </p:pic>
      <p:pic>
        <p:nvPicPr>
          <p:cNvPr id="21" name="圖片 20" descr="一張含有 文字 的圖片&#10;&#10;自動產生的描述">
            <a:extLst>
              <a:ext uri="{FF2B5EF4-FFF2-40B4-BE49-F238E27FC236}">
                <a16:creationId xmlns:a16="http://schemas.microsoft.com/office/drawing/2014/main" id="{9766149B-1A04-4F5A-8449-01024F9FCD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51908" y="3143291"/>
            <a:ext cx="1482422" cy="2955978"/>
          </a:xfrm>
          <a:prstGeom prst="rect">
            <a:avLst/>
          </a:prstGeom>
        </p:spPr>
      </p:pic>
    </p:spTree>
    <p:extLst>
      <p:ext uri="{BB962C8B-B14F-4D97-AF65-F5344CB8AC3E}">
        <p14:creationId xmlns:p14="http://schemas.microsoft.com/office/powerpoint/2010/main" val="576895100"/>
      </p:ext>
    </p:extLst>
  </p:cSld>
  <p:clrMapOvr>
    <a:masterClrMapping/>
  </p:clrMapOvr>
</p:sld>
</file>

<file path=ppt/theme/theme1.xml><?xml version="1.0" encoding="utf-8"?>
<a:theme xmlns:a="http://schemas.openxmlformats.org/drawingml/2006/main" name="1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Office 主题">
      <a:majorFont>
        <a:latin typeface="Calibri Light"/>
        <a:ea typeface="微软雅黑"/>
        <a:cs typeface=""/>
      </a:majorFont>
      <a:minorFont>
        <a:latin typeface="DotumChe"/>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685800" rtl="0" eaLnBrk="1" fontAlgn="base" latinLnBrk="0" hangingPunct="1">
          <a:lnSpc>
            <a:spcPct val="100000"/>
          </a:lnSpc>
          <a:spcBef>
            <a:spcPct val="0"/>
          </a:spcBef>
          <a:spcAft>
            <a:spcPct val="0"/>
          </a:spcAft>
          <a:buClrTx/>
          <a:buSzTx/>
          <a:buFont typeface="Arial" pitchFamily="34" charset="0"/>
          <a:buNone/>
          <a:tabLst/>
          <a:defRPr kumimoji="0" lang="zh-CN" sz="1300" b="0" i="0" u="none" strike="noStrike" cap="none" normalizeH="0" baseline="0" smtClean="0">
            <a:ln>
              <a:noFill/>
            </a:ln>
            <a:solidFill>
              <a:schemeClr val="tx1"/>
            </a:solidFill>
            <a:effectLst/>
            <a:latin typeface="Arial"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685800" rtl="0" eaLnBrk="1" fontAlgn="base" latinLnBrk="0" hangingPunct="1">
          <a:lnSpc>
            <a:spcPct val="100000"/>
          </a:lnSpc>
          <a:spcBef>
            <a:spcPct val="0"/>
          </a:spcBef>
          <a:spcAft>
            <a:spcPct val="0"/>
          </a:spcAft>
          <a:buClrTx/>
          <a:buSzTx/>
          <a:buFont typeface="Arial" pitchFamily="34" charset="0"/>
          <a:buNone/>
          <a:tabLst/>
          <a:defRPr kumimoji="0" lang="zh-CN" sz="1300" b="0" i="0" u="none" strike="noStrike" cap="none" normalizeH="0" baseline="0" smtClean="0">
            <a:ln>
              <a:noFill/>
            </a:ln>
            <a:solidFill>
              <a:schemeClr val="tx1"/>
            </a:solidFill>
            <a:effectLst/>
            <a:latin typeface="Arial" pitchFamily="34" charset="0"/>
            <a:ea typeface="宋体" pitchFamily="2" charset="-122"/>
          </a:defRPr>
        </a:defPPr>
      </a:lstStyle>
    </a:lnDef>
  </a:objectDefaults>
  <a:extraClrSchemeLst/>
</a:theme>
</file>

<file path=ppt/theme/theme3.xml><?xml version="1.0" encoding="utf-8"?>
<a:theme xmlns:a="http://schemas.openxmlformats.org/drawingml/2006/main" name="多面向">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4.xml><?xml version="1.0" encoding="utf-8"?>
<a:theme xmlns:a="http://schemas.openxmlformats.org/drawingml/2006/main" name="1_Office 主题">
  <a:themeElements>
    <a:clrScheme name="">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Office 主题">
      <a:majorFont>
        <a:latin typeface="Calibri Light"/>
        <a:ea typeface="微软雅黑"/>
        <a:cs typeface=""/>
      </a:majorFont>
      <a:minorFont>
        <a:latin typeface="DotumChe"/>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685800" rtl="0" eaLnBrk="1" fontAlgn="base" latinLnBrk="0" hangingPunct="1">
          <a:lnSpc>
            <a:spcPct val="100000"/>
          </a:lnSpc>
          <a:spcBef>
            <a:spcPct val="0"/>
          </a:spcBef>
          <a:spcAft>
            <a:spcPct val="0"/>
          </a:spcAft>
          <a:buClrTx/>
          <a:buSzTx/>
          <a:buFont typeface="Arial" pitchFamily="34" charset="0"/>
          <a:buNone/>
          <a:tabLst/>
          <a:defRPr kumimoji="0" lang="zh-CN" sz="1300" b="0" i="0" u="none" strike="noStrike" cap="none" normalizeH="0" baseline="0" smtClean="0">
            <a:ln>
              <a:noFill/>
            </a:ln>
            <a:solidFill>
              <a:schemeClr val="tx1"/>
            </a:solidFill>
            <a:effectLst/>
            <a:latin typeface="Arial"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685800" rtl="0" eaLnBrk="1" fontAlgn="base" latinLnBrk="0" hangingPunct="1">
          <a:lnSpc>
            <a:spcPct val="100000"/>
          </a:lnSpc>
          <a:spcBef>
            <a:spcPct val="0"/>
          </a:spcBef>
          <a:spcAft>
            <a:spcPct val="0"/>
          </a:spcAft>
          <a:buClrTx/>
          <a:buSzTx/>
          <a:buFont typeface="Arial" pitchFamily="34" charset="0"/>
          <a:buNone/>
          <a:tabLst/>
          <a:defRPr kumimoji="0" lang="zh-CN" sz="1300" b="0" i="0" u="none" strike="noStrike" cap="none" normalizeH="0" baseline="0" smtClean="0">
            <a:ln>
              <a:noFill/>
            </a:ln>
            <a:solidFill>
              <a:schemeClr val="tx1"/>
            </a:solidFill>
            <a:effectLst/>
            <a:latin typeface="Arial" pitchFamily="34" charset="0"/>
            <a:ea typeface="宋体" pitchFamily="2" charset="-122"/>
          </a:defRPr>
        </a:defPPr>
      </a:lstStyle>
    </a:lnDef>
  </a:objectDefaults>
  <a:extraClrSchemeLst/>
</a:theme>
</file>

<file path=ppt/theme/theme5.xml><?xml version="1.0" encoding="utf-8"?>
<a:theme xmlns:a="http://schemas.openxmlformats.org/drawingml/2006/main" name="2_Office 主题">
  <a:themeElements>
    <a:clrScheme name="">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Office 主题">
      <a:majorFont>
        <a:latin typeface="Calibri Light"/>
        <a:ea typeface="微软雅黑"/>
        <a:cs typeface=""/>
      </a:majorFont>
      <a:minorFont>
        <a:latin typeface="DotumChe"/>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685800" rtl="0" eaLnBrk="1" fontAlgn="base" latinLnBrk="0" hangingPunct="1">
          <a:lnSpc>
            <a:spcPct val="100000"/>
          </a:lnSpc>
          <a:spcBef>
            <a:spcPct val="0"/>
          </a:spcBef>
          <a:spcAft>
            <a:spcPct val="0"/>
          </a:spcAft>
          <a:buClrTx/>
          <a:buSzTx/>
          <a:buFont typeface="Arial" pitchFamily="34" charset="0"/>
          <a:buNone/>
          <a:tabLst/>
          <a:defRPr kumimoji="0" lang="zh-CN" sz="1300" b="0" i="0" u="none" strike="noStrike" cap="none" normalizeH="0" baseline="0" smtClean="0">
            <a:ln>
              <a:noFill/>
            </a:ln>
            <a:solidFill>
              <a:schemeClr val="tx1"/>
            </a:solidFill>
            <a:effectLst/>
            <a:latin typeface="Arial"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685800" rtl="0" eaLnBrk="1" fontAlgn="base" latinLnBrk="0" hangingPunct="1">
          <a:lnSpc>
            <a:spcPct val="100000"/>
          </a:lnSpc>
          <a:spcBef>
            <a:spcPct val="0"/>
          </a:spcBef>
          <a:spcAft>
            <a:spcPct val="0"/>
          </a:spcAft>
          <a:buClrTx/>
          <a:buSzTx/>
          <a:buFont typeface="Arial" pitchFamily="34" charset="0"/>
          <a:buNone/>
          <a:tabLst/>
          <a:defRPr kumimoji="0" lang="zh-CN" sz="1300" b="0" i="0" u="none" strike="noStrike" cap="none" normalizeH="0" baseline="0" smtClean="0">
            <a:ln>
              <a:noFill/>
            </a:ln>
            <a:solidFill>
              <a:schemeClr val="tx1"/>
            </a:solidFill>
            <a:effectLst/>
            <a:latin typeface="Arial" pitchFamily="34" charset="0"/>
            <a:ea typeface="宋体" pitchFamily="2" charset="-122"/>
          </a:defRPr>
        </a:defPPr>
      </a:lstStyle>
    </a:lnDef>
  </a:objectDefaults>
  <a:extraClrSchemeLst/>
</a:theme>
</file>

<file path=ppt/theme/theme6.xml><?xml version="1.0" encoding="utf-8"?>
<a:theme xmlns:a="http://schemas.openxmlformats.org/drawingml/2006/main" name="1_自訂設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TotalTime>
  <Words>4657</Words>
  <Application>Microsoft Office PowerPoint</Application>
  <PresentationFormat>寬螢幕</PresentationFormat>
  <Paragraphs>698</Paragraphs>
  <Slides>52</Slides>
  <Notes>16</Notes>
  <HiddenSlides>0</HiddenSlides>
  <MMClips>0</MMClips>
  <ScaleCrop>false</ScaleCrop>
  <HeadingPairs>
    <vt:vector size="6" baseType="variant">
      <vt:variant>
        <vt:lpstr>使用字型</vt:lpstr>
      </vt:variant>
      <vt:variant>
        <vt:i4>33</vt:i4>
      </vt:variant>
      <vt:variant>
        <vt:lpstr>佈景主題</vt:lpstr>
      </vt:variant>
      <vt:variant>
        <vt:i4>7</vt:i4>
      </vt:variant>
      <vt:variant>
        <vt:lpstr>投影片標題</vt:lpstr>
      </vt:variant>
      <vt:variant>
        <vt:i4>52</vt:i4>
      </vt:variant>
    </vt:vector>
  </HeadingPairs>
  <TitlesOfParts>
    <vt:vector size="92" baseType="lpstr">
      <vt:lpstr>Adobe 繁黑體 Std B</vt:lpstr>
      <vt:lpstr>Arial Unicode MS</vt:lpstr>
      <vt:lpstr>等线</vt:lpstr>
      <vt:lpstr>DotumChe</vt:lpstr>
      <vt:lpstr>HY헤드라인M</vt:lpstr>
      <vt:lpstr>맑은 고딕</vt:lpstr>
      <vt:lpstr>Microsoft JhengHei UI</vt:lpstr>
      <vt:lpstr>微软雅黑</vt:lpstr>
      <vt:lpstr>微软雅黑</vt:lpstr>
      <vt:lpstr>Open Sans</vt:lpstr>
      <vt:lpstr>宋体</vt:lpstr>
      <vt:lpstr>宋体</vt:lpstr>
      <vt:lpstr>文鼎中圓</vt:lpstr>
      <vt:lpstr>文鼎新特黑</vt:lpstr>
      <vt:lpstr>華康硬黑體 Std W7</vt:lpstr>
      <vt:lpstr>華康硬黑體W7</vt:lpstr>
      <vt:lpstr>華康圓體 Std W3</vt:lpstr>
      <vt:lpstr>華康隸書體 Std W5</vt:lpstr>
      <vt:lpstr>微軟正黑體</vt:lpstr>
      <vt:lpstr>新細明體</vt:lpstr>
      <vt:lpstr>標楷體</vt:lpstr>
      <vt:lpstr>標楷體</vt:lpstr>
      <vt:lpstr>Arial</vt:lpstr>
      <vt:lpstr>Arial Black</vt:lpstr>
      <vt:lpstr>Calibri</vt:lpstr>
      <vt:lpstr>Calibri Light</vt:lpstr>
      <vt:lpstr>Candara</vt:lpstr>
      <vt:lpstr>Century Gothic</vt:lpstr>
      <vt:lpstr>Impact</vt:lpstr>
      <vt:lpstr>Times New Roman</vt:lpstr>
      <vt:lpstr>Trebuchet MS</vt:lpstr>
      <vt:lpstr>Wingdings</vt:lpstr>
      <vt:lpstr>Wingdings 3</vt:lpstr>
      <vt:lpstr>1_Office 佈景主題</vt:lpstr>
      <vt:lpstr>Office 主题</vt:lpstr>
      <vt:lpstr>多面向</vt:lpstr>
      <vt:lpstr>1_Office 主题</vt:lpstr>
      <vt:lpstr>2_Office 主题</vt:lpstr>
      <vt:lpstr>1_自訂設計</vt:lpstr>
      <vt:lpstr>3_Office 佈景主題</vt:lpstr>
      <vt:lpstr>PowerPoint 簡報</vt:lpstr>
      <vt:lpstr>PowerPoint 簡報</vt:lpstr>
      <vt:lpstr>PowerPoint 簡報</vt:lpstr>
      <vt:lpstr>南港高工的優勢特色</vt:lpstr>
      <vt:lpstr>南港高工新課綱後的不同與亮點</vt:lpstr>
      <vt:lpstr>PowerPoint 簡報</vt:lpstr>
      <vt:lpstr>南港高工新課綱後的不同與亮點</vt:lpstr>
      <vt:lpstr>PowerPoint 簡報</vt:lpstr>
      <vt:lpstr>PowerPoint 簡報</vt:lpstr>
      <vt:lpstr>大安高工 技職群科</vt:lpstr>
      <vt:lpstr>大安高工 新課綱特色與優勢</vt:lpstr>
      <vt:lpstr>技高三部曲</vt:lpstr>
      <vt:lpstr>PowerPoint 簡報</vt:lpstr>
      <vt:lpstr>PowerPoint 簡報</vt:lpstr>
      <vt:lpstr>111學年度畢業生-公立學校榜單 </vt:lpstr>
      <vt:lpstr>PowerPoint 簡報</vt:lpstr>
      <vt:lpstr>PowerPoint 簡報</vt:lpstr>
      <vt:lpstr>PowerPoint 簡報</vt:lpstr>
      <vt:lpstr>PowerPoint 簡報</vt:lpstr>
      <vt:lpstr>PowerPoint 簡報</vt:lpstr>
      <vt:lpstr>PowerPoint 簡報</vt:lpstr>
      <vt:lpstr>PowerPoint 簡報</vt:lpstr>
      <vt:lpstr>PowerPoint 簡報</vt:lpstr>
      <vt:lpstr>特色課程範例 (行業經營管理實習)</vt:lpstr>
      <vt:lpstr>PowerPoint 簡報</vt:lpstr>
      <vt:lpstr>PowerPoint 簡報</vt:lpstr>
      <vt:lpstr>PowerPoint 簡報</vt:lpstr>
      <vt:lpstr>PowerPoint 簡報</vt:lpstr>
      <vt:lpstr>PowerPoint 簡報</vt:lpstr>
      <vt:lpstr>PowerPoint 簡報</vt:lpstr>
      <vt:lpstr>PowerPoint 簡報</vt:lpstr>
      <vt:lpstr>松山工農校務經營的方向</vt:lpstr>
      <vt:lpstr>松山工農優質表現</vt:lpstr>
      <vt:lpstr>技能前進世界</vt:lpstr>
      <vt:lpstr>PowerPoint 簡報</vt:lpstr>
      <vt:lpstr>PowerPoint 簡報</vt:lpstr>
      <vt:lpstr>PowerPoint 簡報</vt:lpstr>
      <vt:lpstr>PowerPoint 簡報</vt:lpstr>
      <vt:lpstr>PowerPoint 簡報</vt:lpstr>
      <vt:lpstr>PowerPoint 簡報</vt:lpstr>
      <vt:lpstr>美學技術教學中心 結合寬庭美學，推動藝術設計教育普及化</vt:lpstr>
      <vt:lpstr>多元學習活動，豐富精彩青春</vt:lpstr>
      <vt:lpstr>PowerPoint 簡報</vt:lpstr>
      <vt:lpstr>士林高商特色與優點</vt:lpstr>
      <vt:lpstr>PowerPoint 簡報</vt:lpstr>
      <vt:lpstr>112年6月畢業生概況</vt:lpstr>
      <vt:lpstr>=108年新課綱的實施=</vt:lpstr>
      <vt:lpstr>=教育願景與創新價值=</vt:lpstr>
      <vt:lpstr>=獨步全國特色活動：士商四月天商業季=</vt:lpstr>
      <vt:lpstr>PowerPoint 簡報</vt:lpstr>
      <vt:lpstr>PowerPoint 簡報</vt:lpstr>
      <vt:lpstr>=學校榮譽=</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csghs028</dc:creator>
  <cp:lastModifiedBy>csghs028</cp:lastModifiedBy>
  <cp:revision>6</cp:revision>
  <dcterms:created xsi:type="dcterms:W3CDTF">2024-04-14T12:46:28Z</dcterms:created>
  <dcterms:modified xsi:type="dcterms:W3CDTF">2024-04-16T15:42:55Z</dcterms:modified>
</cp:coreProperties>
</file>