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8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34" r:id="rId7"/>
    <p:sldMasterId id="2147483746" r:id="rId8"/>
    <p:sldMasterId id="2147483758" r:id="rId9"/>
    <p:sldMasterId id="2147483772" r:id="rId10"/>
  </p:sldMasterIdLst>
  <p:notesMasterIdLst>
    <p:notesMasterId r:id="rId136"/>
  </p:notesMasterIdLst>
  <p:sldIdLst>
    <p:sldId id="319" r:id="rId11"/>
    <p:sldId id="391" r:id="rId12"/>
    <p:sldId id="392" r:id="rId13"/>
    <p:sldId id="393" r:id="rId14"/>
    <p:sldId id="394" r:id="rId15"/>
    <p:sldId id="395" r:id="rId16"/>
    <p:sldId id="396" r:id="rId17"/>
    <p:sldId id="258" r:id="rId18"/>
    <p:sldId id="259" r:id="rId19"/>
    <p:sldId id="260" r:id="rId20"/>
    <p:sldId id="261" r:id="rId21"/>
    <p:sldId id="262" r:id="rId22"/>
    <p:sldId id="263" r:id="rId23"/>
    <p:sldId id="264" r:id="rId24"/>
    <p:sldId id="390" r:id="rId25"/>
    <p:sldId id="265" r:id="rId26"/>
    <p:sldId id="320" r:id="rId27"/>
    <p:sldId id="266" r:id="rId28"/>
    <p:sldId id="268" r:id="rId29"/>
    <p:sldId id="269" r:id="rId30"/>
    <p:sldId id="270" r:id="rId31"/>
    <p:sldId id="410" r:id="rId32"/>
    <p:sldId id="272" r:id="rId33"/>
    <p:sldId id="271" r:id="rId34"/>
    <p:sldId id="442" r:id="rId35"/>
    <p:sldId id="441" r:id="rId36"/>
    <p:sldId id="275" r:id="rId37"/>
    <p:sldId id="276" r:id="rId38"/>
    <p:sldId id="273" r:id="rId39"/>
    <p:sldId id="274" r:id="rId40"/>
    <p:sldId id="443" r:id="rId41"/>
    <p:sldId id="444" r:id="rId42"/>
    <p:sldId id="339" r:id="rId43"/>
    <p:sldId id="321" r:id="rId44"/>
    <p:sldId id="409" r:id="rId45"/>
    <p:sldId id="277" r:id="rId46"/>
    <p:sldId id="278" r:id="rId47"/>
    <p:sldId id="279" r:id="rId48"/>
    <p:sldId id="280" r:id="rId49"/>
    <p:sldId id="347" r:id="rId50"/>
    <p:sldId id="348" r:id="rId51"/>
    <p:sldId id="349" r:id="rId52"/>
    <p:sldId id="281" r:id="rId53"/>
    <p:sldId id="282" r:id="rId54"/>
    <p:sldId id="283" r:id="rId55"/>
    <p:sldId id="284" r:id="rId56"/>
    <p:sldId id="363" r:id="rId57"/>
    <p:sldId id="364" r:id="rId58"/>
    <p:sldId id="285" r:id="rId59"/>
    <p:sldId id="286" r:id="rId60"/>
    <p:sldId id="287" r:id="rId61"/>
    <p:sldId id="288" r:id="rId62"/>
    <p:sldId id="289" r:id="rId63"/>
    <p:sldId id="290" r:id="rId64"/>
    <p:sldId id="291" r:id="rId65"/>
    <p:sldId id="292" r:id="rId66"/>
    <p:sldId id="293" r:id="rId67"/>
    <p:sldId id="294" r:id="rId68"/>
    <p:sldId id="295" r:id="rId69"/>
    <p:sldId id="375" r:id="rId70"/>
    <p:sldId id="366" r:id="rId71"/>
    <p:sldId id="377" r:id="rId72"/>
    <p:sldId id="356" r:id="rId73"/>
    <p:sldId id="378" r:id="rId74"/>
    <p:sldId id="379" r:id="rId75"/>
    <p:sldId id="376" r:id="rId76"/>
    <p:sldId id="389" r:id="rId77"/>
    <p:sldId id="385" r:id="rId78"/>
    <p:sldId id="388" r:id="rId79"/>
    <p:sldId id="384" r:id="rId80"/>
    <p:sldId id="380" r:id="rId81"/>
    <p:sldId id="382" r:id="rId82"/>
    <p:sldId id="445" r:id="rId83"/>
    <p:sldId id="387" r:id="rId84"/>
    <p:sldId id="446" r:id="rId85"/>
    <p:sldId id="386" r:id="rId86"/>
    <p:sldId id="447" r:id="rId87"/>
    <p:sldId id="448" r:id="rId88"/>
    <p:sldId id="296" r:id="rId89"/>
    <p:sldId id="297" r:id="rId90"/>
    <p:sldId id="298" r:id="rId91"/>
    <p:sldId id="299" r:id="rId92"/>
    <p:sldId id="300" r:id="rId93"/>
    <p:sldId id="301" r:id="rId94"/>
    <p:sldId id="318" r:id="rId95"/>
    <p:sldId id="307" r:id="rId96"/>
    <p:sldId id="308" r:id="rId97"/>
    <p:sldId id="309" r:id="rId98"/>
    <p:sldId id="310" r:id="rId99"/>
    <p:sldId id="311" r:id="rId100"/>
    <p:sldId id="312" r:id="rId101"/>
    <p:sldId id="313" r:id="rId102"/>
    <p:sldId id="314" r:id="rId103"/>
    <p:sldId id="315" r:id="rId104"/>
    <p:sldId id="316" r:id="rId105"/>
    <p:sldId id="317" r:id="rId106"/>
    <p:sldId id="302" r:id="rId107"/>
    <p:sldId id="303" r:id="rId108"/>
    <p:sldId id="304" r:id="rId109"/>
    <p:sldId id="305" r:id="rId110"/>
    <p:sldId id="306" r:id="rId111"/>
    <p:sldId id="417" r:id="rId112"/>
    <p:sldId id="449" r:id="rId113"/>
    <p:sldId id="424" r:id="rId114"/>
    <p:sldId id="425" r:id="rId115"/>
    <p:sldId id="426" r:id="rId116"/>
    <p:sldId id="423" r:id="rId117"/>
    <p:sldId id="420" r:id="rId118"/>
    <p:sldId id="431" r:id="rId119"/>
    <p:sldId id="421" r:id="rId120"/>
    <p:sldId id="422" r:id="rId121"/>
    <p:sldId id="427" r:id="rId122"/>
    <p:sldId id="428" r:id="rId123"/>
    <p:sldId id="405" r:id="rId124"/>
    <p:sldId id="406" r:id="rId125"/>
    <p:sldId id="407" r:id="rId126"/>
    <p:sldId id="408" r:id="rId127"/>
    <p:sldId id="397" r:id="rId128"/>
    <p:sldId id="398" r:id="rId129"/>
    <p:sldId id="399" r:id="rId130"/>
    <p:sldId id="400" r:id="rId131"/>
    <p:sldId id="401" r:id="rId132"/>
    <p:sldId id="402" r:id="rId133"/>
    <p:sldId id="403" r:id="rId134"/>
    <p:sldId id="404" r:id="rId13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111" d="100"/>
          <a:sy n="111" d="100"/>
        </p:scale>
        <p:origin x="456" y="96"/>
      </p:cViewPr>
      <p:guideLst/>
    </p:cSldViewPr>
  </p:slideViewPr>
  <p:notesTextViewPr>
    <p:cViewPr>
      <p:scale>
        <a:sx n="1" d="1"/>
        <a:sy n="1" d="1"/>
      </p:scale>
      <p:origin x="0" y="0"/>
    </p:cViewPr>
  </p:notesTextViewPr>
  <p:sorterViewPr>
    <p:cViewPr varScale="1">
      <p:scale>
        <a:sx n="100" d="100"/>
        <a:sy n="100" d="100"/>
      </p:scale>
      <p:origin x="0" y="-1071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viewProps" Target="view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theme" Target="theme/theme1.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C3782D8-0660-41D7-96A1-43B3D427ECFA}">
      <dgm:prSet phldrT="[文字]" custT="1"/>
      <dgm:spPr/>
      <dgm:t>
        <a:bodyPr/>
        <a:lstStyle/>
        <a:p>
          <a:r>
            <a:rPr lang="zh-TW" altLang="en-US" sz="2800" dirty="0"/>
            <a:t>免試入學</a:t>
          </a:r>
        </a:p>
      </dgm:t>
    </dgm:pt>
    <dgm:pt modelId="{E1A4F3FE-082E-4146-AC9F-C5AC4C50DC30}" type="parTrans" cxnId="{C18EC1BF-E056-4708-BEE4-35B0733FF101}">
      <dgm:prSet/>
      <dgm:spPr/>
      <dgm:t>
        <a:bodyPr/>
        <a:lstStyle/>
        <a:p>
          <a:endParaRPr lang="zh-TW" altLang="en-US"/>
        </a:p>
      </dgm:t>
    </dgm:pt>
    <dgm:pt modelId="{1DBEBE11-4997-42F7-A347-A03D055D62FC}" type="sibTrans" cxnId="{C18EC1BF-E056-4708-BEE4-35B0733FF101}">
      <dgm:prSet/>
      <dgm:spPr/>
      <dgm:t>
        <a:bodyPr/>
        <a:lstStyle/>
        <a:p>
          <a:endParaRPr lang="zh-TW" altLang="en-US"/>
        </a:p>
      </dgm:t>
    </dgm:pt>
    <dgm:pt modelId="{0A6996C3-DAB6-45AD-B563-09982DED04FA}">
      <dgm:prSet phldrT="[文字]" custT="1"/>
      <dgm:spPr/>
      <dgm:t>
        <a:bodyPr/>
        <a:lstStyle/>
        <a:p>
          <a:r>
            <a:rPr lang="zh-TW" altLang="en-US" sz="2400" b="0" dirty="0"/>
            <a:t>身心障礙適性輔導安置</a:t>
          </a:r>
        </a:p>
      </dgm:t>
    </dgm:pt>
    <dgm:pt modelId="{3559BBBB-518E-422C-9705-A4DE9029A7DE}" type="parTrans" cxnId="{5BE47224-520A-47A5-A507-78892D532C21}">
      <dgm:prSet/>
      <dgm:spPr/>
      <dgm:t>
        <a:bodyPr/>
        <a:lstStyle/>
        <a:p>
          <a:endParaRPr lang="zh-TW" altLang="en-US"/>
        </a:p>
      </dgm:t>
    </dgm:pt>
    <dgm:pt modelId="{1C229570-84F1-4FF4-B380-9BAB62409D92}" type="sibTrans" cxnId="{5BE47224-520A-47A5-A507-78892D532C21}">
      <dgm:prSet/>
      <dgm:spPr/>
      <dgm:t>
        <a:bodyPr/>
        <a:lstStyle/>
        <a:p>
          <a:endParaRPr lang="zh-TW" altLang="en-US"/>
        </a:p>
      </dgm:t>
    </dgm:pt>
    <dgm:pt modelId="{BE55CECB-D17A-4857-9CAF-BF2DF1C92C08}">
      <dgm:prSet phldrT="[文字]" custT="1"/>
      <dgm:spPr/>
      <dgm:t>
        <a:bodyPr/>
        <a:lstStyle/>
        <a:p>
          <a:r>
            <a:rPr lang="zh-TW" altLang="en-US" sz="2000" dirty="0">
              <a:latin typeface="微軟正黑體" panose="020B0604030504040204" pitchFamily="34" charset="-120"/>
              <a:ea typeface="微軟正黑體" panose="020B0604030504040204" pitchFamily="34" charset="-120"/>
            </a:rPr>
            <a:t>直升入學</a:t>
          </a:r>
        </a:p>
      </dgm:t>
    </dgm:pt>
    <dgm:pt modelId="{6002A5A3-F7F6-4201-8D8B-0747C9787C7D}" type="parTrans" cxnId="{A50E4563-54BE-4404-9387-B7C72CCEF50B}">
      <dgm:prSet/>
      <dgm:spPr/>
      <dgm:t>
        <a:bodyPr/>
        <a:lstStyle/>
        <a:p>
          <a:endParaRPr lang="zh-TW" altLang="en-US"/>
        </a:p>
      </dgm:t>
    </dgm:pt>
    <dgm:pt modelId="{C32D3B5D-9142-4FE3-BA46-7DD063303277}" type="sibTrans" cxnId="{A50E4563-54BE-4404-9387-B7C72CCEF50B}">
      <dgm:prSet/>
      <dgm:spPr/>
      <dgm:t>
        <a:bodyPr/>
        <a:lstStyle/>
        <a:p>
          <a:endParaRPr lang="zh-TW" altLang="en-US"/>
        </a:p>
      </dgm:t>
    </dgm:pt>
    <dgm:pt modelId="{A5D6DF06-3ABF-45C6-AF70-F9DABA60EDC7}">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學習區完全免試入學</a:t>
          </a:r>
        </a:p>
      </dgm:t>
    </dgm:pt>
    <dgm:pt modelId="{F162FA21-80BC-4A3B-B12B-57FABB48A3FF}" type="parTrans" cxnId="{193E2E4B-82CF-4C46-9678-CF70D231C322}">
      <dgm:prSet/>
      <dgm:spPr/>
      <dgm:t>
        <a:bodyPr/>
        <a:lstStyle/>
        <a:p>
          <a:endParaRPr lang="zh-TW" altLang="en-US"/>
        </a:p>
      </dgm:t>
    </dgm:pt>
    <dgm:pt modelId="{70263089-B3DA-49D4-8900-E7C12EAE76F7}" type="sibTrans" cxnId="{193E2E4B-82CF-4C46-9678-CF70D231C322}">
      <dgm:prSet/>
      <dgm:spPr/>
      <dgm:t>
        <a:bodyPr/>
        <a:lstStyle/>
        <a:p>
          <a:endParaRPr lang="zh-TW" altLang="en-US"/>
        </a:p>
      </dgm:t>
    </dgm:pt>
    <dgm:pt modelId="{76DC8E56-F191-49C0-8497-93E8F4EF2898}">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dirty="0">
              <a:solidFill>
                <a:srgbClr val="FF0000"/>
              </a:solidFill>
              <a:latin typeface="微軟正黑體" panose="020B0604030504040204" pitchFamily="34" charset="-120"/>
              <a:ea typeface="微軟正黑體" panose="020B0604030504040204" pitchFamily="34" charset="-120"/>
            </a:rPr>
            <a:t>)</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27141CE3-35A6-4D77-B7A2-71F5DD7A6731}" type="parTrans" cxnId="{5CFA7147-5D74-4C38-846D-AB8C16965489}">
      <dgm:prSet/>
      <dgm:spPr/>
      <dgm:t>
        <a:bodyPr/>
        <a:lstStyle/>
        <a:p>
          <a:endParaRPr lang="zh-TW" altLang="en-US"/>
        </a:p>
      </dgm:t>
    </dgm:pt>
    <dgm:pt modelId="{0554D1C0-5B11-4901-87C9-7EB0F69FAC33}" type="sibTrans" cxnId="{5CFA7147-5D74-4C38-846D-AB8C16965489}">
      <dgm:prSet/>
      <dgm:spPr/>
      <dgm:t>
        <a:bodyPr/>
        <a:lstStyle/>
        <a:p>
          <a:endParaRPr lang="zh-TW" altLang="en-US"/>
        </a:p>
      </dgm:t>
    </dgm:pt>
    <dgm:pt modelId="{5AA314B1-06C9-47B7-BC5C-13A75579EAAD}">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技優甄審入學</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9973DEA-196E-4706-9E2F-917F33AF6651}" type="parTrans" cxnId="{87F85AE2-7CD4-4E3D-AF0F-A019A797CCFA}">
      <dgm:prSet/>
      <dgm:spPr/>
      <dgm:t>
        <a:bodyPr/>
        <a:lstStyle/>
        <a:p>
          <a:endParaRPr lang="zh-TW" altLang="en-US"/>
        </a:p>
      </dgm:t>
    </dgm:pt>
    <dgm:pt modelId="{5DE389A8-F912-4EAF-9C71-AA0B7E4166BF}" type="sibTrans" cxnId="{87F85AE2-7CD4-4E3D-AF0F-A019A797CCFA}">
      <dgm:prSet/>
      <dgm:spPr/>
      <dgm:t>
        <a:bodyPr/>
        <a:lstStyle/>
        <a:p>
          <a:endParaRPr lang="zh-TW" altLang="en-US"/>
        </a:p>
      </dgm:t>
    </dgm:pt>
    <dgm:pt modelId="{53C08A78-1609-407B-AAC4-789724CA233A}">
      <dgm:prSet phldrT="[文字]" custT="1"/>
      <dgm:spPr/>
      <dgm:t>
        <a:bodyPr/>
        <a:lstStyle/>
        <a:p>
          <a:r>
            <a:rPr lang="zh-TW" altLang="en-US" sz="2000" dirty="0">
              <a:latin typeface="微軟正黑體" panose="020B0604030504040204" pitchFamily="34" charset="-120"/>
              <a:ea typeface="微軟正黑體" panose="020B0604030504040204" pitchFamily="34" charset="-120"/>
            </a:rPr>
            <a:t>產業特殊需求類科</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CA07BCFF-64A1-4F75-9B04-1453DB218D1A}" type="parTrans" cxnId="{4D2B4229-E46C-40F9-A5C7-DBA82CCA9D09}">
      <dgm:prSet/>
      <dgm:spPr/>
      <dgm:t>
        <a:bodyPr/>
        <a:lstStyle/>
        <a:p>
          <a:endParaRPr lang="zh-TW" altLang="en-US"/>
        </a:p>
      </dgm:t>
    </dgm:pt>
    <dgm:pt modelId="{F767CACD-B2FC-4E65-87E6-7CF8606ACCBD}" type="sibTrans" cxnId="{4D2B4229-E46C-40F9-A5C7-DBA82CCA9D09}">
      <dgm:prSet/>
      <dgm:spPr/>
      <dgm:t>
        <a:bodyPr/>
        <a:lstStyle/>
        <a:p>
          <a:endParaRPr lang="zh-TW" altLang="en-US"/>
        </a:p>
      </dgm:t>
    </dgm:pt>
    <dgm:pt modelId="{A8F31ABA-6543-4CB5-8B80-684F45A24C41}">
      <dgm:prSet phldrT="[文字]" custT="1"/>
      <dgm:spPr/>
      <dgm:t>
        <a:bodyPr/>
        <a:lstStyle/>
        <a:p>
          <a:r>
            <a:rPr lang="zh-TW" altLang="en-US" sz="2000" dirty="0">
              <a:latin typeface="微軟正黑體" panose="020B0604030504040204" pitchFamily="34" charset="-120"/>
              <a:ea typeface="微軟正黑體" panose="020B0604030504040204" pitchFamily="34" charset="-120"/>
            </a:rPr>
            <a:t>實用技能學程</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54FE2B3B-00FC-42CC-AA97-F82A59B3E034}" type="parTrans" cxnId="{1E254C31-ADE0-40A5-8121-040100D52B40}">
      <dgm:prSet/>
      <dgm:spPr/>
      <dgm:t>
        <a:bodyPr/>
        <a:lstStyle/>
        <a:p>
          <a:endParaRPr lang="zh-TW" altLang="en-US"/>
        </a:p>
      </dgm:t>
    </dgm:pt>
    <dgm:pt modelId="{E3430107-6147-4418-B790-BE76581F09F4}" type="sibTrans" cxnId="{1E254C31-ADE0-40A5-8121-040100D52B40}">
      <dgm:prSet/>
      <dgm:spPr/>
      <dgm:t>
        <a:bodyPr/>
        <a:lstStyle/>
        <a:p>
          <a:endParaRPr lang="zh-TW" altLang="en-US"/>
        </a:p>
      </dgm:t>
    </dgm:pt>
    <dgm:pt modelId="{4FA2C82D-B2A2-49D3-B2EF-A2233D7BC3A9}">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技術型及單科型獨招</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FFB1EA6-BC34-48F8-8C42-9E6224D7F1BE}" type="parTrans" cxnId="{75A89662-8B0D-4CD5-A8B6-B059FE3E566A}">
      <dgm:prSet/>
      <dgm:spPr/>
      <dgm:t>
        <a:bodyPr/>
        <a:lstStyle/>
        <a:p>
          <a:endParaRPr lang="zh-TW" altLang="en-US"/>
        </a:p>
      </dgm:t>
    </dgm:pt>
    <dgm:pt modelId="{F79E8213-F6E0-4714-8C62-22AEB8F9A092}" type="sibTrans" cxnId="{75A89662-8B0D-4CD5-A8B6-B059FE3E566A}">
      <dgm:prSet/>
      <dgm:spPr/>
      <dgm:t>
        <a:bodyPr/>
        <a:lstStyle/>
        <a:p>
          <a:endParaRPr lang="zh-TW" altLang="en-US"/>
        </a:p>
      </dgm:t>
    </dgm:pt>
    <dgm:pt modelId="{A98E0D92-5B3A-488F-9170-F145C0CA6425}">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免試入學</a:t>
          </a:r>
        </a:p>
      </dgm:t>
    </dgm:pt>
    <dgm:pt modelId="{6FFBE9AD-5C67-445C-B6C9-AFBC82C5EBEA}" type="parTrans" cxnId="{AA0FBE76-F1E6-43EE-9529-D4ED7007D912}">
      <dgm:prSet/>
      <dgm:spPr/>
      <dgm:t>
        <a:bodyPr/>
        <a:lstStyle/>
        <a:p>
          <a:endParaRPr lang="zh-TW" altLang="en-US"/>
        </a:p>
      </dgm:t>
    </dgm:pt>
    <dgm:pt modelId="{942041E0-1ACB-4066-81F6-8AD9C86B3418}" type="sibTrans" cxnId="{AA0FBE76-F1E6-43EE-9529-D4ED7007D912}">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pt>
    <dgm:pt modelId="{4A9E7C5B-9E6D-46D0-BEFD-D81993A63ACF}" type="pres">
      <dgm:prSet presAssocID="{2C3782D8-0660-41D7-96A1-43B3D427ECFA}" presName="parentLin" presStyleCnt="0"/>
      <dgm:spPr/>
    </dgm:pt>
    <dgm:pt modelId="{8C6FCD13-378A-425A-8005-74E294A44E09}" type="pres">
      <dgm:prSet presAssocID="{2C3782D8-0660-41D7-96A1-43B3D427ECFA}" presName="parentLeftMargin" presStyleLbl="node1" presStyleIdx="0" presStyleCnt="2"/>
      <dgm:spPr/>
    </dgm:pt>
    <dgm:pt modelId="{099B774E-4A0B-478B-A1D1-AC5567B6AFAC}" type="pres">
      <dgm:prSet presAssocID="{2C3782D8-0660-41D7-96A1-43B3D427ECFA}" presName="parentText" presStyleLbl="node1" presStyleIdx="0" presStyleCnt="2" custScaleY="63537">
        <dgm:presLayoutVars>
          <dgm:chMax val="0"/>
          <dgm:bulletEnabled val="1"/>
        </dgm:presLayoutVars>
      </dgm:prSet>
      <dgm:spPr/>
    </dgm:pt>
    <dgm:pt modelId="{28D4CE05-6738-490F-976D-2DB0B5DD37F9}" type="pres">
      <dgm:prSet presAssocID="{2C3782D8-0660-41D7-96A1-43B3D427ECFA}" presName="negativeSpace" presStyleCnt="0"/>
      <dgm:spPr/>
    </dgm:pt>
    <dgm:pt modelId="{D51A50F3-2452-49EB-9624-63F8CAC36178}" type="pres">
      <dgm:prSet presAssocID="{2C3782D8-0660-41D7-96A1-43B3D427ECFA}" presName="childText" presStyleLbl="conFgAcc1" presStyleIdx="0" presStyleCnt="2">
        <dgm:presLayoutVars>
          <dgm:bulletEnabled val="1"/>
        </dgm:presLayoutVars>
      </dgm:prSet>
      <dgm:spPr/>
    </dgm:pt>
    <dgm:pt modelId="{B939C5EE-572A-4943-9AC4-7A6EAFD5D5AF}" type="pres">
      <dgm:prSet presAssocID="{1DBEBE11-4997-42F7-A347-A03D055D62FC}" presName="spaceBetweenRectangles" presStyleCnt="0"/>
      <dgm:spPr/>
    </dgm:pt>
    <dgm:pt modelId="{ACC26710-5E8B-4F4F-9101-B2643850CC92}" type="pres">
      <dgm:prSet presAssocID="{0A6996C3-DAB6-45AD-B563-09982DED04FA}" presName="parentLin" presStyleCnt="0"/>
      <dgm:spPr/>
    </dgm:pt>
    <dgm:pt modelId="{B132F73E-CF69-4F40-9D32-D80520196D5B}" type="pres">
      <dgm:prSet presAssocID="{0A6996C3-DAB6-45AD-B563-09982DED04FA}" presName="parentLeftMargin" presStyleLbl="node1" presStyleIdx="0" presStyleCnt="2"/>
      <dgm:spPr/>
    </dgm:pt>
    <dgm:pt modelId="{EDEAAF04-944C-4AA3-9BBA-0FADCAFBFA05}" type="pres">
      <dgm:prSet presAssocID="{0A6996C3-DAB6-45AD-B563-09982DED04FA}" presName="parentText" presStyleLbl="node1" presStyleIdx="1" presStyleCnt="2">
        <dgm:presLayoutVars>
          <dgm:chMax val="0"/>
          <dgm:bulletEnabled val="1"/>
        </dgm:presLayoutVars>
      </dgm:prSet>
      <dgm:spPr/>
    </dgm:pt>
    <dgm:pt modelId="{702C0E67-5F81-41F1-8277-CC7181D45958}" type="pres">
      <dgm:prSet presAssocID="{0A6996C3-DAB6-45AD-B563-09982DED04FA}" presName="negativeSpace" presStyleCnt="0"/>
      <dgm:spPr/>
    </dgm:pt>
    <dgm:pt modelId="{B711AA9F-117F-41C0-A960-25A40622A0CE}" type="pres">
      <dgm:prSet presAssocID="{0A6996C3-DAB6-45AD-B563-09982DED04FA}" presName="childText" presStyleLbl="conFgAcc1" presStyleIdx="1" presStyleCnt="2">
        <dgm:presLayoutVars>
          <dgm:bulletEnabled val="1"/>
        </dgm:presLayoutVars>
      </dgm:prSet>
      <dgm:spPr/>
    </dgm:pt>
  </dgm:ptLst>
  <dgm:cxnLst>
    <dgm:cxn modelId="{8A8AE309-2CD8-4962-879D-311B45958AB9}" type="presOf" srcId="{76DC8E56-F191-49C0-8497-93E8F4EF2898}" destId="{D51A50F3-2452-49EB-9624-63F8CAC36178}" srcOrd="0" destOrd="2" presId="urn:microsoft.com/office/officeart/2005/8/layout/list1"/>
    <dgm:cxn modelId="{5BE47224-520A-47A5-A507-78892D532C21}" srcId="{F4D3D1F1-5CE1-4C4D-89DB-F61ECC5061AD}" destId="{0A6996C3-DAB6-45AD-B563-09982DED04FA}" srcOrd="1" destOrd="0" parTransId="{3559BBBB-518E-422C-9705-A4DE9029A7DE}" sibTransId="{1C229570-84F1-4FF4-B380-9BAB62409D92}"/>
    <dgm:cxn modelId="{8089FF28-7091-4B21-9208-2AFA9B6FC0A2}" type="presOf" srcId="{53C08A78-1609-407B-AAC4-789724CA233A}" destId="{D51A50F3-2452-49EB-9624-63F8CAC36178}" srcOrd="0" destOrd="5" presId="urn:microsoft.com/office/officeart/2005/8/layout/list1"/>
    <dgm:cxn modelId="{4D2B4229-E46C-40F9-A5C7-DBA82CCA9D09}" srcId="{2C3782D8-0660-41D7-96A1-43B3D427ECFA}" destId="{53C08A78-1609-407B-AAC4-789724CA233A}" srcOrd="5" destOrd="0" parTransId="{CA07BCFF-64A1-4F75-9B04-1453DB218D1A}" sibTransId="{F767CACD-B2FC-4E65-87E6-7CF8606ACCBD}"/>
    <dgm:cxn modelId="{1E254C31-ADE0-40A5-8121-040100D52B40}" srcId="{2C3782D8-0660-41D7-96A1-43B3D427ECFA}" destId="{A8F31ABA-6543-4CB5-8B80-684F45A24C41}" srcOrd="6" destOrd="0" parTransId="{54FE2B3B-00FC-42CC-AA97-F82A59B3E034}" sibTransId="{E3430107-6147-4418-B790-BE76581F09F4}"/>
    <dgm:cxn modelId="{9965663E-E684-435D-A02E-53674A54C190}" type="presOf" srcId="{2C3782D8-0660-41D7-96A1-43B3D427ECFA}" destId="{8C6FCD13-378A-425A-8005-74E294A44E09}" srcOrd="0" destOrd="0" presId="urn:microsoft.com/office/officeart/2005/8/layout/list1"/>
    <dgm:cxn modelId="{75A89662-8B0D-4CD5-A8B6-B059FE3E566A}" srcId="{2C3782D8-0660-41D7-96A1-43B3D427ECFA}" destId="{4FA2C82D-B2A2-49D3-B2EF-A2233D7BC3A9}" srcOrd="7" destOrd="0" parTransId="{0FFB1EA6-BC34-48F8-8C42-9E6224D7F1BE}" sibTransId="{F79E8213-F6E0-4714-8C62-22AEB8F9A092}"/>
    <dgm:cxn modelId="{A50E4563-54BE-4404-9387-B7C72CCEF50B}" srcId="{2C3782D8-0660-41D7-96A1-43B3D427ECFA}" destId="{BE55CECB-D17A-4857-9CAF-BF2DF1C92C08}" srcOrd="0" destOrd="0" parTransId="{6002A5A3-F7F6-4201-8D8B-0747C9787C7D}" sibTransId="{C32D3B5D-9142-4FE3-BA46-7DD063303277}"/>
    <dgm:cxn modelId="{5CFA7147-5D74-4C38-846D-AB8C16965489}" srcId="{2C3782D8-0660-41D7-96A1-43B3D427ECFA}" destId="{76DC8E56-F191-49C0-8497-93E8F4EF2898}" srcOrd="2" destOrd="0" parTransId="{27141CE3-35A6-4D77-B7A2-71F5DD7A6731}" sibTransId="{0554D1C0-5B11-4901-87C9-7EB0F69FAC33}"/>
    <dgm:cxn modelId="{193E2E4B-82CF-4C46-9678-CF70D231C322}" srcId="{2C3782D8-0660-41D7-96A1-43B3D427ECFA}" destId="{A5D6DF06-3ABF-45C6-AF70-F9DABA60EDC7}" srcOrd="1" destOrd="0" parTransId="{F162FA21-80BC-4A3B-B12B-57FABB48A3FF}" sibTransId="{70263089-B3DA-49D4-8900-E7C12EAE76F7}"/>
    <dgm:cxn modelId="{AA0FBE76-F1E6-43EE-9529-D4ED7007D912}" srcId="{2C3782D8-0660-41D7-96A1-43B3D427ECFA}" destId="{A98E0D92-5B3A-488F-9170-F145C0CA6425}" srcOrd="3" destOrd="0" parTransId="{6FFBE9AD-5C67-445C-B6C9-AFBC82C5EBEA}" sibTransId="{942041E0-1ACB-4066-81F6-8AD9C86B3418}"/>
    <dgm:cxn modelId="{F002D087-D482-4E70-A40D-FAAB6931FAC2}" type="presOf" srcId="{A8F31ABA-6543-4CB5-8B80-684F45A24C41}" destId="{D51A50F3-2452-49EB-9624-63F8CAC36178}" srcOrd="0" destOrd="6" presId="urn:microsoft.com/office/officeart/2005/8/layout/list1"/>
    <dgm:cxn modelId="{12EB0E8B-768B-41E1-9557-C7F70EE3B80D}" type="presOf" srcId="{A98E0D92-5B3A-488F-9170-F145C0CA6425}" destId="{D51A50F3-2452-49EB-9624-63F8CAC36178}" srcOrd="0" destOrd="3" presId="urn:microsoft.com/office/officeart/2005/8/layout/list1"/>
    <dgm:cxn modelId="{5F52819A-294C-4599-A2DF-15B02A902079}" type="presOf" srcId="{0A6996C3-DAB6-45AD-B563-09982DED04FA}" destId="{B132F73E-CF69-4F40-9D32-D80520196D5B}" srcOrd="0" destOrd="0" presId="urn:microsoft.com/office/officeart/2005/8/layout/list1"/>
    <dgm:cxn modelId="{343DAEBF-58AC-479C-8258-2D1614366B33}" type="presOf" srcId="{A5D6DF06-3ABF-45C6-AF70-F9DABA60EDC7}" destId="{D51A50F3-2452-49EB-9624-63F8CAC36178}" srcOrd="0" destOrd="1" presId="urn:microsoft.com/office/officeart/2005/8/layout/list1"/>
    <dgm:cxn modelId="{C18EC1BF-E056-4708-BEE4-35B0733FF101}" srcId="{F4D3D1F1-5CE1-4C4D-89DB-F61ECC5061AD}" destId="{2C3782D8-0660-41D7-96A1-43B3D427ECFA}" srcOrd="0" destOrd="0" parTransId="{E1A4F3FE-082E-4146-AC9F-C5AC4C50DC30}" sibTransId="{1DBEBE11-4997-42F7-A347-A03D055D62FC}"/>
    <dgm:cxn modelId="{744866C6-7D6F-4D42-BB29-46F06402547C}" type="presOf" srcId="{BE55CECB-D17A-4857-9CAF-BF2DF1C92C08}" destId="{D51A50F3-2452-49EB-9624-63F8CAC36178}" srcOrd="0" destOrd="0" presId="urn:microsoft.com/office/officeart/2005/8/layout/list1"/>
    <dgm:cxn modelId="{3FF38CC8-0E5C-41AC-8C15-170A09A5A347}" type="presOf" srcId="{5AA314B1-06C9-47B7-BC5C-13A75579EAAD}" destId="{D51A50F3-2452-49EB-9624-63F8CAC36178}" srcOrd="0" destOrd="4" presId="urn:microsoft.com/office/officeart/2005/8/layout/list1"/>
    <dgm:cxn modelId="{5AC3F2D3-745C-45FD-AEE2-2A38873465BA}" type="presOf" srcId="{F4D3D1F1-5CE1-4C4D-89DB-F61ECC5061AD}" destId="{E519866F-B805-449A-9C65-65BC99542B40}" srcOrd="0" destOrd="0" presId="urn:microsoft.com/office/officeart/2005/8/layout/list1"/>
    <dgm:cxn modelId="{87F85AE2-7CD4-4E3D-AF0F-A019A797CCFA}" srcId="{2C3782D8-0660-41D7-96A1-43B3D427ECFA}" destId="{5AA314B1-06C9-47B7-BC5C-13A75579EAAD}" srcOrd="4" destOrd="0" parTransId="{09973DEA-196E-4706-9E2F-917F33AF6651}" sibTransId="{5DE389A8-F912-4EAF-9C71-AA0B7E4166BF}"/>
    <dgm:cxn modelId="{D1424AF6-C249-4EBA-B437-DBF0C109414E}" type="presOf" srcId="{4FA2C82D-B2A2-49D3-B2EF-A2233D7BC3A9}" destId="{D51A50F3-2452-49EB-9624-63F8CAC36178}" srcOrd="0" destOrd="7" presId="urn:microsoft.com/office/officeart/2005/8/layout/list1"/>
    <dgm:cxn modelId="{584B56F6-C8EE-4EAC-B98E-B58CD66C24CC}" type="presOf" srcId="{0A6996C3-DAB6-45AD-B563-09982DED04FA}" destId="{EDEAAF04-944C-4AA3-9BBA-0FADCAFBFA05}" srcOrd="1" destOrd="0" presId="urn:microsoft.com/office/officeart/2005/8/layout/list1"/>
    <dgm:cxn modelId="{A07C31F9-8D21-49B5-90EC-C785C0F98551}" type="presOf" srcId="{2C3782D8-0660-41D7-96A1-43B3D427ECFA}" destId="{099B774E-4A0B-478B-A1D1-AC5567B6AFAC}" srcOrd="1" destOrd="0" presId="urn:microsoft.com/office/officeart/2005/8/layout/list1"/>
    <dgm:cxn modelId="{B838DF7E-92A0-45E8-B79C-378F2BBDA687}" type="presParOf" srcId="{E519866F-B805-449A-9C65-65BC99542B40}" destId="{4A9E7C5B-9E6D-46D0-BEFD-D81993A63ACF}" srcOrd="0" destOrd="0" presId="urn:microsoft.com/office/officeart/2005/8/layout/list1"/>
    <dgm:cxn modelId="{18B11987-A8FB-4D25-A6FB-C5B939FEF1BB}" type="presParOf" srcId="{4A9E7C5B-9E6D-46D0-BEFD-D81993A63ACF}" destId="{8C6FCD13-378A-425A-8005-74E294A44E09}" srcOrd="0" destOrd="0" presId="urn:microsoft.com/office/officeart/2005/8/layout/list1"/>
    <dgm:cxn modelId="{0E3A078A-54AC-4CC3-93EE-F08487606C19}" type="presParOf" srcId="{4A9E7C5B-9E6D-46D0-BEFD-D81993A63ACF}" destId="{099B774E-4A0B-478B-A1D1-AC5567B6AFAC}" srcOrd="1" destOrd="0" presId="urn:microsoft.com/office/officeart/2005/8/layout/list1"/>
    <dgm:cxn modelId="{7ABFCDBF-AB85-4D15-AE63-3DA01AC52BE3}" type="presParOf" srcId="{E519866F-B805-449A-9C65-65BC99542B40}" destId="{28D4CE05-6738-490F-976D-2DB0B5DD37F9}" srcOrd="1" destOrd="0" presId="urn:microsoft.com/office/officeart/2005/8/layout/list1"/>
    <dgm:cxn modelId="{1A6F651E-84B8-4382-B0D3-91244E7C2210}" type="presParOf" srcId="{E519866F-B805-449A-9C65-65BC99542B40}" destId="{D51A50F3-2452-49EB-9624-63F8CAC36178}" srcOrd="2" destOrd="0" presId="urn:microsoft.com/office/officeart/2005/8/layout/list1"/>
    <dgm:cxn modelId="{B3905981-F61A-4F9E-99E9-BFEDF5AA5CA1}" type="presParOf" srcId="{E519866F-B805-449A-9C65-65BC99542B40}" destId="{B939C5EE-572A-4943-9AC4-7A6EAFD5D5AF}" srcOrd="3" destOrd="0" presId="urn:microsoft.com/office/officeart/2005/8/layout/list1"/>
    <dgm:cxn modelId="{4088FEC2-ADDD-4761-A93E-FEF7D33117DE}" type="presParOf" srcId="{E519866F-B805-449A-9C65-65BC99542B40}" destId="{ACC26710-5E8B-4F4F-9101-B2643850CC92}" srcOrd="4" destOrd="0" presId="urn:microsoft.com/office/officeart/2005/8/layout/list1"/>
    <dgm:cxn modelId="{1441EFF0-F1F3-4B53-BDEE-94B5FF7B00C1}" type="presParOf" srcId="{ACC26710-5E8B-4F4F-9101-B2643850CC92}" destId="{B132F73E-CF69-4F40-9D32-D80520196D5B}" srcOrd="0" destOrd="0" presId="urn:microsoft.com/office/officeart/2005/8/layout/list1"/>
    <dgm:cxn modelId="{D978270A-9A8C-4D1D-A3CC-C4E5F841ECDC}" type="presParOf" srcId="{ACC26710-5E8B-4F4F-9101-B2643850CC92}" destId="{EDEAAF04-944C-4AA3-9BBA-0FADCAFBFA05}" srcOrd="1" destOrd="0" presId="urn:microsoft.com/office/officeart/2005/8/layout/list1"/>
    <dgm:cxn modelId="{10E17D5A-CF5B-496D-B59E-8332EC6E75CF}" type="presParOf" srcId="{E519866F-B805-449A-9C65-65BC99542B40}" destId="{702C0E67-5F81-41F1-8277-CC7181D45958}" srcOrd="5" destOrd="0" presId="urn:microsoft.com/office/officeart/2005/8/layout/list1"/>
    <dgm:cxn modelId="{A8E971B4-6A41-4FB3-887E-EA8AAB0A337E}" type="presParOf" srcId="{E519866F-B805-449A-9C65-65BC99542B40}" destId="{B711AA9F-117F-41C0-A960-25A40622A0C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公立學校</a:t>
          </a:r>
          <a:endParaRPr lang="zh-TW" altLang="en-US" sz="2800" dirty="0"/>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pPr>
            <a:buClrTx/>
            <a:buSzTx/>
            <a:buFontTx/>
            <a:buNone/>
          </a:pP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大直高中明倫高中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麗山高中南湖高中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中正高中松山家商</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dirty="0"/>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42056" custScaleY="70774" custLinFactNeighborX="0" custLinFactNeighborY="33979">
        <dgm:presLayoutVars>
          <dgm:chMax val="0"/>
          <dgm:chPref val="0"/>
          <dgm:bulletEnabled val="1"/>
        </dgm:presLayoutVars>
      </dgm:prSet>
      <dgm:spPr/>
    </dgm:pt>
    <dgm:pt modelId="{714B80D7-11D7-4FAA-9B1F-989E458A7C19}" type="pres">
      <dgm:prSet presAssocID="{17D8E6E2-F0E4-44F9-A8C0-208A1CCB1B1B}" presName="desTx" presStyleLbl="alignAccFollowNode1" presStyleIdx="0" presStyleCnt="1" custScaleX="142222" custLinFactNeighborX="16889" custLinFactNeighborY="14504">
        <dgm:presLayoutVars>
          <dgm:bulletEnabled val="1"/>
        </dgm:presLayoutVars>
      </dgm:prSet>
      <dgm:spPr/>
    </dgm:pt>
  </dgm:ptLst>
  <dgm:cxnLst>
    <dgm:cxn modelId="{217DB41B-EF50-497F-8422-08FDDD175651}" type="presOf" srcId="{FF3DEDCE-6740-41F5-BF2A-B7847A6EFCE7}" destId="{53878E18-4B37-49C6-84F5-12C0E03A662E}" srcOrd="0" destOrd="0"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C6699CB3-8657-43E6-BF30-63DCE6EA822F}" type="presOf" srcId="{17D8E6E2-F0E4-44F9-A8C0-208A1CCB1B1B}" destId="{A39B4E89-221F-40D0-8D3D-15C956775D6F}" srcOrd="0" destOrd="0" presId="urn:microsoft.com/office/officeart/2005/8/layout/hList1"/>
    <dgm:cxn modelId="{902230CA-66E6-4FA2-BE25-F15F16616E74}" type="presOf" srcId="{24C92F37-86CB-4962-B260-12B72D99E329}" destId="{714B80D7-11D7-4FAA-9B1F-989E458A7C19}" srcOrd="0" destOrd="0"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44AB785B-A444-4CD1-B02D-2D4217588A16}">
      <dgm:prSet phldrT="[文字]" custT="1"/>
      <dgm:spPr/>
      <dgm:t>
        <a:bodyPr/>
        <a:lstStyle/>
        <a:p>
          <a:pPr>
            <a:buClrTx/>
            <a:buSzTx/>
            <a:buFontTx/>
            <a:buNone/>
          </a:pPr>
          <a:r>
            <a:rPr lang="zh-TW" altLang="en-US" sz="2800" b="1" dirty="0">
              <a:latin typeface="微軟正黑體" panose="020B0604030504040204" pitchFamily="34" charset="-120"/>
              <a:ea typeface="微軟正黑體" panose="020B0604030504040204" pitchFamily="34" charset="-120"/>
            </a:rPr>
            <a:t>私立學校</a:t>
          </a:r>
          <a:endParaRPr lang="zh-TW" altLang="en-US" sz="1300" dirty="0">
            <a:latin typeface="微軟正黑體" panose="020B0604030504040204" pitchFamily="34" charset="-120"/>
            <a:ea typeface="微軟正黑體" panose="020B0604030504040204" pitchFamily="34" charset="-120"/>
          </a:endParaRPr>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0551D622-C7D3-41AB-B60F-E0006A3B4774}">
      <dgm:prSet phldrT="[文字]" custT="1"/>
      <dgm:spPr/>
      <dgm:t>
        <a:bodyPr/>
        <a:lstStyle/>
        <a:p>
          <a:pPr>
            <a:buClrTx/>
            <a:buSzTx/>
            <a:buFontTx/>
            <a:buNone/>
          </a:pPr>
          <a:r>
            <a:rPr lang="zh-TW" altLang="en-US" sz="2800" b="1" dirty="0"/>
            <a:t>公立進修部</a:t>
          </a:r>
        </a:p>
      </dgm:t>
    </dgm:pt>
    <dgm:pt modelId="{02301449-B977-43E8-8346-DFBA4BE0C914}" type="parTrans" cxnId="{845B102B-D18B-496B-9F6A-C48089BBF7A2}">
      <dgm:prSet/>
      <dgm:spPr/>
      <dgm:t>
        <a:bodyPr/>
        <a:lstStyle/>
        <a:p>
          <a:endParaRPr lang="zh-TW" altLang="en-US"/>
        </a:p>
      </dgm:t>
    </dgm:pt>
    <dgm:pt modelId="{20EAD453-D2F1-4161-9728-6ABD5A3AEFE9}" type="sibTrans" cxnId="{845B102B-D18B-496B-9F6A-C48089BBF7A2}">
      <dgm:prSet/>
      <dgm:spPr/>
      <dgm:t>
        <a:bodyPr/>
        <a:lstStyle/>
        <a:p>
          <a:endParaRPr lang="zh-TW" altLang="en-US"/>
        </a:p>
      </dgm:t>
    </dgm:pt>
    <dgm:pt modelId="{161391EC-A9B3-4954-B057-D57D1CD2BCC7}">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金甌女中、大同高中</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靜修高中、達人高中</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衛理女中、華興中學</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景文高中、泰北高中</a:t>
          </a:r>
          <a:br>
            <a:rPr lang="en-US" altLang="zh-TW" sz="28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幼華高中、協和祐德高中育達高中</a:t>
          </a:r>
          <a:endParaRPr lang="zh-TW" altLang="en-US" sz="2800" dirty="0">
            <a:latin typeface="微軟正黑體" panose="020B0604030504040204" pitchFamily="34" charset="-120"/>
            <a:ea typeface="微軟正黑體" panose="020B0604030504040204" pitchFamily="34" charset="-120"/>
          </a:endParaRPr>
        </a:p>
      </dgm:t>
    </dgm:pt>
    <dgm:pt modelId="{9996FDDB-D7F1-4110-AEC6-A8E17BDFCF8E}" type="parTrans" cxnId="{36281521-0864-4522-9EC9-5CD1DE01979F}">
      <dgm:prSet/>
      <dgm:spPr/>
      <dgm:t>
        <a:bodyPr/>
        <a:lstStyle/>
        <a:p>
          <a:endParaRPr lang="zh-TW" altLang="en-US"/>
        </a:p>
      </dgm:t>
    </dgm:pt>
    <dgm:pt modelId="{B5E9A8A8-1CB5-4D20-9AD3-980FD915F47E}" type="sibTrans" cxnId="{36281521-0864-4522-9EC9-5CD1DE01979F}">
      <dgm:prSet/>
      <dgm:spPr/>
      <dgm:t>
        <a:bodyPr/>
        <a:lstStyle/>
        <a:p>
          <a:endParaRPr lang="zh-TW" altLang="en-US"/>
        </a:p>
      </dgm:t>
    </dgm:pt>
    <dgm:pt modelId="{9C209FCD-9021-4DD4-8171-7C89A0C18CF5}">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dirty="0"/>
        </a:p>
      </dgm:t>
    </dgm:pt>
    <dgm:pt modelId="{4D2489E9-CE29-4F58-A5B1-4706E7F0A821}" type="parTrans" cxnId="{C2AECDA6-A444-4C93-9EA6-BBD705356674}">
      <dgm:prSet/>
      <dgm:spPr/>
      <dgm:t>
        <a:bodyPr/>
        <a:lstStyle/>
        <a:p>
          <a:endParaRPr lang="zh-TW" altLang="en-US"/>
        </a:p>
      </dgm:t>
    </dgm:pt>
    <dgm:pt modelId="{448161E8-9349-46B7-910E-667AC7F9415F}" type="sibTrans" cxnId="{C2AECDA6-A444-4C93-9EA6-BBD70535667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 modelId="{1E688ED3-B647-413F-AD4B-53CF971EC57D}" type="pres">
      <dgm:prSet presAssocID="{44AB785B-A444-4CD1-B02D-2D4217588A16}" presName="composite" presStyleCnt="0"/>
      <dgm:spPr/>
    </dgm:pt>
    <dgm:pt modelId="{B8ED8501-C88B-49D3-8F90-76BE56921122}" type="pres">
      <dgm:prSet presAssocID="{44AB785B-A444-4CD1-B02D-2D4217588A16}" presName="parTx" presStyleLbl="alignNode1" presStyleIdx="0" presStyleCnt="2" custScaleY="100000">
        <dgm:presLayoutVars>
          <dgm:chMax val="0"/>
          <dgm:chPref val="0"/>
          <dgm:bulletEnabled val="1"/>
        </dgm:presLayoutVars>
      </dgm:prSet>
      <dgm:spPr/>
    </dgm:pt>
    <dgm:pt modelId="{3AFBEE48-BFE5-441C-883D-46C50C93E27A}" type="pres">
      <dgm:prSet presAssocID="{44AB785B-A444-4CD1-B02D-2D4217588A16}" presName="desTx" presStyleLbl="alignAccFollowNode1" presStyleIdx="0" presStyleCnt="2">
        <dgm:presLayoutVars>
          <dgm:bulletEnabled val="1"/>
        </dgm:presLayoutVars>
      </dgm:prSet>
      <dgm:spPr/>
    </dgm:pt>
    <dgm:pt modelId="{F7FD271D-127B-4AF0-B2DC-BF18F1544AAC}" type="pres">
      <dgm:prSet presAssocID="{314B5B75-1B08-4E8E-BCF4-0F3DD8322602}" presName="space" presStyleCnt="0"/>
      <dgm:spPr/>
    </dgm:pt>
    <dgm:pt modelId="{AA68DF10-F21C-4A6D-A32E-533D2FB0E005}" type="pres">
      <dgm:prSet presAssocID="{0551D622-C7D3-41AB-B60F-E0006A3B4774}" presName="composite" presStyleCnt="0"/>
      <dgm:spPr/>
    </dgm:pt>
    <dgm:pt modelId="{588F7469-517A-4065-959D-26208E2261B6}" type="pres">
      <dgm:prSet presAssocID="{0551D622-C7D3-41AB-B60F-E0006A3B4774}" presName="parTx" presStyleLbl="alignNode1" presStyleIdx="1" presStyleCnt="2">
        <dgm:presLayoutVars>
          <dgm:chMax val="0"/>
          <dgm:chPref val="0"/>
          <dgm:bulletEnabled val="1"/>
        </dgm:presLayoutVars>
      </dgm:prSet>
      <dgm:spPr/>
    </dgm:pt>
    <dgm:pt modelId="{34A688DB-8890-46AF-B1B1-6A5442DC873C}" type="pres">
      <dgm:prSet presAssocID="{0551D622-C7D3-41AB-B60F-E0006A3B4774}" presName="desTx" presStyleLbl="alignAccFollowNode1" presStyleIdx="1" presStyleCnt="2">
        <dgm:presLayoutVars>
          <dgm:bulletEnabled val="1"/>
        </dgm:presLayoutVars>
      </dgm:prSet>
      <dgm:spPr/>
    </dgm:pt>
  </dgm:ptLst>
  <dgm:cxnLst>
    <dgm:cxn modelId="{33632A04-1C22-458A-A725-83C1EA87D4CD}" type="presOf" srcId="{0551D622-C7D3-41AB-B60F-E0006A3B4774}" destId="{588F7469-517A-4065-959D-26208E2261B6}" srcOrd="0" destOrd="0" presId="urn:microsoft.com/office/officeart/2005/8/layout/hList1"/>
    <dgm:cxn modelId="{36281521-0864-4522-9EC9-5CD1DE01979F}" srcId="{44AB785B-A444-4CD1-B02D-2D4217588A16}" destId="{161391EC-A9B3-4954-B057-D57D1CD2BCC7}" srcOrd="0" destOrd="0" parTransId="{9996FDDB-D7F1-4110-AEC6-A8E17BDFCF8E}" sibTransId="{B5E9A8A8-1CB5-4D20-9AD3-980FD915F47E}"/>
    <dgm:cxn modelId="{845B102B-D18B-496B-9F6A-C48089BBF7A2}" srcId="{9762FC5F-95C1-4211-801B-3F8DC0A788B5}" destId="{0551D622-C7D3-41AB-B60F-E0006A3B4774}" srcOrd="1" destOrd="0" parTransId="{02301449-B977-43E8-8346-DFBA4BE0C914}" sibTransId="{20EAD453-D2F1-4161-9728-6ABD5A3AEFE9}"/>
    <dgm:cxn modelId="{8D236237-6740-43FA-9FDA-14503F68EF57}" srcId="{9762FC5F-95C1-4211-801B-3F8DC0A788B5}" destId="{44AB785B-A444-4CD1-B02D-2D4217588A16}" srcOrd="0" destOrd="0" parTransId="{641E5AF1-D325-48F4-909B-DA2A6E21650A}" sibTransId="{314B5B75-1B08-4E8E-BCF4-0F3DD8322602}"/>
    <dgm:cxn modelId="{21969C45-1B9F-467F-84A0-959060BB01F9}" type="presOf" srcId="{44AB785B-A444-4CD1-B02D-2D4217588A16}" destId="{B8ED8501-C88B-49D3-8F90-76BE56921122}" srcOrd="0" destOrd="0" presId="urn:microsoft.com/office/officeart/2005/8/layout/hList1"/>
    <dgm:cxn modelId="{C2AECDA6-A444-4C93-9EA6-BBD705356674}" srcId="{0551D622-C7D3-41AB-B60F-E0006A3B4774}" destId="{9C209FCD-9021-4DD4-8171-7C89A0C18CF5}" srcOrd="0" destOrd="0" parTransId="{4D2489E9-CE29-4F58-A5B1-4706E7F0A821}" sibTransId="{448161E8-9349-46B7-910E-667AC7F9415F}"/>
    <dgm:cxn modelId="{793A7DAE-AB62-4A5D-9D27-D696430EFBA2}" type="presOf" srcId="{9762FC5F-95C1-4211-801B-3F8DC0A788B5}" destId="{F47E4F32-CDE1-4DC2-A4DF-DC1D0A16E542}" srcOrd="0" destOrd="0" presId="urn:microsoft.com/office/officeart/2005/8/layout/hList1"/>
    <dgm:cxn modelId="{37707CDC-93EF-4523-95D0-389F518FF8C0}" type="presOf" srcId="{161391EC-A9B3-4954-B057-D57D1CD2BCC7}" destId="{3AFBEE48-BFE5-441C-883D-46C50C93E27A}" srcOrd="0" destOrd="0" presId="urn:microsoft.com/office/officeart/2005/8/layout/hList1"/>
    <dgm:cxn modelId="{1A6B76EA-47E6-46F4-BDD5-6A9699AA73DE}" type="presOf" srcId="{9C209FCD-9021-4DD4-8171-7C89A0C18CF5}" destId="{34A688DB-8890-46AF-B1B1-6A5442DC873C}" srcOrd="0" destOrd="0" presId="urn:microsoft.com/office/officeart/2005/8/layout/hList1"/>
    <dgm:cxn modelId="{5B0A5F61-F881-402A-BDC4-D9BB858DD613}" type="presParOf" srcId="{F47E4F32-CDE1-4DC2-A4DF-DC1D0A16E542}" destId="{1E688ED3-B647-413F-AD4B-53CF971EC57D}" srcOrd="0" destOrd="0" presId="urn:microsoft.com/office/officeart/2005/8/layout/hList1"/>
    <dgm:cxn modelId="{5056F33F-D42C-48E2-BC5A-435FBE33358D}" type="presParOf" srcId="{1E688ED3-B647-413F-AD4B-53CF971EC57D}" destId="{B8ED8501-C88B-49D3-8F90-76BE56921122}" srcOrd="0" destOrd="0" presId="urn:microsoft.com/office/officeart/2005/8/layout/hList1"/>
    <dgm:cxn modelId="{B442D42D-5D96-48FA-B535-752D5A7BCA35}" type="presParOf" srcId="{1E688ED3-B647-413F-AD4B-53CF971EC57D}" destId="{3AFBEE48-BFE5-441C-883D-46C50C93E27A}" srcOrd="1" destOrd="0" presId="urn:microsoft.com/office/officeart/2005/8/layout/hList1"/>
    <dgm:cxn modelId="{47CB1FE3-6CDF-485D-8F85-0A651A12A769}" type="presParOf" srcId="{F47E4F32-CDE1-4DC2-A4DF-DC1D0A16E542}" destId="{F7FD271D-127B-4AF0-B2DC-BF18F1544AAC}" srcOrd="1" destOrd="0" presId="urn:microsoft.com/office/officeart/2005/8/layout/hList1"/>
    <dgm:cxn modelId="{B9DFEE7B-70B1-413B-A55D-4DF19AFE5848}" type="presParOf" srcId="{F47E4F32-CDE1-4DC2-A4DF-DC1D0A16E542}" destId="{AA68DF10-F21C-4A6D-A32E-533D2FB0E005}" srcOrd="2" destOrd="0" presId="urn:microsoft.com/office/officeart/2005/8/layout/hList1"/>
    <dgm:cxn modelId="{29AC0143-9E46-41E6-81B4-02C3392601CD}" type="presParOf" srcId="{AA68DF10-F21C-4A6D-A32E-533D2FB0E005}" destId="{588F7469-517A-4065-959D-26208E2261B6}" srcOrd="0" destOrd="0" presId="urn:microsoft.com/office/officeart/2005/8/layout/hList1"/>
    <dgm:cxn modelId="{B12FE4E6-FA52-4DAF-9647-E2D2F09A7161}" type="presParOf" srcId="{AA68DF10-F21C-4A6D-A32E-533D2FB0E005}" destId="{34A688DB-8890-46AF-B1B1-6A5442DC87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b="1" dirty="0"/>
            <a:t>公告分發序</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dgm:spPr/>
      <dgm:t>
        <a:bodyPr/>
        <a:lstStyle/>
        <a:p>
          <a:r>
            <a:rPr lang="zh-TW" altLang="en-US" dirty="0">
              <a:latin typeface="微軟正黑體" panose="020B0604030504040204" pitchFamily="34" charset="-120"/>
              <a:ea typeface="微軟正黑體" panose="020B0604030504040204" pitchFamily="34" charset="-120"/>
            </a:rPr>
            <a:t>各招生學校</a:t>
          </a:r>
          <a:r>
            <a:rPr lang="zh-TW" altLang="en-US" b="1" dirty="0">
              <a:latin typeface="微軟正黑體" panose="020B0604030504040204" pitchFamily="34" charset="-120"/>
              <a:ea typeface="微軟正黑體" panose="020B0604030504040204" pitchFamily="34" charset="-120"/>
            </a:rPr>
            <a:t>以招生名額</a:t>
          </a:r>
          <a:r>
            <a:rPr lang="en-US" altLang="zh-TW" b="1" dirty="0">
              <a:solidFill>
                <a:srgbClr val="FF0000"/>
              </a:solidFill>
              <a:latin typeface="微軟正黑體" panose="020B0604030504040204" pitchFamily="34" charset="-120"/>
              <a:ea typeface="微軟正黑體" panose="020B0604030504040204" pitchFamily="34" charset="-120"/>
            </a:rPr>
            <a:t>2</a:t>
          </a:r>
          <a:r>
            <a:rPr lang="zh-TW" altLang="en-US" b="1" dirty="0">
              <a:solidFill>
                <a:srgbClr val="FF0000"/>
              </a:solidFill>
              <a:latin typeface="微軟正黑體" panose="020B0604030504040204" pitchFamily="34" charset="-120"/>
              <a:ea typeface="微軟正黑體" panose="020B0604030504040204" pitchFamily="34" charset="-120"/>
            </a:rPr>
            <a:t>倍</a:t>
          </a:r>
          <a:r>
            <a:rPr lang="zh-TW" altLang="en-US" b="1" dirty="0">
              <a:latin typeface="微軟正黑體" panose="020B0604030504040204" pitchFamily="34" charset="-120"/>
              <a:ea typeface="微軟正黑體" panose="020B0604030504040204" pitchFamily="34" charset="-120"/>
            </a:rPr>
            <a:t>公告分發序名單</a:t>
          </a:r>
          <a:r>
            <a:rPr lang="zh-TW" altLang="en-US" dirty="0">
              <a:latin typeface="微軟正黑體" panose="020B0604030504040204" pitchFamily="34" charset="-120"/>
              <a:ea typeface="微軟正黑體" panose="020B0604030504040204" pitchFamily="34" charset="-120"/>
            </a:rPr>
            <a:t>，學生按照學校公告之分發序，於簡章規定時間</a:t>
          </a:r>
          <a:r>
            <a:rPr lang="zh-TW" altLang="en-US" b="1" u="sng" dirty="0">
              <a:solidFill>
                <a:srgbClr val="0000FF"/>
              </a:solidFill>
              <a:latin typeface="微軟正黑體" panose="020B0604030504040204" pitchFamily="34" charset="-120"/>
            </a:rPr>
            <a:t>單科別</a:t>
          </a:r>
          <a:r>
            <a:rPr lang="zh-TW" altLang="en-US" dirty="0">
              <a:latin typeface="微軟正黑體" panose="020B0604030504040204" pitchFamily="34" charset="-120"/>
            </a:rPr>
            <a:t>學校進行</a:t>
          </a:r>
          <a:r>
            <a:rPr lang="zh-TW" altLang="en-US" b="1" u="none" dirty="0">
              <a:solidFill>
                <a:srgbClr val="FF0000"/>
              </a:solidFill>
              <a:latin typeface="微軟正黑體" panose="020B0604030504040204" pitchFamily="34" charset="-120"/>
            </a:rPr>
            <a:t>線上</a:t>
          </a:r>
          <a:r>
            <a:rPr lang="zh-TW" altLang="en-US" dirty="0">
              <a:latin typeface="微軟正黑體" panose="020B0604030504040204" pitchFamily="34" charset="-120"/>
            </a:rPr>
            <a:t>登記，</a:t>
          </a:r>
          <a:br>
            <a:rPr lang="en-US" altLang="zh-TW" dirty="0">
              <a:latin typeface="微軟正黑體" panose="020B0604030504040204" pitchFamily="34" charset="-120"/>
            </a:rPr>
          </a:br>
          <a:r>
            <a:rPr lang="zh-TW" altLang="en-US" b="1" u="sng" dirty="0">
              <a:solidFill>
                <a:srgbClr val="0000FF"/>
              </a:solidFill>
              <a:latin typeface="微軟正黑體" panose="020B0604030504040204" pitchFamily="34" charset="-120"/>
            </a:rPr>
            <a:t>多科別</a:t>
          </a:r>
          <a:r>
            <a:rPr lang="zh-TW" altLang="en-US" dirty="0">
              <a:latin typeface="微軟正黑體" panose="020B0604030504040204" pitchFamily="34" charset="-120"/>
            </a:rPr>
            <a:t>學校</a:t>
          </a:r>
          <a:r>
            <a:rPr lang="zh-TW" altLang="en-US" b="0" u="none" dirty="0">
              <a:solidFill>
                <a:schemeClr val="tx1"/>
              </a:solidFill>
              <a:latin typeface="微軟正黑體" panose="020B0604030504040204" pitchFamily="34" charset="-120"/>
            </a:rPr>
            <a:t>至</a:t>
          </a:r>
          <a:r>
            <a:rPr lang="zh-TW" altLang="en-US" dirty="0">
              <a:latin typeface="微軟正黑體" panose="020B0604030504040204" pitchFamily="34" charset="-120"/>
              <a:ea typeface="微軟正黑體" panose="020B0604030504040204" pitchFamily="34" charset="-120"/>
            </a:rPr>
            <a:t>指定地點</a:t>
          </a:r>
          <a:r>
            <a:rPr lang="zh-TW" altLang="en-US" b="1" dirty="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dirty="0">
              <a:latin typeface="微軟正黑體" panose="020B0604030504040204" pitchFamily="34" charset="-120"/>
              <a:ea typeface="微軟正黑體" panose="020B0604030504040204" pitchFamily="34" charset="-120"/>
            </a:rPr>
            <a:t>。</a:t>
          </a:r>
          <a:endParaRPr lang="zh-TW" altLang="en-US"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b="1" dirty="0"/>
            <a:t>登記</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6D7E39F3-D88E-4D95-B903-940D29B8B616}">
      <dgm:prSet phldrT="[文字]"/>
      <dgm:spPr/>
      <dgm:t>
        <a:bodyPr/>
        <a:lstStyle/>
        <a:p>
          <a:r>
            <a:rPr lang="zh-TW" altLang="en-US" b="1" u="sng" dirty="0">
              <a:solidFill>
                <a:srgbClr val="0000FF"/>
              </a:solidFill>
              <a:latin typeface="微軟正黑體" panose="020B0604030504040204" pitchFamily="34" charset="-120"/>
            </a:rPr>
            <a:t>多科別學校</a:t>
          </a:r>
          <a:r>
            <a:rPr lang="zh-TW" altLang="en-US" b="1" u="none" dirty="0">
              <a:solidFill>
                <a:schemeClr val="tx1"/>
              </a:solidFill>
              <a:latin typeface="微軟正黑體" panose="020B0604030504040204" pitchFamily="34" charset="-120"/>
            </a:rPr>
            <a:t>：</a:t>
          </a:r>
          <a:r>
            <a:rPr lang="zh-TW" altLang="en-US" b="0" dirty="0">
              <a:solidFill>
                <a:schemeClr val="tx1"/>
              </a:solidFill>
              <a:effectLst/>
              <a:latin typeface="微軟正黑體" panose="020B0604030504040204" pitchFamily="34" charset="-120"/>
              <a:ea typeface="微軟正黑體" panose="020B0604030504040204" pitchFamily="34" charset="-120"/>
            </a:rPr>
            <a:t>學生</a:t>
          </a:r>
          <a:r>
            <a:rPr lang="zh-TW" altLang="en-US" b="0" u="sng"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b="0" dirty="0">
              <a:solidFill>
                <a:schemeClr val="tx1"/>
              </a:solidFill>
              <a:effectLst/>
              <a:latin typeface="微軟正黑體" panose="020B0604030504040204" pitchFamily="34" charset="-120"/>
              <a:ea typeface="微軟正黑體" panose="020B0604030504040204" pitchFamily="34" charset="-120"/>
            </a:rPr>
            <a:t>，</a:t>
          </a:r>
          <a:r>
            <a:rPr lang="zh-TW" altLang="en-US" b="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b="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dirty="0"/>
        </a:p>
      </dgm:t>
    </dgm:pt>
    <dgm:pt modelId="{9C225A2B-5833-4E72-8B19-22FBABFC04BF}" type="parTrans" cxnId="{80E23D10-40BF-4F7B-989E-292F8A3A8E04}">
      <dgm:prSet/>
      <dgm:spPr/>
      <dgm:t>
        <a:bodyPr/>
        <a:lstStyle/>
        <a:p>
          <a:endParaRPr lang="zh-TW" altLang="en-US"/>
        </a:p>
      </dgm:t>
    </dgm:pt>
    <dgm:pt modelId="{D7690048-1E4D-49B5-AEC2-DFA0DB919E1A}" type="sibTrans" cxnId="{80E23D10-40BF-4F7B-989E-292F8A3A8E04}">
      <dgm:prSet/>
      <dgm:spPr/>
      <dgm:t>
        <a:bodyPr/>
        <a:lstStyle/>
        <a:p>
          <a:endParaRPr lang="zh-TW" altLang="en-US"/>
        </a:p>
      </dgm:t>
    </dgm:pt>
    <dgm:pt modelId="{1DBDD08C-40FB-4A27-9583-E1CF4916560E}">
      <dgm:prSet phldrT="[文字]"/>
      <dgm:spPr/>
      <dgm:t>
        <a:bodyPr/>
        <a:lstStyle/>
        <a:p>
          <a:r>
            <a:rPr lang="zh-TW" altLang="en-US" b="1" u="sng" dirty="0">
              <a:solidFill>
                <a:srgbClr val="0000FF"/>
              </a:solidFill>
              <a:latin typeface="微軟正黑體" panose="020B0604030504040204" pitchFamily="34" charset="-120"/>
            </a:rPr>
            <a:t>單科別學校</a:t>
          </a:r>
          <a:r>
            <a:rPr lang="zh-TW" altLang="en-US" b="1" u="none" dirty="0">
              <a:solidFill>
                <a:schemeClr val="tx1"/>
              </a:solidFill>
              <a:latin typeface="微軟正黑體" panose="020B0604030504040204" pitchFamily="34" charset="-120"/>
            </a:rPr>
            <a:t>：</a:t>
          </a:r>
          <a:r>
            <a:rPr lang="zh-TW" altLang="en-US" b="0" u="none" dirty="0">
              <a:solidFill>
                <a:schemeClr val="tx1"/>
              </a:solidFill>
              <a:latin typeface="微軟正黑體" panose="020B0604030504040204" pitchFamily="34" charset="-120"/>
            </a:rPr>
            <a:t>至</a:t>
          </a:r>
          <a:r>
            <a:rPr lang="zh-TW" dirty="0"/>
            <a:t>臺北市</a:t>
          </a:r>
          <a:r>
            <a:rPr lang="en-US" b="1" dirty="0"/>
            <a:t>11</a:t>
          </a:r>
          <a:r>
            <a:rPr lang="en-US" altLang="zh-TW" b="1" dirty="0"/>
            <a:t>3</a:t>
          </a:r>
          <a:r>
            <a:rPr lang="zh-TW" dirty="0"/>
            <a:t>學年度高級中等學校優先免試入學委員會資訊系統平台進行登記</a:t>
          </a:r>
          <a:r>
            <a:rPr lang="zh-TW" altLang="en-US" dirty="0"/>
            <a:t>，</a:t>
          </a:r>
          <a:r>
            <a:rPr lang="zh-TW" altLang="en-US" dirty="0">
              <a:solidFill>
                <a:srgbClr val="FF0000"/>
              </a:solidFill>
            </a:rPr>
            <a:t>逾期</a:t>
          </a:r>
          <a:r>
            <a:rPr lang="zh-TW" dirty="0">
              <a:solidFill>
                <a:srgbClr val="FF0000"/>
              </a:solidFill>
            </a:rPr>
            <a:t>不得</a:t>
          </a:r>
          <a:r>
            <a:rPr lang="zh-TW" dirty="0"/>
            <a:t>參加篩選錄取</a:t>
          </a:r>
          <a:r>
            <a:rPr lang="zh-TW" altLang="en-US" dirty="0"/>
            <a:t>作業</a:t>
          </a:r>
        </a:p>
      </dgm:t>
    </dgm:pt>
    <dgm:pt modelId="{34AF0398-18B3-433A-BD42-6E5BD75D1837}" type="parTrans" cxnId="{3F1BED72-6A5A-46A3-B009-734BC2498E6B}">
      <dgm:prSet/>
      <dgm:spPr/>
      <dgm:t>
        <a:bodyPr/>
        <a:lstStyle/>
        <a:p>
          <a:endParaRPr lang="zh-TW" altLang="en-US"/>
        </a:p>
      </dgm:t>
    </dgm:pt>
    <dgm:pt modelId="{4D727841-F136-4752-98BF-CC8B2D49AD7C}" type="sibTrans" cxnId="{3F1BED72-6A5A-46A3-B009-734BC2498E6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2">
        <dgm:presLayoutVars>
          <dgm:chMax val="1"/>
          <dgm:bulletEnabled val="1"/>
        </dgm:presLayoutVars>
      </dgm:prSet>
      <dgm:spPr/>
    </dgm:pt>
    <dgm:pt modelId="{A70543BE-01B6-4F1A-B6C4-0370A54A640C}" type="pres">
      <dgm:prSet presAssocID="{DF5E7B82-3D8C-45A8-A74D-7325ECA5290E}" presName="descendantText" presStyleLbl="alignAcc1" presStyleIdx="0" presStyleCnt="2">
        <dgm:presLayoutVars>
          <dgm:bulletEnabled val="1"/>
        </dgm:presLayoutVars>
      </dgm:prSet>
      <dgm:spPr/>
    </dgm:pt>
    <dgm:pt modelId="{5BE3BC30-15B4-414C-A774-D3AB3401C608}" type="pres">
      <dgm:prSet presAssocID="{686DB466-B511-44A1-8236-3C450406FBE0}" presName="sp" presStyleCnt="0"/>
      <dgm:spPr/>
    </dgm:pt>
    <dgm:pt modelId="{8D590377-2FB0-4A0B-A8F0-D350B79630E0}" type="pres">
      <dgm:prSet presAssocID="{2F04470A-66F6-469D-B84D-177060840AAE}" presName="composite" presStyleCnt="0"/>
      <dgm:spPr/>
    </dgm:pt>
    <dgm:pt modelId="{40DDC3D7-9EF0-4A3C-8E0A-9837C3CF7381}" type="pres">
      <dgm:prSet presAssocID="{2F04470A-66F6-469D-B84D-177060840AAE}" presName="parentText" presStyleLbl="alignNode1" presStyleIdx="1" presStyleCnt="2">
        <dgm:presLayoutVars>
          <dgm:chMax val="1"/>
          <dgm:bulletEnabled val="1"/>
        </dgm:presLayoutVars>
      </dgm:prSet>
      <dgm:spPr/>
    </dgm:pt>
    <dgm:pt modelId="{FAC1FF8D-D232-41B5-B959-28241885A379}" type="pres">
      <dgm:prSet presAssocID="{2F04470A-66F6-469D-B84D-177060840AAE}" presName="descendantText" presStyleLbl="alignAcc1" presStyleIdx="1" presStyleCnt="2">
        <dgm:presLayoutVars>
          <dgm:bulletEnabled val="1"/>
        </dgm:presLayoutVars>
      </dgm:prSet>
      <dgm:spPr/>
    </dgm:pt>
  </dgm:ptLst>
  <dgm:cxnLst>
    <dgm:cxn modelId="{80E23D10-40BF-4F7B-989E-292F8A3A8E04}" srcId="{2F04470A-66F6-469D-B84D-177060840AAE}" destId="{6D7E39F3-D88E-4D95-B903-940D29B8B616}" srcOrd="1" destOrd="0" parTransId="{9C225A2B-5833-4E72-8B19-22FBABFC04BF}" sibTransId="{D7690048-1E4D-49B5-AEC2-DFA0DB919E1A}"/>
    <dgm:cxn modelId="{3D9F1F36-DCC3-4392-8EA6-5043B6A8CE47}" srcId="{A98EAC5C-1B50-431A-A6A9-7039EFEB5321}" destId="{DF5E7B82-3D8C-45A8-A74D-7325ECA5290E}" srcOrd="0" destOrd="0" parTransId="{DEB13742-26CF-4CB8-B0CD-55DE33BF3D5A}" sibTransId="{686DB466-B511-44A1-8236-3C450406FBE0}"/>
    <dgm:cxn modelId="{FED1A660-3C5C-498A-B01F-8F77BAA70748}" type="presOf" srcId="{1DBDD08C-40FB-4A27-9583-E1CF4916560E}" destId="{FAC1FF8D-D232-41B5-B959-28241885A379}" srcOrd="0" destOrd="0" presId="urn:microsoft.com/office/officeart/2005/8/layout/chevron2"/>
    <dgm:cxn modelId="{05206D69-43B4-4241-9DE5-5D72BA3A3BA2}" type="presOf" srcId="{6D7E39F3-D88E-4D95-B903-940D29B8B616}" destId="{FAC1FF8D-D232-41B5-B959-28241885A379}" srcOrd="0" destOrd="1" presId="urn:microsoft.com/office/officeart/2005/8/layout/chevron2"/>
    <dgm:cxn modelId="{3F1BED72-6A5A-46A3-B009-734BC2498E6B}" srcId="{2F04470A-66F6-469D-B84D-177060840AAE}" destId="{1DBDD08C-40FB-4A27-9583-E1CF4916560E}" srcOrd="0" destOrd="0" parTransId="{34AF0398-18B3-433A-BD42-6E5BD75D1837}" sibTransId="{4D727841-F136-4752-98BF-CC8B2D49AD7C}"/>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2BC66280-482E-4187-AAE5-6D35CA6B8EB2}" type="presOf" srcId="{2F04470A-66F6-469D-B84D-177060840AAE}" destId="{40DDC3D7-9EF0-4A3C-8E0A-9837C3CF7381}"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b="1" dirty="0"/>
            <a:t>線上</a:t>
          </a:r>
          <a:r>
            <a:rPr lang="zh-TW" altLang="en-US" b="1" dirty="0"/>
            <a:t>公告</a:t>
          </a:r>
          <a:br>
            <a:rPr lang="en-US" altLang="zh-TW" b="1" dirty="0"/>
          </a:br>
          <a:r>
            <a:rPr lang="zh-TW" altLang="en-US" b="1" dirty="0"/>
            <a:t>錄取名單、報到</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3600" b="1" u="sng" dirty="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dirty="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dirty="0">
              <a:solidFill>
                <a:srgbClr val="FF0000"/>
              </a:solidFill>
              <a:effectLst/>
              <a:latin typeface="微軟正黑體" panose="020B0604030504040204" pitchFamily="34" charset="-120"/>
              <a:ea typeface="微軟正黑體" panose="020B0604030504040204" pitchFamily="34" charset="-120"/>
            </a:rPr>
            <a:t>作業</a:t>
          </a:r>
          <a:endParaRPr lang="zh-TW" altLang="en-US" sz="36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sz="3600" dirty="0"/>
            <a:t>各招生學校公告錄取結果名單</a:t>
          </a:r>
          <a:endParaRPr lang="zh-TW" altLang="en-US" sz="36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A5D06FE3-1CDD-4ED6-9B19-668BBB8EE9A0}">
      <dgm:prSet custT="1"/>
      <dgm:spPr/>
      <dgm:t>
        <a:bodyPr/>
        <a:lstStyle/>
        <a:p>
          <a:r>
            <a:rPr lang="zh-TW" sz="3600" b="1" dirty="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dirty="0">
            <a:latin typeface="微軟正黑體" panose="020B0604030504040204" pitchFamily="34" charset="-120"/>
            <a:ea typeface="微軟正黑體" panose="020B0604030504040204" pitchFamily="34" charset="-120"/>
          </a:endParaRPr>
        </a:p>
      </dgm:t>
    </dgm:pt>
    <dgm:pt modelId="{01F5A82E-F777-4374-9004-9865DCB6EDAE}" type="parTrans" cxnId="{EC56F081-C3AE-42F4-B23B-E2334AFBD919}">
      <dgm:prSet/>
      <dgm:spPr/>
      <dgm:t>
        <a:bodyPr/>
        <a:lstStyle/>
        <a:p>
          <a:endParaRPr lang="zh-TW" altLang="en-US"/>
        </a:p>
      </dgm:t>
    </dgm:pt>
    <dgm:pt modelId="{85D06B04-4826-4E24-89FD-041BF4585D70}" type="sibTrans" cxnId="{EC56F081-C3AE-42F4-B23B-E2334AFBD919}">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1">
        <dgm:presLayoutVars>
          <dgm:chMax val="1"/>
          <dgm:bulletEnabled val="1"/>
        </dgm:presLayoutVars>
      </dgm:prSet>
      <dgm:spPr/>
    </dgm:pt>
    <dgm:pt modelId="{A70543BE-01B6-4F1A-B6C4-0370A54A640C}" type="pres">
      <dgm:prSet presAssocID="{DF5E7B82-3D8C-45A8-A74D-7325ECA5290E}" presName="descendantText" presStyleLbl="alignAcc1" presStyleIdx="0" presStyleCnt="1" custScaleY="208038" custLinFactNeighborX="0" custLinFactNeighborY="7044">
        <dgm:presLayoutVars>
          <dgm:bulletEnabled val="1"/>
        </dgm:presLayoutVars>
      </dgm:prSet>
      <dgm:spPr/>
    </dgm:pt>
  </dgm:ptLst>
  <dgm:cxnLst>
    <dgm:cxn modelId="{3D9F1F36-DCC3-4392-8EA6-5043B6A8CE47}" srcId="{A98EAC5C-1B50-431A-A6A9-7039EFEB5321}" destId="{DF5E7B82-3D8C-45A8-A74D-7325ECA5290E}" srcOrd="0" destOrd="0" parTransId="{DEB13742-26CF-4CB8-B0CD-55DE33BF3D5A}" sibTransId="{686DB466-B511-44A1-8236-3C450406FBE0}"/>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EC56F081-C3AE-42F4-B23B-E2334AFBD919}" srcId="{DF5E7B82-3D8C-45A8-A74D-7325ECA5290E}" destId="{A5D06FE3-1CDD-4ED6-9B19-668BBB8EE9A0}" srcOrd="2" destOrd="0" parTransId="{01F5A82E-F777-4374-9004-9865DCB6EDAE}" sibTransId="{85D06B04-4826-4E24-89FD-041BF4585D70}"/>
    <dgm:cxn modelId="{FAE28A91-9B3B-4E84-8797-CE9DEC37BC49}" type="presOf" srcId="{DF5E7B82-3D8C-45A8-A74D-7325ECA5290E}" destId="{1792AD3B-967E-4730-9B09-E7F3D53C93F5}" srcOrd="0" destOrd="0" presId="urn:microsoft.com/office/officeart/2005/8/layout/chevron2"/>
    <dgm:cxn modelId="{F6055492-0FB9-4C02-A3A1-553A84E8E5C7}" type="presOf" srcId="{A5D06FE3-1CDD-4ED6-9B19-668BBB8EE9A0}" destId="{A70543BE-01B6-4F1A-B6C4-0370A54A640C}" srcOrd="0" destOrd="2" presId="urn:microsoft.com/office/officeart/2005/8/layout/chevron2"/>
    <dgm:cxn modelId="{2160989D-4B1C-4957-91DF-1BB557864177}" type="presOf" srcId="{A0F54710-BA5B-43B1-9760-FF458A967789}" destId="{A70543BE-01B6-4F1A-B6C4-0370A54A640C}" srcOrd="0" destOrd="1" presId="urn:microsoft.com/office/officeart/2005/8/layout/chevron2"/>
    <dgm:cxn modelId="{9042C8EE-892D-43F9-A953-15EC76ED5785}" srcId="{DF5E7B82-3D8C-45A8-A74D-7325ECA5290E}" destId="{A0F54710-BA5B-43B1-9760-FF458A967789}" srcOrd="1" destOrd="0" parTransId="{CEC73621-0263-41B2-80D6-12E64BC50564}" sibTransId="{717387E6-D88D-49CD-8C10-1DB20F93A75C}"/>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現場撕榜</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1" u="sng"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altLang="en-US" sz="1800" dirty="0">
              <a:effectLst/>
              <a:latin typeface="微軟正黑體" panose="020B0604030504040204" pitchFamily="34" charset="-120"/>
              <a:ea typeface="微軟正黑體" panose="020B0604030504040204" pitchFamily="34" charset="-120"/>
            </a:rPr>
            <a:t>依各招生學校公告之分發序，依序進行現場撕榜作業</a:t>
          </a:r>
          <a:br>
            <a:rPr lang="en-US" altLang="zh-TW" sz="1800" dirty="0">
              <a:effectLst/>
              <a:latin typeface="微軟正黑體" panose="020B0604030504040204" pitchFamily="34" charset="-120"/>
              <a:ea typeface="微軟正黑體" panose="020B0604030504040204" pitchFamily="34" charset="-120"/>
            </a:rPr>
          </a:br>
          <a:r>
            <a:rPr lang="zh-TW" altLang="en-US" sz="1800" b="1" dirty="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dirty="0">
              <a:effectLst/>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BBE02421-6700-49B3-9BFE-685C19368092}">
      <dgm:prSet custT="1"/>
      <dgm:spPr/>
      <dgm:t>
        <a:bodyPr/>
        <a:lstStyle/>
        <a:p>
          <a:r>
            <a:rPr lang="zh-TW" sz="1800" b="1" dirty="0">
              <a:solidFill>
                <a:srgbClr val="0070C0"/>
              </a:solidFill>
              <a:effectLst/>
              <a:latin typeface="微軟正黑體" panose="020B0604030504040204" pitchFamily="34" charset="-120"/>
              <a:ea typeface="微軟正黑體" panose="020B0604030504040204" pitchFamily="34" charset="-120"/>
            </a:rPr>
            <a:t>一般生</a:t>
          </a:r>
          <a:r>
            <a:rPr lang="zh-TW" sz="1800" dirty="0">
              <a:effectLst/>
              <a:latin typeface="微軟正黑體" panose="020B0604030504040204" pitchFamily="34" charset="-120"/>
              <a:ea typeface="微軟正黑體" panose="020B0604030504040204" pitchFamily="34" charset="-120"/>
            </a:rPr>
            <a:t>撕榜</a:t>
          </a:r>
          <a:r>
            <a:rPr lang="en-US" sz="1800" dirty="0">
              <a:solidFill>
                <a:srgbClr val="0070C0"/>
              </a:solidFill>
              <a:effectLst/>
              <a:latin typeface="微軟正黑體" panose="020B0604030504040204" pitchFamily="34" charset="-120"/>
              <a:ea typeface="微軟正黑體" panose="020B0604030504040204" pitchFamily="34" charset="-120"/>
            </a:rPr>
            <a:t>(</a:t>
          </a:r>
          <a:r>
            <a:rPr lang="zh-TW" sz="18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a:solidFill>
                <a:srgbClr val="0070C0"/>
              </a:solidFill>
              <a:effectLst/>
              <a:latin typeface="微軟正黑體" panose="020B0604030504040204" pitchFamily="34" charset="-120"/>
              <a:ea typeface="微軟正黑體" panose="020B0604030504040204" pitchFamily="34" charset="-120"/>
            </a:rPr>
            <a:t>)</a:t>
          </a:r>
          <a:endParaRPr lang="zh-TW" altLang="zh-TW" sz="1800" dirty="0">
            <a:effectLst/>
            <a:latin typeface="微軟正黑體" panose="020B0604030504040204" pitchFamily="34" charset="-120"/>
            <a:ea typeface="微軟正黑體" panose="020B0604030504040204" pitchFamily="34" charset="-120"/>
          </a:endParaRPr>
        </a:p>
      </dgm:t>
    </dgm:pt>
    <dgm:pt modelId="{17365CDC-BDB5-4A55-AFF3-DE0C5CDE842D}" type="parTrans" cxnId="{D779D00A-EF04-4FC9-B2B1-9955641EB8D1}">
      <dgm:prSet/>
      <dgm:spPr/>
      <dgm:t>
        <a:bodyPr/>
        <a:lstStyle/>
        <a:p>
          <a:endParaRPr lang="zh-TW" altLang="en-US"/>
        </a:p>
      </dgm:t>
    </dgm:pt>
    <dgm:pt modelId="{1DF58E5C-38A8-4D1B-965E-19B4E78F9C8D}" type="sibTrans" cxnId="{D779D00A-EF04-4FC9-B2B1-9955641EB8D1}">
      <dgm:prSet/>
      <dgm:spPr/>
      <dgm:t>
        <a:bodyPr/>
        <a:lstStyle/>
        <a:p>
          <a:endParaRPr lang="zh-TW" altLang="en-US"/>
        </a:p>
      </dgm:t>
    </dgm:pt>
    <dgm:pt modelId="{50B6DC6D-0DDA-406A-980A-C5BF9C9F1260}">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25E87B6-0423-4455-974C-C85B5E650460}" type="parTrans" cxnId="{28DD29B3-04AC-4A3E-8D4D-EA99720B9D1E}">
      <dgm:prSet/>
      <dgm:spPr/>
      <dgm:t>
        <a:bodyPr/>
        <a:lstStyle/>
        <a:p>
          <a:endParaRPr lang="zh-TW" altLang="en-US"/>
        </a:p>
      </dgm:t>
    </dgm:pt>
    <dgm:pt modelId="{56E06F56-1231-4665-AC88-53C6E961292D}" type="sibTrans" cxnId="{28DD29B3-04AC-4A3E-8D4D-EA99720B9D1E}">
      <dgm:prSet/>
      <dgm:spPr/>
      <dgm:t>
        <a:bodyPr/>
        <a:lstStyle/>
        <a:p>
          <a:endParaRPr lang="zh-TW" altLang="en-US"/>
        </a:p>
      </dgm:t>
    </dgm:pt>
    <dgm:pt modelId="{2063C8DA-CA6E-4C19-88EB-74B9578F9DD7}">
      <dgm:prSet custT="1"/>
      <dgm:spPr/>
      <dgm:t>
        <a:bodyPr/>
        <a:lstStyle/>
        <a:p>
          <a:r>
            <a:rPr lang="zh-TW" sz="1800" b="1"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a:effectLst/>
              <a:latin typeface="微軟正黑體" panose="020B0604030504040204" pitchFamily="34" charset="-120"/>
              <a:ea typeface="微軟正黑體" panose="020B0604030504040204" pitchFamily="34" charset="-120"/>
            </a:rPr>
            <a:t>撕榜</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3BE7922B-F7D2-4116-BD4C-03E7C98884E6}" type="parTrans" cxnId="{0F426DFC-FC7B-4AB7-AD45-1635E9313785}">
      <dgm:prSet/>
      <dgm:spPr/>
      <dgm:t>
        <a:bodyPr/>
        <a:lstStyle/>
        <a:p>
          <a:endParaRPr lang="zh-TW" altLang="en-US"/>
        </a:p>
      </dgm:t>
    </dgm:pt>
    <dgm:pt modelId="{6B44FC27-9A27-437F-8480-4ED984471EA7}" type="sibTrans" cxnId="{0F426DFC-FC7B-4AB7-AD45-1635E9313785}">
      <dgm:prSet/>
      <dgm:spPr/>
      <dgm:t>
        <a:bodyPr/>
        <a:lstStyle/>
        <a:p>
          <a:endParaRPr lang="zh-TW" altLang="en-US"/>
        </a:p>
      </dgm:t>
    </dgm:pt>
    <dgm:pt modelId="{879933E7-75A2-43D9-8F2F-1F0111BAF6ED}">
      <dgm:prSet custT="1"/>
      <dgm:spPr/>
      <dgm:t>
        <a:bodyPr/>
        <a:lstStyle/>
        <a:p>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a:t>
          </a:r>
        </a:p>
      </dgm:t>
    </dgm:pt>
    <dgm:pt modelId="{72714E83-BB41-484B-86B3-287738B1E700}" type="parTrans" cxnId="{5DD08A98-D126-4CDB-B613-D86BC4B3FFE6}">
      <dgm:prSet/>
      <dgm:spPr/>
      <dgm:t>
        <a:bodyPr/>
        <a:lstStyle/>
        <a:p>
          <a:endParaRPr lang="zh-TW" altLang="en-US"/>
        </a:p>
      </dgm:t>
    </dgm:pt>
    <dgm:pt modelId="{BA1FB737-0D10-418C-A95D-61204C65DDAE}" type="sibTrans" cxnId="{5DD08A98-D126-4CDB-B613-D86BC4B3FFE6}">
      <dgm:prSet/>
      <dgm:spPr/>
      <dgm:t>
        <a:bodyPr/>
        <a:lstStyle/>
        <a:p>
          <a:endParaRPr lang="zh-TW" altLang="en-US"/>
        </a:p>
      </dgm:t>
    </dgm:pt>
    <dgm:pt modelId="{2F339270-7FEE-40DD-8C1F-B08904C0E916}">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557A4C74-A271-4102-A85D-9B781F43D760}" type="parTrans" cxnId="{ED82C14A-8049-49E6-B7F5-8205BEB3F305}">
      <dgm:prSet/>
      <dgm:spPr/>
      <dgm:t>
        <a:bodyPr/>
        <a:lstStyle/>
        <a:p>
          <a:endParaRPr lang="zh-TW" altLang="en-US"/>
        </a:p>
      </dgm:t>
    </dgm:pt>
    <dgm:pt modelId="{421D8231-29AB-446E-9C72-C18253FC0559}" type="sibTrans" cxnId="{ED82C14A-8049-49E6-B7F5-8205BEB3F305}">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1">
        <dgm:presLayoutVars>
          <dgm:chMax val="1"/>
          <dgm:bulletEnabled val="1"/>
        </dgm:presLayoutVars>
      </dgm:prSet>
      <dgm:spPr/>
    </dgm:pt>
    <dgm:pt modelId="{A70543BE-01B6-4F1A-B6C4-0370A54A640C}" type="pres">
      <dgm:prSet presAssocID="{DF5E7B82-3D8C-45A8-A74D-7325ECA5290E}" presName="descendantText" presStyleLbl="alignAcc1" presStyleIdx="0" presStyleCnt="1" custScaleY="208038">
        <dgm:presLayoutVars>
          <dgm:bulletEnabled val="1"/>
        </dgm:presLayoutVars>
      </dgm:prSet>
      <dgm:spPr/>
    </dgm:pt>
  </dgm:ptLst>
  <dgm:cxnLst>
    <dgm:cxn modelId="{D779D00A-EF04-4FC9-B2B1-9955641EB8D1}" srcId="{DF5E7B82-3D8C-45A8-A74D-7325ECA5290E}" destId="{BBE02421-6700-49B3-9BFE-685C19368092}" srcOrd="2" destOrd="0" parTransId="{17365CDC-BDB5-4A55-AFF3-DE0C5CDE842D}" sibTransId="{1DF58E5C-38A8-4D1B-965E-19B4E78F9C8D}"/>
    <dgm:cxn modelId="{3C84D70E-F8F9-41D6-8D7F-F6C9A85AFFA5}" type="presOf" srcId="{BBE02421-6700-49B3-9BFE-685C19368092}" destId="{A70543BE-01B6-4F1A-B6C4-0370A54A640C}" srcOrd="0" destOrd="2"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272F7745-2BCD-4AF0-B5B8-C685CBCEFF8A}" type="presOf" srcId="{2F339270-7FEE-40DD-8C1F-B08904C0E916}" destId="{A70543BE-01B6-4F1A-B6C4-0370A54A640C}" srcOrd="0" destOrd="6" presId="urn:microsoft.com/office/officeart/2005/8/layout/chevron2"/>
    <dgm:cxn modelId="{ED82C14A-8049-49E6-B7F5-8205BEB3F305}" srcId="{2063C8DA-CA6E-4C19-88EB-74B9578F9DD7}" destId="{2F339270-7FEE-40DD-8C1F-B08904C0E916}" srcOrd="1" destOrd="0" parTransId="{557A4C74-A271-4102-A85D-9B781F43D760}" sibTransId="{421D8231-29AB-446E-9C72-C18253FC0559}"/>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5DD08A98-D126-4CDB-B613-D86BC4B3FFE6}" srcId="{2063C8DA-CA6E-4C19-88EB-74B9578F9DD7}" destId="{879933E7-75A2-43D9-8F2F-1F0111BAF6ED}" srcOrd="0" destOrd="0" parTransId="{72714E83-BB41-484B-86B3-287738B1E700}" sibTransId="{BA1FB737-0D10-418C-A95D-61204C65DDAE}"/>
    <dgm:cxn modelId="{2160989D-4B1C-4957-91DF-1BB557864177}" type="presOf" srcId="{A0F54710-BA5B-43B1-9760-FF458A967789}" destId="{A70543BE-01B6-4F1A-B6C4-0370A54A640C}" srcOrd="0" destOrd="1" presId="urn:microsoft.com/office/officeart/2005/8/layout/chevron2"/>
    <dgm:cxn modelId="{079DF4AE-0423-49F0-AD3C-48475E106AD5}" type="presOf" srcId="{2063C8DA-CA6E-4C19-88EB-74B9578F9DD7}" destId="{A70543BE-01B6-4F1A-B6C4-0370A54A640C}" srcOrd="0" destOrd="4" presId="urn:microsoft.com/office/officeart/2005/8/layout/chevron2"/>
    <dgm:cxn modelId="{28DD29B3-04AC-4A3E-8D4D-EA99720B9D1E}" srcId="{BBE02421-6700-49B3-9BFE-685C19368092}" destId="{50B6DC6D-0DDA-406A-980A-C5BF9C9F1260}" srcOrd="0" destOrd="0" parTransId="{425E87B6-0423-4455-974C-C85B5E650460}" sibTransId="{56E06F56-1231-4665-AC88-53C6E961292D}"/>
    <dgm:cxn modelId="{F90C88E3-AE79-4BB5-BA48-63A0D0C495A2}" type="presOf" srcId="{879933E7-75A2-43D9-8F2F-1F0111BAF6ED}" destId="{A70543BE-01B6-4F1A-B6C4-0370A54A640C}" srcOrd="0" destOrd="5" presId="urn:microsoft.com/office/officeart/2005/8/layout/chevron2"/>
    <dgm:cxn modelId="{9042C8EE-892D-43F9-A953-15EC76ED5785}" srcId="{DF5E7B82-3D8C-45A8-A74D-7325ECA5290E}" destId="{A0F54710-BA5B-43B1-9760-FF458A967789}" srcOrd="1" destOrd="0" parTransId="{CEC73621-0263-41B2-80D6-12E64BC50564}" sibTransId="{717387E6-D88D-49CD-8C10-1DB20F93A75C}"/>
    <dgm:cxn modelId="{4F4C60EF-4E27-4148-AC0D-E05AB2880726}" type="presOf" srcId="{A98EAC5C-1B50-431A-A6A9-7039EFEB5321}" destId="{9C8562D1-BCDC-46E8-B778-5144DE48A30C}" srcOrd="0" destOrd="0" presId="urn:microsoft.com/office/officeart/2005/8/layout/chevron2"/>
    <dgm:cxn modelId="{0C4CCDF7-1309-466A-976E-778CAF5E4945}" type="presOf" srcId="{50B6DC6D-0DDA-406A-980A-C5BF9C9F1260}" destId="{A70543BE-01B6-4F1A-B6C4-0370A54A640C}" srcOrd="0" destOrd="3" presId="urn:microsoft.com/office/officeart/2005/8/layout/chevron2"/>
    <dgm:cxn modelId="{0F426DFC-FC7B-4AB7-AD45-1635E9313785}" srcId="{DF5E7B82-3D8C-45A8-A74D-7325ECA5290E}" destId="{2063C8DA-CA6E-4C19-88EB-74B9578F9DD7}" srcOrd="3" destOrd="0" parTransId="{3BE7922B-F7D2-4116-BD4C-03E7C98884E6}" sibTransId="{6B44FC27-9A27-437F-8480-4ED984471EA7}"/>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ADE2B5C-13BF-4CEF-A48D-FC1E8C62830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D070C77E-3924-43B8-BC2E-25FD05D93509}">
      <dgm:prSet phldrT="[文字]" custT="1"/>
      <dgm:spPr/>
      <dgm:t>
        <a:bodyPr/>
        <a:lstStyle/>
        <a:p>
          <a:r>
            <a:rPr lang="zh-TW" altLang="en-US" sz="2200" dirty="0">
              <a:latin typeface="微軟正黑體" panose="020B0604030504040204" pitchFamily="34" charset="-120"/>
              <a:ea typeface="微軟正黑體" panose="020B0604030504040204" pitchFamily="34" charset="-120"/>
            </a:rPr>
            <a:t>報名與資格審查</a:t>
          </a:r>
        </a:p>
      </dgm:t>
    </dgm:pt>
    <dgm:pt modelId="{18E29BAA-5679-477E-B70A-3A6C0D88F403}" type="par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44FEE17C-4854-4204-A975-AEA1BF80CE47}" type="sibTrans" cxnId="{25753900-898A-40C8-8163-515F3117125B}">
      <dgm:prSet>
        <dgm:style>
          <a:lnRef idx="2">
            <a:schemeClr val="accent5">
              <a:shade val="50000"/>
            </a:schemeClr>
          </a:lnRef>
          <a:fillRef idx="1">
            <a:schemeClr val="accent5"/>
          </a:fillRef>
          <a:effectRef idx="0">
            <a:schemeClr val="accent5"/>
          </a:effectRef>
          <a:fontRef idx="minor">
            <a:schemeClr val="lt1"/>
          </a:fontRef>
        </dgm:style>
      </dgm:prSet>
      <dgm:spPr>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BA019736-0669-473C-8DBE-2B4284EA45E2}">
      <dgm:prSet phldrT="[文字]" custT="1"/>
      <dgm:spPr/>
      <dgm:t>
        <a:bodyPr/>
        <a:lstStyle/>
        <a:p>
          <a:pPr>
            <a:lnSpc>
              <a:spcPct val="50000"/>
            </a:lnSpc>
            <a:spcAft>
              <a:spcPts val="0"/>
            </a:spcAft>
          </a:pPr>
          <a:r>
            <a:rPr lang="zh-TW" altLang="en-US" sz="2200" dirty="0">
              <a:latin typeface="微軟正黑體" panose="020B0604030504040204" pitchFamily="34" charset="-120"/>
              <a:ea typeface="微軟正黑體" panose="020B0604030504040204" pitchFamily="34" charset="-120"/>
            </a:rPr>
            <a:t>公告資格審查結果</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含直接入班</a:t>
          </a:r>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dgm:t>
    </dgm:pt>
    <dgm:pt modelId="{5A2683C3-1AE9-4E6F-9DC9-5B22DDEA57E0}" type="par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12526A45-8E60-47AE-9151-D8B4B5DB6107}" type="sibTrans" cxnId="{31510952-F00E-4C9C-BB22-453925BDB7B1}">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6EC71DD6-D463-4298-8A0D-269E52FA8924}">
      <dgm:prSet phldrT="[文字]" custT="1"/>
      <dgm:spPr/>
      <dgm:t>
        <a:bodyPr/>
        <a:lstStyle/>
        <a:p>
          <a:r>
            <a:rPr lang="zh-TW" altLang="en-US" sz="2000" dirty="0">
              <a:latin typeface="微軟正黑體" panose="020B0604030504040204" pitchFamily="34" charset="-120"/>
              <a:ea typeface="微軟正黑體" panose="020B0604030504040204" pitchFamily="34" charset="-120"/>
            </a:rPr>
            <a:t>科學能力檢定</a:t>
          </a:r>
        </a:p>
      </dgm:t>
    </dgm:pt>
    <dgm:pt modelId="{089B9B0B-CB11-4915-AE09-B916B8EA3BA2}" type="par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6D175548-3CBA-4CB5-9431-CB3C92839DA6}" type="sibTrans" cxnId="{47230058-850F-4FF9-AA8D-8FE776E0962D}">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C5710161-3F1E-4688-9B69-A2299CE0AA49}">
      <dgm:prSet phldrT="[文字]" custT="1"/>
      <dgm:spPr/>
      <dgm:t>
        <a:bodyPr/>
        <a:lstStyle/>
        <a:p>
          <a:r>
            <a:rPr lang="zh-TW" altLang="en-US" sz="2000" dirty="0">
              <a:latin typeface="微軟正黑體" panose="020B0604030504040204" pitchFamily="34" charset="-120"/>
              <a:ea typeface="微軟正黑體" panose="020B0604030504040204" pitchFamily="34" charset="-120"/>
            </a:rPr>
            <a:t>實驗實作</a:t>
          </a:r>
        </a:p>
      </dgm:t>
    </dgm:pt>
    <dgm:pt modelId="{6E67215C-B57D-4191-A25A-6FA265E6934D}" type="par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E77813A-12CC-45D3-82C3-F3963FE5781B}" type="sibTrans" cxnId="{F08B90E2-7831-4823-9A0C-FAC4922A4485}">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846756A6-84AC-40FB-BD42-DE7E5DEC2C40}">
      <dgm:prSet phldrT="[文字]" custT="1"/>
      <dgm:spPr/>
      <dgm:t>
        <a:bodyPr/>
        <a:lstStyle/>
        <a:p>
          <a:r>
            <a:rPr lang="zh-TW" altLang="en-US" sz="2000" dirty="0">
              <a:latin typeface="微軟正黑體" panose="020B0604030504040204" pitchFamily="34" charset="-120"/>
              <a:ea typeface="微軟正黑體" panose="020B0604030504040204" pitchFamily="34" charset="-120"/>
            </a:rPr>
            <a:t>公告成績與放榜</a:t>
          </a:r>
        </a:p>
      </dgm:t>
    </dgm:pt>
    <dgm:pt modelId="{7BC0D519-9133-4E9C-8C51-E71829D25CEF}" type="par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7C1EEE3F-6A25-4854-9338-A86F67BEDDD5}" type="sib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2C959338-94C1-442B-8E9F-2D5EE9C36221}" type="pres">
      <dgm:prSet presAssocID="{BADE2B5C-13BF-4CEF-A48D-FC1E8C62830F}" presName="outerComposite" presStyleCnt="0">
        <dgm:presLayoutVars>
          <dgm:chMax val="5"/>
          <dgm:dir/>
          <dgm:resizeHandles val="exact"/>
        </dgm:presLayoutVars>
      </dgm:prSet>
      <dgm:spPr/>
    </dgm:pt>
    <dgm:pt modelId="{9582364C-86DD-452C-B956-FD708E2ECD13}" type="pres">
      <dgm:prSet presAssocID="{BADE2B5C-13BF-4CEF-A48D-FC1E8C62830F}" presName="dummyMaxCanvas" presStyleCnt="0">
        <dgm:presLayoutVars/>
      </dgm:prSet>
      <dgm:spPr/>
    </dgm:pt>
    <dgm:pt modelId="{1FAEAD2B-BD31-4C82-AF32-4FE59247486A}" type="pres">
      <dgm:prSet presAssocID="{BADE2B5C-13BF-4CEF-A48D-FC1E8C62830F}" presName="FiveNodes_1" presStyleLbl="node1" presStyleIdx="0" presStyleCnt="5">
        <dgm:presLayoutVars>
          <dgm:bulletEnabled val="1"/>
        </dgm:presLayoutVars>
      </dgm:prSet>
      <dgm:spPr/>
    </dgm:pt>
    <dgm:pt modelId="{6FFB0566-9872-4C8D-BC98-C0767645F8F7}" type="pres">
      <dgm:prSet presAssocID="{BADE2B5C-13BF-4CEF-A48D-FC1E8C62830F}" presName="FiveNodes_2" presStyleLbl="node1" presStyleIdx="1" presStyleCnt="5" custLinFactNeighborX="-8211" custLinFactNeighborY="2127">
        <dgm:presLayoutVars>
          <dgm:bulletEnabled val="1"/>
        </dgm:presLayoutVars>
      </dgm:prSet>
      <dgm:spPr/>
    </dgm:pt>
    <dgm:pt modelId="{331477F0-E9C0-49CD-A55A-417B978DB536}" type="pres">
      <dgm:prSet presAssocID="{BADE2B5C-13BF-4CEF-A48D-FC1E8C62830F}" presName="FiveNodes_3" presStyleLbl="node1" presStyleIdx="2" presStyleCnt="5" custLinFactNeighborX="-14935">
        <dgm:presLayoutVars>
          <dgm:bulletEnabled val="1"/>
        </dgm:presLayoutVars>
      </dgm:prSet>
      <dgm:spPr/>
    </dgm:pt>
    <dgm:pt modelId="{47037EF6-63FA-4F12-8BAB-868A14167365}" type="pres">
      <dgm:prSet presAssocID="{BADE2B5C-13BF-4CEF-A48D-FC1E8C62830F}" presName="FiveNodes_4" presStyleLbl="node1" presStyleIdx="3" presStyleCnt="5" custLinFactNeighborX="-22403" custLinFactNeighborY="-5308">
        <dgm:presLayoutVars>
          <dgm:bulletEnabled val="1"/>
        </dgm:presLayoutVars>
      </dgm:prSet>
      <dgm:spPr/>
    </dgm:pt>
    <dgm:pt modelId="{A7BF7C6B-62D9-4045-940B-B01AA6FB0340}" type="pres">
      <dgm:prSet presAssocID="{BADE2B5C-13BF-4CEF-A48D-FC1E8C62830F}" presName="FiveNodes_5" presStyleLbl="node1" presStyleIdx="4" presStyleCnt="5" custLinFactNeighborX="-29870" custLinFactNeighborY="-10864">
        <dgm:presLayoutVars>
          <dgm:bulletEnabled val="1"/>
        </dgm:presLayoutVars>
      </dgm:prSet>
      <dgm:spPr/>
    </dgm:pt>
    <dgm:pt modelId="{D94828EB-1861-4AFB-AF5D-5EE30639A9FB}" type="pres">
      <dgm:prSet presAssocID="{BADE2B5C-13BF-4CEF-A48D-FC1E8C62830F}" presName="FiveConn_1-2" presStyleLbl="fgAccFollowNode1" presStyleIdx="0" presStyleCnt="4">
        <dgm:presLayoutVars>
          <dgm:bulletEnabled val="1"/>
        </dgm:presLayoutVars>
      </dgm:prSet>
      <dgm:spPr/>
    </dgm:pt>
    <dgm:pt modelId="{A7C2DC0E-2191-4875-A1F9-6FF547B50DFB}" type="pres">
      <dgm:prSet presAssocID="{BADE2B5C-13BF-4CEF-A48D-FC1E8C62830F}" presName="FiveConn_2-3" presStyleLbl="fgAccFollowNode1" presStyleIdx="1" presStyleCnt="4" custLinFactNeighborX="-63157" custLinFactNeighborY="-7700">
        <dgm:presLayoutVars>
          <dgm:bulletEnabled val="1"/>
        </dgm:presLayoutVars>
      </dgm:prSet>
      <dgm:spPr/>
    </dgm:pt>
    <dgm:pt modelId="{A4A400B0-AD9F-4229-B791-6E3A1A552CEC}" type="pres">
      <dgm:prSet presAssocID="{BADE2B5C-13BF-4CEF-A48D-FC1E8C62830F}" presName="FiveConn_3-4" presStyleLbl="fgAccFollowNode1" presStyleIdx="2" presStyleCnt="4" custLinFactX="-19238" custLinFactNeighborX="-100000" custLinFactNeighborY="-2925">
        <dgm:presLayoutVars>
          <dgm:bulletEnabled val="1"/>
        </dgm:presLayoutVars>
      </dgm:prSet>
      <dgm:spPr/>
    </dgm:pt>
    <dgm:pt modelId="{91F920CF-539B-47EC-8EF4-314387277D67}" type="pres">
      <dgm:prSet presAssocID="{BADE2B5C-13BF-4CEF-A48D-FC1E8C62830F}" presName="FiveConn_4-5" presStyleLbl="fgAccFollowNode1" presStyleIdx="3" presStyleCnt="4" custLinFactX="-75320" custLinFactNeighborX="-100000" custLinFactNeighborY="-24677">
        <dgm:presLayoutVars>
          <dgm:bulletEnabled val="1"/>
        </dgm:presLayoutVars>
      </dgm:prSet>
      <dgm:spPr/>
    </dgm:pt>
    <dgm:pt modelId="{09D9C1BA-7D1E-4250-87B9-0ABA6F130115}" type="pres">
      <dgm:prSet presAssocID="{BADE2B5C-13BF-4CEF-A48D-FC1E8C62830F}" presName="FiveNodes_1_text" presStyleLbl="node1" presStyleIdx="4" presStyleCnt="5">
        <dgm:presLayoutVars>
          <dgm:bulletEnabled val="1"/>
        </dgm:presLayoutVars>
      </dgm:prSet>
      <dgm:spPr/>
    </dgm:pt>
    <dgm:pt modelId="{EE40CA2A-4442-4839-A9B6-809900F38A9A}" type="pres">
      <dgm:prSet presAssocID="{BADE2B5C-13BF-4CEF-A48D-FC1E8C62830F}" presName="FiveNodes_2_text" presStyleLbl="node1" presStyleIdx="4" presStyleCnt="5">
        <dgm:presLayoutVars>
          <dgm:bulletEnabled val="1"/>
        </dgm:presLayoutVars>
      </dgm:prSet>
      <dgm:spPr/>
    </dgm:pt>
    <dgm:pt modelId="{B6AA5F3C-0C1D-4E1F-842E-399847ED5860}" type="pres">
      <dgm:prSet presAssocID="{BADE2B5C-13BF-4CEF-A48D-FC1E8C62830F}" presName="FiveNodes_3_text" presStyleLbl="node1" presStyleIdx="4" presStyleCnt="5">
        <dgm:presLayoutVars>
          <dgm:bulletEnabled val="1"/>
        </dgm:presLayoutVars>
      </dgm:prSet>
      <dgm:spPr/>
    </dgm:pt>
    <dgm:pt modelId="{28D20F19-4E3B-4A63-8A10-3B8DCD3D10F0}" type="pres">
      <dgm:prSet presAssocID="{BADE2B5C-13BF-4CEF-A48D-FC1E8C62830F}" presName="FiveNodes_4_text" presStyleLbl="node1" presStyleIdx="4" presStyleCnt="5">
        <dgm:presLayoutVars>
          <dgm:bulletEnabled val="1"/>
        </dgm:presLayoutVars>
      </dgm:prSet>
      <dgm:spPr/>
    </dgm:pt>
    <dgm:pt modelId="{39EFD423-4E48-47D3-ABF2-B76BE692541E}" type="pres">
      <dgm:prSet presAssocID="{BADE2B5C-13BF-4CEF-A48D-FC1E8C62830F}" presName="FiveNodes_5_text" presStyleLbl="node1" presStyleIdx="4" presStyleCnt="5">
        <dgm:presLayoutVars>
          <dgm:bulletEnabled val="1"/>
        </dgm:presLayoutVars>
      </dgm:prSet>
      <dgm:spPr/>
    </dgm:pt>
  </dgm:ptLst>
  <dgm:cxnLst>
    <dgm:cxn modelId="{25753900-898A-40C8-8163-515F3117125B}" srcId="{BADE2B5C-13BF-4CEF-A48D-FC1E8C62830F}" destId="{D070C77E-3924-43B8-BC2E-25FD05D93509}" srcOrd="0" destOrd="0" parTransId="{18E29BAA-5679-477E-B70A-3A6C0D88F403}" sibTransId="{44FEE17C-4854-4204-A975-AEA1BF80CE47}"/>
    <dgm:cxn modelId="{16418B01-CAC6-4D6C-B3C6-159B48EA33E6}" type="presOf" srcId="{6EC71DD6-D463-4298-8A0D-269E52FA8924}" destId="{331477F0-E9C0-49CD-A55A-417B978DB536}" srcOrd="0" destOrd="0" presId="urn:microsoft.com/office/officeart/2005/8/layout/vProcess5"/>
    <dgm:cxn modelId="{2F6E3805-9FB3-4214-A2E6-59797870C763}" type="presOf" srcId="{846756A6-84AC-40FB-BD42-DE7E5DEC2C40}" destId="{39EFD423-4E48-47D3-ABF2-B76BE692541E}" srcOrd="1" destOrd="0" presId="urn:microsoft.com/office/officeart/2005/8/layout/vProcess5"/>
    <dgm:cxn modelId="{3133FB13-C9F0-4969-8983-ABC61CDA25C8}" type="presOf" srcId="{D070C77E-3924-43B8-BC2E-25FD05D93509}" destId="{1FAEAD2B-BD31-4C82-AF32-4FE59247486A}" srcOrd="0" destOrd="0" presId="urn:microsoft.com/office/officeart/2005/8/layout/vProcess5"/>
    <dgm:cxn modelId="{AB92A316-4B68-419A-B599-9BD31F26DE4E}" type="presOf" srcId="{BADE2B5C-13BF-4CEF-A48D-FC1E8C62830F}" destId="{2C959338-94C1-442B-8E9F-2D5EE9C36221}" srcOrd="0" destOrd="0" presId="urn:microsoft.com/office/officeart/2005/8/layout/vProcess5"/>
    <dgm:cxn modelId="{F8B7091B-7A62-4E58-A6FA-B13A7C211E2D}" type="presOf" srcId="{C5710161-3F1E-4688-9B69-A2299CE0AA49}" destId="{28D20F19-4E3B-4A63-8A10-3B8DCD3D10F0}" srcOrd="1" destOrd="0" presId="urn:microsoft.com/office/officeart/2005/8/layout/vProcess5"/>
    <dgm:cxn modelId="{E6936535-F3CC-475D-9E66-5D3B4BA10D1C}" type="presOf" srcId="{44FEE17C-4854-4204-A975-AEA1BF80CE47}" destId="{D94828EB-1861-4AFB-AF5D-5EE30639A9FB}" srcOrd="0" destOrd="0" presId="urn:microsoft.com/office/officeart/2005/8/layout/vProcess5"/>
    <dgm:cxn modelId="{EEB02D60-BAFD-47C3-8C22-EE4AEFCC6E8F}" type="presOf" srcId="{6D175548-3CBA-4CB5-9431-CB3C92839DA6}" destId="{A4A400B0-AD9F-4229-B791-6E3A1A552CEC}" srcOrd="0" destOrd="0" presId="urn:microsoft.com/office/officeart/2005/8/layout/vProcess5"/>
    <dgm:cxn modelId="{09142C64-7B36-4DED-BB81-26D1359625F1}" type="presOf" srcId="{846756A6-84AC-40FB-BD42-DE7E5DEC2C40}" destId="{A7BF7C6B-62D9-4045-940B-B01AA6FB0340}" srcOrd="0" destOrd="0" presId="urn:microsoft.com/office/officeart/2005/8/layout/vProcess5"/>
    <dgm:cxn modelId="{31510952-F00E-4C9C-BB22-453925BDB7B1}" srcId="{BADE2B5C-13BF-4CEF-A48D-FC1E8C62830F}" destId="{BA019736-0669-473C-8DBE-2B4284EA45E2}" srcOrd="1" destOrd="0" parTransId="{5A2683C3-1AE9-4E6F-9DC9-5B22DDEA57E0}" sibTransId="{12526A45-8E60-47AE-9151-D8B4B5DB6107}"/>
    <dgm:cxn modelId="{47230058-850F-4FF9-AA8D-8FE776E0962D}" srcId="{BADE2B5C-13BF-4CEF-A48D-FC1E8C62830F}" destId="{6EC71DD6-D463-4298-8A0D-269E52FA8924}" srcOrd="2" destOrd="0" parTransId="{089B9B0B-CB11-4915-AE09-B916B8EA3BA2}" sibTransId="{6D175548-3CBA-4CB5-9431-CB3C92839DA6}"/>
    <dgm:cxn modelId="{0F010E83-818D-4645-ABD2-0EEC86CFCDEF}" type="presOf" srcId="{12526A45-8E60-47AE-9151-D8B4B5DB6107}" destId="{A7C2DC0E-2191-4875-A1F9-6FF547B50DFB}" srcOrd="0" destOrd="0" presId="urn:microsoft.com/office/officeart/2005/8/layout/vProcess5"/>
    <dgm:cxn modelId="{267BE58E-1E38-4A8B-9D5F-89C5F32652D2}" type="presOf" srcId="{BA019736-0669-473C-8DBE-2B4284EA45E2}" destId="{EE40CA2A-4442-4839-A9B6-809900F38A9A}" srcOrd="1" destOrd="0" presId="urn:microsoft.com/office/officeart/2005/8/layout/vProcess5"/>
    <dgm:cxn modelId="{3694C899-DB2B-4CA8-9BD5-CA5E73CC49F1}" srcId="{BADE2B5C-13BF-4CEF-A48D-FC1E8C62830F}" destId="{846756A6-84AC-40FB-BD42-DE7E5DEC2C40}" srcOrd="4" destOrd="0" parTransId="{7BC0D519-9133-4E9C-8C51-E71829D25CEF}" sibTransId="{7C1EEE3F-6A25-4854-9338-A86F67BEDDD5}"/>
    <dgm:cxn modelId="{788EFB9F-4763-4FB9-B223-55C38DFD9143}" type="presOf" srcId="{D070C77E-3924-43B8-BC2E-25FD05D93509}" destId="{09D9C1BA-7D1E-4250-87B9-0ABA6F130115}" srcOrd="1" destOrd="0" presId="urn:microsoft.com/office/officeart/2005/8/layout/vProcess5"/>
    <dgm:cxn modelId="{24A7E4A6-A08E-45F8-BAF0-DD640183345D}" type="presOf" srcId="{BA019736-0669-473C-8DBE-2B4284EA45E2}" destId="{6FFB0566-9872-4C8D-BC98-C0767645F8F7}" srcOrd="0" destOrd="0" presId="urn:microsoft.com/office/officeart/2005/8/layout/vProcess5"/>
    <dgm:cxn modelId="{A5A848CD-3E11-4A56-BFC7-431192413B67}" type="presOf" srcId="{6EC71DD6-D463-4298-8A0D-269E52FA8924}" destId="{B6AA5F3C-0C1D-4E1F-842E-399847ED5860}" srcOrd="1" destOrd="0" presId="urn:microsoft.com/office/officeart/2005/8/layout/vProcess5"/>
    <dgm:cxn modelId="{6C56ADCE-F662-47A1-AE77-6AC5BF56405E}" type="presOf" srcId="{C5710161-3F1E-4688-9B69-A2299CE0AA49}" destId="{47037EF6-63FA-4F12-8BAB-868A14167365}" srcOrd="0" destOrd="0" presId="urn:microsoft.com/office/officeart/2005/8/layout/vProcess5"/>
    <dgm:cxn modelId="{F08B90E2-7831-4823-9A0C-FAC4922A4485}" srcId="{BADE2B5C-13BF-4CEF-A48D-FC1E8C62830F}" destId="{C5710161-3F1E-4688-9B69-A2299CE0AA49}" srcOrd="3" destOrd="0" parTransId="{6E67215C-B57D-4191-A25A-6FA265E6934D}" sibTransId="{8E77813A-12CC-45D3-82C3-F3963FE5781B}"/>
    <dgm:cxn modelId="{FA5AFAE8-CE5E-4F60-B2EC-B4239566C2F5}" type="presOf" srcId="{8E77813A-12CC-45D3-82C3-F3963FE5781B}" destId="{91F920CF-539B-47EC-8EF4-314387277D67}" srcOrd="0" destOrd="0" presId="urn:microsoft.com/office/officeart/2005/8/layout/vProcess5"/>
    <dgm:cxn modelId="{BA796048-CA42-4FEE-8A3D-5D8E4D4402A2}" type="presParOf" srcId="{2C959338-94C1-442B-8E9F-2D5EE9C36221}" destId="{9582364C-86DD-452C-B956-FD708E2ECD13}" srcOrd="0" destOrd="0" presId="urn:microsoft.com/office/officeart/2005/8/layout/vProcess5"/>
    <dgm:cxn modelId="{E019779E-2A47-4A9D-8ADE-CCD5210774A6}" type="presParOf" srcId="{2C959338-94C1-442B-8E9F-2D5EE9C36221}" destId="{1FAEAD2B-BD31-4C82-AF32-4FE59247486A}" srcOrd="1" destOrd="0" presId="urn:microsoft.com/office/officeart/2005/8/layout/vProcess5"/>
    <dgm:cxn modelId="{D8E7B47B-E25C-4174-9104-7F37C2D612E1}" type="presParOf" srcId="{2C959338-94C1-442B-8E9F-2D5EE9C36221}" destId="{6FFB0566-9872-4C8D-BC98-C0767645F8F7}" srcOrd="2" destOrd="0" presId="urn:microsoft.com/office/officeart/2005/8/layout/vProcess5"/>
    <dgm:cxn modelId="{CF220C38-8BAE-4DDC-921D-7769764DB461}" type="presParOf" srcId="{2C959338-94C1-442B-8E9F-2D5EE9C36221}" destId="{331477F0-E9C0-49CD-A55A-417B978DB536}" srcOrd="3" destOrd="0" presId="urn:microsoft.com/office/officeart/2005/8/layout/vProcess5"/>
    <dgm:cxn modelId="{7AAC4315-47E0-4FA8-9876-A677D73078D2}" type="presParOf" srcId="{2C959338-94C1-442B-8E9F-2D5EE9C36221}" destId="{47037EF6-63FA-4F12-8BAB-868A14167365}" srcOrd="4" destOrd="0" presId="urn:microsoft.com/office/officeart/2005/8/layout/vProcess5"/>
    <dgm:cxn modelId="{476676C7-D693-475F-91EB-FFA4F954B98C}" type="presParOf" srcId="{2C959338-94C1-442B-8E9F-2D5EE9C36221}" destId="{A7BF7C6B-62D9-4045-940B-B01AA6FB0340}" srcOrd="5" destOrd="0" presId="urn:microsoft.com/office/officeart/2005/8/layout/vProcess5"/>
    <dgm:cxn modelId="{3A82DC94-3CED-4476-9937-8E7ECCD4702A}" type="presParOf" srcId="{2C959338-94C1-442B-8E9F-2D5EE9C36221}" destId="{D94828EB-1861-4AFB-AF5D-5EE30639A9FB}" srcOrd="6" destOrd="0" presId="urn:microsoft.com/office/officeart/2005/8/layout/vProcess5"/>
    <dgm:cxn modelId="{2CB7002F-6074-4E4E-94E8-4E01885FFD86}" type="presParOf" srcId="{2C959338-94C1-442B-8E9F-2D5EE9C36221}" destId="{A7C2DC0E-2191-4875-A1F9-6FF547B50DFB}" srcOrd="7" destOrd="0" presId="urn:microsoft.com/office/officeart/2005/8/layout/vProcess5"/>
    <dgm:cxn modelId="{5E74F844-7257-4897-BD36-A961EAB35AFB}" type="presParOf" srcId="{2C959338-94C1-442B-8E9F-2D5EE9C36221}" destId="{A4A400B0-AD9F-4229-B791-6E3A1A552CEC}" srcOrd="8" destOrd="0" presId="urn:microsoft.com/office/officeart/2005/8/layout/vProcess5"/>
    <dgm:cxn modelId="{C1448494-85B5-4383-A047-2A0EACF74AB2}" type="presParOf" srcId="{2C959338-94C1-442B-8E9F-2D5EE9C36221}" destId="{91F920CF-539B-47EC-8EF4-314387277D67}" srcOrd="9" destOrd="0" presId="urn:microsoft.com/office/officeart/2005/8/layout/vProcess5"/>
    <dgm:cxn modelId="{37855BEC-0527-436E-AD7A-B5834F5D0291}" type="presParOf" srcId="{2C959338-94C1-442B-8E9F-2D5EE9C36221}" destId="{09D9C1BA-7D1E-4250-87B9-0ABA6F130115}" srcOrd="10" destOrd="0" presId="urn:microsoft.com/office/officeart/2005/8/layout/vProcess5"/>
    <dgm:cxn modelId="{01D1BFF0-1502-4026-9EC3-3B3F55A42CCB}" type="presParOf" srcId="{2C959338-94C1-442B-8E9F-2D5EE9C36221}" destId="{EE40CA2A-4442-4839-A9B6-809900F38A9A}" srcOrd="11" destOrd="0" presId="urn:microsoft.com/office/officeart/2005/8/layout/vProcess5"/>
    <dgm:cxn modelId="{3070ABAB-8EF5-45B8-B255-950DC9E48AE8}" type="presParOf" srcId="{2C959338-94C1-442B-8E9F-2D5EE9C36221}" destId="{B6AA5F3C-0C1D-4E1F-842E-399847ED5860}" srcOrd="12" destOrd="0" presId="urn:microsoft.com/office/officeart/2005/8/layout/vProcess5"/>
    <dgm:cxn modelId="{9DB532B9-195C-46E8-BE08-37588521D2DA}" type="presParOf" srcId="{2C959338-94C1-442B-8E9F-2D5EE9C36221}" destId="{28D20F19-4E3B-4A63-8A10-3B8DCD3D10F0}" srcOrd="13" destOrd="0" presId="urn:microsoft.com/office/officeart/2005/8/layout/vProcess5"/>
    <dgm:cxn modelId="{F04A2DE5-4328-4ABA-8593-DCF124F8C85D}" type="presParOf" srcId="{2C959338-94C1-442B-8E9F-2D5EE9C36221}" destId="{39EFD423-4E48-47D3-ABF2-B76BE692541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None/>
          </a:pPr>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：不會。</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37D5C233-E368-40BD-BF96-FD0FC0AE3864}">
      <dgm:prSet phldrT="[文字]" custT="1"/>
      <dgm:spPr/>
      <dgm:t>
        <a:bodyPr/>
        <a:lstStyle/>
        <a:p>
          <a:pPr>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：如招生簡章無明確規定，原則上可報名考試，但在選填志願時，因未達門檻，無法</a:t>
          </a:r>
          <a:br>
            <a:rPr lang="en-US" altLang="zh-TW" sz="1800" dirty="0">
              <a:solidFill>
                <a:schemeClr val="bg1"/>
              </a:solidFill>
              <a:latin typeface="微軟正黑體" panose="020B0604030504040204" pitchFamily="34" charset="-120"/>
              <a:ea typeface="微軟正黑體" panose="020B0604030504040204" pitchFamily="34" charset="-120"/>
            </a:rPr>
          </a:br>
          <a:r>
            <a:rPr lang="zh-TW" altLang="en-US" sz="1800" dirty="0">
              <a:solidFill>
                <a:schemeClr val="bg1"/>
              </a:solidFill>
              <a:latin typeface="微軟正黑體" panose="020B0604030504040204" pitchFamily="34" charset="-120"/>
              <a:ea typeface="微軟正黑體" panose="020B0604030504040204" pitchFamily="34" charset="-120"/>
            </a:rPr>
            <a:t>       將有該校列入志願。</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7DAD8BDA-5497-4B5F-8ECB-88B85CDB9415}" type="parTrans" cxnId="{E60B54AE-D70C-429C-A4FB-01A90E989581}">
      <dgm:prSet/>
      <dgm:spPr/>
      <dgm:t>
        <a:bodyPr/>
        <a:lstStyle/>
        <a:p>
          <a:endParaRPr lang="zh-TW" altLang="en-US"/>
        </a:p>
      </dgm:t>
    </dgm:pt>
    <dgm:pt modelId="{F7FEE6FB-CB0F-4676-835D-5811B132FBF0}" type="sibTrans" cxnId="{E60B54AE-D70C-429C-A4FB-01A90E989581}">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4"/>
      <dgm:spPr/>
    </dgm:pt>
    <dgm:pt modelId="{FB69BD3D-999E-4D7B-86BF-854DF1ECD81C}" type="pres">
      <dgm:prSet presAssocID="{0F79E5FA-649E-4F88-B038-067C63A0BE99}" presName="conn" presStyleLbl="parChTrans1D2" presStyleIdx="0" presStyleCnt="1"/>
      <dgm:spPr/>
    </dgm:pt>
    <dgm:pt modelId="{C7FF7348-890E-48AF-BA59-8DD5773A6787}" type="pres">
      <dgm:prSet presAssocID="{0F79E5FA-649E-4F88-B038-067C63A0BE99}" presName="extraNode" presStyleLbl="node1" presStyleIdx="0" presStyleCnt="4"/>
      <dgm:spPr/>
    </dgm:pt>
    <dgm:pt modelId="{00515E4E-ED0A-43D5-A73F-AECDE2967687}" type="pres">
      <dgm:prSet presAssocID="{0F79E5FA-649E-4F88-B038-067C63A0BE99}" presName="dstNode" presStyleLbl="node1" presStyleIdx="0" presStyleCnt="4"/>
      <dgm:spPr/>
    </dgm:pt>
    <dgm:pt modelId="{68CC20D1-43A9-4751-AE51-3884254962D6}" type="pres">
      <dgm:prSet presAssocID="{5598F61A-A144-43B8-B238-8993AD6168DE}" presName="text_1" presStyleLbl="node1" presStyleIdx="0" presStyleCnt="4">
        <dgm:presLayoutVars>
          <dgm:bulletEnabled val="1"/>
        </dgm:presLayoutVars>
      </dgm:prSet>
      <dgm:spPr/>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4"/>
      <dgm:spPr/>
    </dgm:pt>
    <dgm:pt modelId="{DABE7535-B652-4A0A-B407-5FB4AEC2EF8D}" type="pres">
      <dgm:prSet presAssocID="{D52A009F-38BB-4E2F-AE8C-29B6539EEE66}" presName="text_2" presStyleLbl="node1" presStyleIdx="1" presStyleCnt="4">
        <dgm:presLayoutVars>
          <dgm:bulletEnabled val="1"/>
        </dgm:presLayoutVars>
      </dgm:prSet>
      <dgm:spPr/>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4"/>
      <dgm:spPr/>
    </dgm:pt>
    <dgm:pt modelId="{37089B8F-2A49-426F-AA0B-E2C845A5709E}" type="pres">
      <dgm:prSet presAssocID="{258CE392-97EF-4831-9047-920A6E7D2646}" presName="text_3" presStyleLbl="node1" presStyleIdx="2" presStyleCnt="4">
        <dgm:presLayoutVars>
          <dgm:bulletEnabled val="1"/>
        </dgm:presLayoutVars>
      </dgm:prSet>
      <dgm:spPr/>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4"/>
      <dgm:spPr/>
    </dgm:pt>
    <dgm:pt modelId="{513E016D-67B3-4758-AF54-59D29E1106E3}" type="pres">
      <dgm:prSet presAssocID="{37D5C233-E368-40BD-BF96-FD0FC0AE3864}" presName="text_4" presStyleLbl="node1" presStyleIdx="3" presStyleCnt="4" custScaleY="127898">
        <dgm:presLayoutVars>
          <dgm:bulletEnabled val="1"/>
        </dgm:presLayoutVars>
      </dgm:prSet>
      <dgm:spPr/>
    </dgm:pt>
    <dgm:pt modelId="{E6352437-B47A-4065-955C-563A0E67B63E}" type="pres">
      <dgm:prSet presAssocID="{37D5C233-E368-40BD-BF96-FD0FC0AE3864}" presName="accent_4" presStyleCnt="0"/>
      <dgm:spPr/>
    </dgm:pt>
    <dgm:pt modelId="{95FC8113-206E-490F-A096-640F8E4BD9FC}" type="pres">
      <dgm:prSet presAssocID="{37D5C233-E368-40BD-BF96-FD0FC0AE3864}" presName="accentRepeatNode" presStyleLbl="solidFgAcc1" presStyleIdx="3" presStyleCnt="4"/>
      <dgm:spPr/>
    </dgm:pt>
  </dgm:ptLst>
  <dgm:cxnLst>
    <dgm:cxn modelId="{360B2B56-103C-4A66-B007-51EE31D50581}" type="presOf" srcId="{258CE392-97EF-4831-9047-920A6E7D2646}" destId="{37089B8F-2A49-426F-AA0B-E2C845A5709E}" srcOrd="0" destOrd="0" presId="urn:microsoft.com/office/officeart/2008/layout/VerticalCurvedList"/>
    <dgm:cxn modelId="{1E9C0C59-35CB-4E2D-BDAB-F28759F23382}" type="presOf" srcId="{37D5C233-E368-40BD-BF96-FD0FC0AE3864}" destId="{513E016D-67B3-4758-AF54-59D29E1106E3}" srcOrd="0" destOrd="0" presId="urn:microsoft.com/office/officeart/2008/layout/VerticalCurvedList"/>
    <dgm:cxn modelId="{87803683-D7CD-41B4-9F10-5A14030B79EB}" type="presOf" srcId="{D52A009F-38BB-4E2F-AE8C-29B6539EEE66}" destId="{DABE7535-B652-4A0A-B407-5FB4AEC2EF8D}" srcOrd="0" destOrd="0" presId="urn:microsoft.com/office/officeart/2008/layout/VerticalCurvedList"/>
    <dgm:cxn modelId="{D98BC193-D77E-4D42-A50F-FE9F48EE9F29}" type="presOf" srcId="{378D5481-DB12-4543-B6BA-9F76E5A448B3}" destId="{FB69BD3D-999E-4D7B-86BF-854DF1ECD81C}" srcOrd="0" destOrd="0" presId="urn:microsoft.com/office/officeart/2008/layout/VerticalCurvedList"/>
    <dgm:cxn modelId="{E60B54AE-D70C-429C-A4FB-01A90E989581}" srcId="{0F79E5FA-649E-4F88-B038-067C63A0BE99}" destId="{37D5C233-E368-40BD-BF96-FD0FC0AE3864}" srcOrd="3" destOrd="0" parTransId="{7DAD8BDA-5497-4B5F-8ECB-88B85CDB9415}" sibTransId="{F7FEE6FB-CB0F-4676-835D-5811B132FBF0}"/>
    <dgm:cxn modelId="{9A88B2C7-C0B7-483F-81F0-32C31DB5901E}" srcId="{0F79E5FA-649E-4F88-B038-067C63A0BE99}" destId="{5598F61A-A144-43B8-B238-8993AD6168DE}" srcOrd="0" destOrd="0" parTransId="{B793866C-697D-4CAF-88B1-363D0B4A8D10}" sibTransId="{378D5481-DB12-4543-B6BA-9F76E5A448B3}"/>
    <dgm:cxn modelId="{FEE345E1-0C0F-44A7-987E-CB77BD54179D}" type="presOf" srcId="{0F79E5FA-649E-4F88-B038-067C63A0BE99}" destId="{2CF61AC8-8E8D-49B5-91B3-C7A3A3547B1B}"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36616BE7-9F8D-4C40-A04C-1F22CAEDC62A}" srcId="{0F79E5FA-649E-4F88-B038-067C63A0BE99}" destId="{258CE392-97EF-4831-9047-920A6E7D2646}" srcOrd="2" destOrd="0" parTransId="{64DC59E1-1C57-4B88-BE53-5E38917C4842}" sibTransId="{02283C11-5550-479C-A71C-60704B09B67E}"/>
    <dgm:cxn modelId="{AFF4D4FC-E22A-4697-A567-B3808DB8E58A}" type="presOf" srcId="{5598F61A-A144-43B8-B238-8993AD6168DE}" destId="{68CC20D1-43A9-4751-AE51-3884254962D6}"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5768CCA-4845-4875-A22C-B50A4356A15E}" type="presParOf" srcId="{96F29B21-F9C5-429B-9C17-621611E4EB26}" destId="{DABE7535-B652-4A0A-B407-5FB4AEC2EF8D}" srcOrd="3" destOrd="0" presId="urn:microsoft.com/office/officeart/2008/layout/VerticalCurvedList"/>
    <dgm:cxn modelId="{EE8DD2A5-FCB7-4E74-B83E-AC343F6B5827}" type="presParOf" srcId="{96F29B21-F9C5-429B-9C17-621611E4EB26}" destId="{1D82CF91-24EE-430A-86C7-DF09F26B3D1B}" srcOrd="4" destOrd="0" presId="urn:microsoft.com/office/officeart/2008/layout/VerticalCurvedList"/>
    <dgm:cxn modelId="{3262196B-910E-4859-B1E1-9B2C2D11835D}" type="presParOf" srcId="{1D82CF91-24EE-430A-86C7-DF09F26B3D1B}" destId="{C6FFC3BE-8935-417D-8086-B0718A464E47}" srcOrd="0" destOrd="0" presId="urn:microsoft.com/office/officeart/2008/layout/VerticalCurvedList"/>
    <dgm:cxn modelId="{C31FC35E-3573-41AB-BEFA-C6F9EBAC0A2F}" type="presParOf" srcId="{96F29B21-F9C5-429B-9C17-621611E4EB26}" destId="{37089B8F-2A49-426F-AA0B-E2C845A5709E}" srcOrd="5" destOrd="0" presId="urn:microsoft.com/office/officeart/2008/layout/VerticalCurvedList"/>
    <dgm:cxn modelId="{60A3C5DA-38C5-4FF8-8E40-BAF5CA00BC34}" type="presParOf" srcId="{96F29B21-F9C5-429B-9C17-621611E4EB26}" destId="{0509CEF2-9514-4909-99CD-209F01BE7897}" srcOrd="6" destOrd="0" presId="urn:microsoft.com/office/officeart/2008/layout/VerticalCurvedList"/>
    <dgm:cxn modelId="{54A5F3A1-0CAE-4E66-AA49-CDC9905C10DF}" type="presParOf" srcId="{0509CEF2-9514-4909-99CD-209F01BE7897}" destId="{16B7F87A-9172-4A54-8166-DCF01A064F50}" srcOrd="0" destOrd="0" presId="urn:microsoft.com/office/officeart/2008/layout/VerticalCurvedList"/>
    <dgm:cxn modelId="{2C988DD9-0B14-4DA5-995D-7161B40C69B8}" type="presParOf" srcId="{96F29B21-F9C5-429B-9C17-621611E4EB26}" destId="{513E016D-67B3-4758-AF54-59D29E1106E3}" srcOrd="7" destOrd="0" presId="urn:microsoft.com/office/officeart/2008/layout/VerticalCurvedList"/>
    <dgm:cxn modelId="{4A59F72D-C66A-4FC9-A2FB-F6B6E51F13FD}" type="presParOf" srcId="{96F29B21-F9C5-429B-9C17-621611E4EB26}" destId="{E6352437-B47A-4065-955C-563A0E67B63E}" srcOrd="8" destOrd="0" presId="urn:microsoft.com/office/officeart/2008/layout/VerticalCurvedList"/>
    <dgm:cxn modelId="{BE34C207-C08E-4549-B966-0D90F146FEB8}" type="presParOf" srcId="{E6352437-B47A-4065-955C-563A0E67B63E}" destId="{95FC8113-206E-490F-A096-640F8E4BD9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C21E21-7C31-4CFE-9F2A-EF76BF77A2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B9E3B842-11B6-499D-B0B7-38A276F32088}">
      <dgm:prSet phldrT="[文字]" custT="1"/>
      <dgm:spPr/>
      <dgm:t>
        <a:bodyPr/>
        <a:lstStyle/>
        <a:p>
          <a:r>
            <a:rPr lang="zh-TW" altLang="en-US" sz="3200" b="0" dirty="0">
              <a:solidFill>
                <a:schemeClr val="bg1"/>
              </a:solidFill>
              <a:latin typeface="微軟正黑體" panose="020B0604030504040204" pitchFamily="34" charset="-120"/>
              <a:ea typeface="微軟正黑體" panose="020B0604030504040204" pitchFamily="34" charset="-120"/>
            </a:rPr>
            <a:t>申請資格</a:t>
          </a:r>
        </a:p>
      </dgm:t>
    </dgm:pt>
    <dgm:pt modelId="{D0C77FA1-6D46-43DC-A707-BE3952CBD8BC}" type="parTrans" cxnId="{3A7DEA57-1A3C-40E5-9CF7-168CBB4FEA73}">
      <dgm:prSet/>
      <dgm:spPr/>
      <dgm:t>
        <a:bodyPr/>
        <a:lstStyle/>
        <a:p>
          <a:endParaRPr lang="zh-TW" altLang="en-US"/>
        </a:p>
      </dgm:t>
    </dgm:pt>
    <dgm:pt modelId="{EF09415D-5C17-45AD-B7CB-DA93E07601D4}" type="sibTrans" cxnId="{3A7DEA57-1A3C-40E5-9CF7-168CBB4FEA73}">
      <dgm:prSet/>
      <dgm:spPr/>
      <dgm:t>
        <a:bodyPr/>
        <a:lstStyle/>
        <a:p>
          <a:endParaRPr lang="zh-TW" altLang="en-US"/>
        </a:p>
      </dgm:t>
    </dgm:pt>
    <dgm:pt modelId="{00F1B68C-5A9E-4EDF-83DA-CE5CE32AD89E}">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dirty="0">
            <a:latin typeface="微軟正黑體" panose="020B0604030504040204" pitchFamily="34" charset="-120"/>
            <a:ea typeface="微軟正黑體" panose="020B0604030504040204" pitchFamily="34" charset="-120"/>
          </a:endParaRPr>
        </a:p>
      </dgm:t>
    </dgm:pt>
    <dgm:pt modelId="{A461B184-B360-4749-A79E-0E92E981024E}" type="parTrans" cxnId="{18F0C7DF-65A2-4DFD-B990-8F3F4D65F5FB}">
      <dgm:prSet/>
      <dgm:spPr/>
      <dgm:t>
        <a:bodyPr/>
        <a:lstStyle/>
        <a:p>
          <a:endParaRPr lang="zh-TW" altLang="en-US"/>
        </a:p>
      </dgm:t>
    </dgm:pt>
    <dgm:pt modelId="{AAF1CB26-2273-4C97-BA0C-8312D87D91B0}" type="sibTrans" cxnId="{18F0C7DF-65A2-4DFD-B990-8F3F4D65F5FB}">
      <dgm:prSet/>
      <dgm:spPr/>
      <dgm:t>
        <a:bodyPr/>
        <a:lstStyle/>
        <a:p>
          <a:endParaRPr lang="zh-TW" altLang="en-US"/>
        </a:p>
      </dgm:t>
    </dgm:pt>
    <dgm:pt modelId="{B36A2E60-6E6B-42D3-A3A0-7922DF6B1CE6}">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43EBDA15-A2B8-49AA-82D3-45F946840B36}" type="parTrans" cxnId="{FE1BCFC6-FB25-4FDB-8841-0067CC542F53}">
      <dgm:prSet/>
      <dgm:spPr/>
      <dgm:t>
        <a:bodyPr/>
        <a:lstStyle/>
        <a:p>
          <a:endParaRPr lang="zh-TW" altLang="en-US"/>
        </a:p>
      </dgm:t>
    </dgm:pt>
    <dgm:pt modelId="{7CD6222A-4A21-4949-A075-8E09071D1CF0}" type="sibTrans" cxnId="{FE1BCFC6-FB25-4FDB-8841-0067CC542F53}">
      <dgm:prSet/>
      <dgm:spPr/>
      <dgm:t>
        <a:bodyPr/>
        <a:lstStyle/>
        <a:p>
          <a:endParaRPr lang="zh-TW" altLang="en-US"/>
        </a:p>
      </dgm:t>
    </dgm:pt>
    <dgm:pt modelId="{246E1E8D-81EE-48F0-BE50-703572729888}">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A0E5570B-B60B-4309-BBC5-0485D3C82AF5}" type="parTrans" cxnId="{E6D0C278-1D84-4071-8233-D8F88DA49340}">
      <dgm:prSet/>
      <dgm:spPr/>
      <dgm:t>
        <a:bodyPr/>
        <a:lstStyle/>
        <a:p>
          <a:endParaRPr lang="zh-TW" altLang="en-US"/>
        </a:p>
      </dgm:t>
    </dgm:pt>
    <dgm:pt modelId="{1956899B-8D7B-4226-8886-534A53404F68}" type="sibTrans" cxnId="{E6D0C278-1D84-4071-8233-D8F88DA49340}">
      <dgm:prSet/>
      <dgm:spPr/>
      <dgm:t>
        <a:bodyPr/>
        <a:lstStyle/>
        <a:p>
          <a:endParaRPr lang="zh-TW" altLang="en-US"/>
        </a:p>
      </dgm:t>
    </dgm:pt>
    <dgm:pt modelId="{35E66D92-D0CE-44FA-9EBC-954AE222E49E}">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5776C146-72E7-497C-8EB1-39417ACAFCCB}" type="parTrans" cxnId="{EA7947F9-230C-4197-94E3-B25F472AB1E5}">
      <dgm:prSet/>
      <dgm:spPr/>
      <dgm:t>
        <a:bodyPr/>
        <a:lstStyle/>
        <a:p>
          <a:endParaRPr lang="zh-TW" altLang="en-US"/>
        </a:p>
      </dgm:t>
    </dgm:pt>
    <dgm:pt modelId="{496E250D-4226-4706-920C-4A517972E303}" type="sibTrans" cxnId="{EA7947F9-230C-4197-94E3-B25F472AB1E5}">
      <dgm:prSet/>
      <dgm:spPr/>
      <dgm:t>
        <a:bodyPr/>
        <a:lstStyle/>
        <a:p>
          <a:endParaRPr lang="zh-TW" altLang="en-US"/>
        </a:p>
      </dgm:t>
    </dgm:pt>
    <dgm:pt modelId="{7225EE88-D34F-4512-A914-2B0CA591E1BC}">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3206556A-CDBF-490E-A3C9-D93C47616F07}" type="parTrans" cxnId="{D5C60FA4-C02B-48A2-84DE-5CB6222940CB}">
      <dgm:prSet/>
      <dgm:spPr/>
      <dgm:t>
        <a:bodyPr/>
        <a:lstStyle/>
        <a:p>
          <a:endParaRPr lang="zh-TW" altLang="en-US"/>
        </a:p>
      </dgm:t>
    </dgm:pt>
    <dgm:pt modelId="{243C4C7D-F37C-42CF-ACA9-FC87ED052144}" type="sibTrans" cxnId="{D5C60FA4-C02B-48A2-84DE-5CB6222940CB}">
      <dgm:prSet/>
      <dgm:spPr/>
      <dgm:t>
        <a:bodyPr/>
        <a:lstStyle/>
        <a:p>
          <a:endParaRPr lang="zh-TW" altLang="en-US"/>
        </a:p>
      </dgm:t>
    </dgm:pt>
    <dgm:pt modelId="{3459799C-88EC-4543-8630-CAE50040C4BD}">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E932CD9B-B877-45BE-B5E2-51D1DB20F344}" type="parTrans" cxnId="{6C4EFD48-F3FC-47DC-B4FD-A9DA8815F02C}">
      <dgm:prSet/>
      <dgm:spPr/>
      <dgm:t>
        <a:bodyPr/>
        <a:lstStyle/>
        <a:p>
          <a:endParaRPr lang="zh-TW" altLang="en-US"/>
        </a:p>
      </dgm:t>
    </dgm:pt>
    <dgm:pt modelId="{C45166F7-1B21-42BE-98B6-D08FA33C4B1A}" type="sibTrans" cxnId="{6C4EFD48-F3FC-47DC-B4FD-A9DA8815F02C}">
      <dgm:prSet/>
      <dgm:spPr/>
      <dgm:t>
        <a:bodyPr/>
        <a:lstStyle/>
        <a:p>
          <a:endParaRPr lang="zh-TW" altLang="en-US"/>
        </a:p>
      </dgm:t>
    </dgm:pt>
    <dgm:pt modelId="{3908F35E-2EE8-4D99-BB71-0AEDE27EB1A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應屆畢</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結</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D90DB807-E448-4D87-9536-5E6ACBA615B4}" type="parTrans" cxnId="{F1E12E34-6EB1-4533-91F7-0A130DB75E8D}">
      <dgm:prSet/>
      <dgm:spPr/>
      <dgm:t>
        <a:bodyPr/>
        <a:lstStyle/>
        <a:p>
          <a:endParaRPr lang="zh-TW" altLang="en-US"/>
        </a:p>
      </dgm:t>
    </dgm:pt>
    <dgm:pt modelId="{61F535DB-C14B-4886-A379-A52C322C2AF5}" type="sibTrans" cxnId="{F1E12E34-6EB1-4533-91F7-0A130DB75E8D}">
      <dgm:prSet/>
      <dgm:spPr/>
      <dgm:t>
        <a:bodyPr/>
        <a:lstStyle/>
        <a:p>
          <a:endParaRPr lang="zh-TW" altLang="en-US"/>
        </a:p>
      </dgm:t>
    </dgm:pt>
    <dgm:pt modelId="{B7808392-11F1-4D43-A6A8-2C826918BB2A}" type="pres">
      <dgm:prSet presAssocID="{78C21E21-7C31-4CFE-9F2A-EF76BF77A243}" presName="linear" presStyleCnt="0">
        <dgm:presLayoutVars>
          <dgm:dir/>
          <dgm:animLvl val="lvl"/>
          <dgm:resizeHandles val="exact"/>
        </dgm:presLayoutVars>
      </dgm:prSet>
      <dgm:spPr/>
    </dgm:pt>
    <dgm:pt modelId="{65B028CD-B357-4495-BC66-BCF6E43D51BB}" type="pres">
      <dgm:prSet presAssocID="{B9E3B842-11B6-499D-B0B7-38A276F32088}" presName="parentLin" presStyleCnt="0"/>
      <dgm:spPr/>
    </dgm:pt>
    <dgm:pt modelId="{801528FE-51F8-4967-BC10-C9EDD72DCC3D}" type="pres">
      <dgm:prSet presAssocID="{B9E3B842-11B6-499D-B0B7-38A276F32088}" presName="parentLeftMargin" presStyleLbl="node1" presStyleIdx="0" presStyleCnt="1"/>
      <dgm:spPr/>
    </dgm:pt>
    <dgm:pt modelId="{CADA161A-D384-48A1-B3D7-F6A504990401}" type="pres">
      <dgm:prSet presAssocID="{B9E3B842-11B6-499D-B0B7-38A276F32088}" presName="parentText" presStyleLbl="node1" presStyleIdx="0" presStyleCnt="1">
        <dgm:presLayoutVars>
          <dgm:chMax val="0"/>
          <dgm:bulletEnabled val="1"/>
        </dgm:presLayoutVars>
      </dgm:prSet>
      <dgm:spPr/>
    </dgm:pt>
    <dgm:pt modelId="{850AE2B5-00B4-4FB9-8F0C-5E4A6A904F27}" type="pres">
      <dgm:prSet presAssocID="{B9E3B842-11B6-499D-B0B7-38A276F32088}" presName="negativeSpace" presStyleCnt="0"/>
      <dgm:spPr/>
    </dgm:pt>
    <dgm:pt modelId="{DE2F4C1A-0A0C-45B9-B14D-43560130C5B9}" type="pres">
      <dgm:prSet presAssocID="{B9E3B842-11B6-499D-B0B7-38A276F32088}" presName="childText" presStyleLbl="conFgAcc1" presStyleIdx="0" presStyleCnt="1">
        <dgm:presLayoutVars>
          <dgm:bulletEnabled val="1"/>
        </dgm:presLayoutVars>
      </dgm:prSet>
      <dgm:spPr/>
    </dgm:pt>
  </dgm:ptLst>
  <dgm:cxnLst>
    <dgm:cxn modelId="{E185581F-4FF2-4E08-9D3F-5569DD5F2BC8}" type="presOf" srcId="{246E1E8D-81EE-48F0-BE50-703572729888}" destId="{DE2F4C1A-0A0C-45B9-B14D-43560130C5B9}" srcOrd="0" destOrd="2" presId="urn:microsoft.com/office/officeart/2005/8/layout/list1"/>
    <dgm:cxn modelId="{F1E12E34-6EB1-4533-91F7-0A130DB75E8D}" srcId="{B9E3B842-11B6-499D-B0B7-38A276F32088}" destId="{3908F35E-2EE8-4D99-BB71-0AEDE27EB1A9}" srcOrd="6" destOrd="0" parTransId="{D90DB807-E448-4D87-9536-5E6ACBA615B4}" sibTransId="{61F535DB-C14B-4886-A379-A52C322C2AF5}"/>
    <dgm:cxn modelId="{1FC37E48-EE71-43F4-BB62-6185C2D7043C}" type="presOf" srcId="{B36A2E60-6E6B-42D3-A3A0-7922DF6B1CE6}" destId="{DE2F4C1A-0A0C-45B9-B14D-43560130C5B9}" srcOrd="0" destOrd="1" presId="urn:microsoft.com/office/officeart/2005/8/layout/list1"/>
    <dgm:cxn modelId="{6C4EFD48-F3FC-47DC-B4FD-A9DA8815F02C}" srcId="{B9E3B842-11B6-499D-B0B7-38A276F32088}" destId="{3459799C-88EC-4543-8630-CAE50040C4BD}" srcOrd="5" destOrd="0" parTransId="{E932CD9B-B877-45BE-B5E2-51D1DB20F344}" sibTransId="{C45166F7-1B21-42BE-98B6-D08FA33C4B1A}"/>
    <dgm:cxn modelId="{3A7DEA57-1A3C-40E5-9CF7-168CBB4FEA73}" srcId="{78C21E21-7C31-4CFE-9F2A-EF76BF77A243}" destId="{B9E3B842-11B6-499D-B0B7-38A276F32088}" srcOrd="0" destOrd="0" parTransId="{D0C77FA1-6D46-43DC-A707-BE3952CBD8BC}" sibTransId="{EF09415D-5C17-45AD-B7CB-DA93E07601D4}"/>
    <dgm:cxn modelId="{E6D0C278-1D84-4071-8233-D8F88DA49340}" srcId="{B9E3B842-11B6-499D-B0B7-38A276F32088}" destId="{246E1E8D-81EE-48F0-BE50-703572729888}" srcOrd="2" destOrd="0" parTransId="{A0E5570B-B60B-4309-BBC5-0485D3C82AF5}" sibTransId="{1956899B-8D7B-4226-8886-534A53404F68}"/>
    <dgm:cxn modelId="{480BF191-B3F5-419E-B4F5-A0F7B0179ED9}" type="presOf" srcId="{3459799C-88EC-4543-8630-CAE50040C4BD}" destId="{DE2F4C1A-0A0C-45B9-B14D-43560130C5B9}" srcOrd="0" destOrd="5" presId="urn:microsoft.com/office/officeart/2005/8/layout/list1"/>
    <dgm:cxn modelId="{D5C60FA4-C02B-48A2-84DE-5CB6222940CB}" srcId="{B9E3B842-11B6-499D-B0B7-38A276F32088}" destId="{7225EE88-D34F-4512-A914-2B0CA591E1BC}" srcOrd="4" destOrd="0" parTransId="{3206556A-CDBF-490E-A3C9-D93C47616F07}" sibTransId="{243C4C7D-F37C-42CF-ACA9-FC87ED052144}"/>
    <dgm:cxn modelId="{06D039AA-E392-4D9B-895F-43A9F31AFBC4}" type="presOf" srcId="{00F1B68C-5A9E-4EDF-83DA-CE5CE32AD89E}" destId="{DE2F4C1A-0A0C-45B9-B14D-43560130C5B9}" srcOrd="0" destOrd="0" presId="urn:microsoft.com/office/officeart/2005/8/layout/list1"/>
    <dgm:cxn modelId="{F96243AD-280C-4FFB-AB2F-B82A995BD358}" type="presOf" srcId="{35E66D92-D0CE-44FA-9EBC-954AE222E49E}" destId="{DE2F4C1A-0A0C-45B9-B14D-43560130C5B9}" srcOrd="0" destOrd="3" presId="urn:microsoft.com/office/officeart/2005/8/layout/list1"/>
    <dgm:cxn modelId="{71A9EABD-9FF6-4C6E-BAE8-C11061DF39B1}" type="presOf" srcId="{7225EE88-D34F-4512-A914-2B0CA591E1BC}" destId="{DE2F4C1A-0A0C-45B9-B14D-43560130C5B9}" srcOrd="0" destOrd="4" presId="urn:microsoft.com/office/officeart/2005/8/layout/list1"/>
    <dgm:cxn modelId="{8FAA3CBE-25CC-4B19-8618-D96062C68D12}" type="presOf" srcId="{3908F35E-2EE8-4D99-BB71-0AEDE27EB1A9}" destId="{DE2F4C1A-0A0C-45B9-B14D-43560130C5B9}" srcOrd="0" destOrd="6" presId="urn:microsoft.com/office/officeart/2005/8/layout/list1"/>
    <dgm:cxn modelId="{FE1BCFC6-FB25-4FDB-8841-0067CC542F53}" srcId="{B9E3B842-11B6-499D-B0B7-38A276F32088}" destId="{B36A2E60-6E6B-42D3-A3A0-7922DF6B1CE6}" srcOrd="1" destOrd="0" parTransId="{43EBDA15-A2B8-49AA-82D3-45F946840B36}" sibTransId="{7CD6222A-4A21-4949-A075-8E09071D1CF0}"/>
    <dgm:cxn modelId="{07D219DA-6355-49C1-B3B9-57504303CC0A}" type="presOf" srcId="{B9E3B842-11B6-499D-B0B7-38A276F32088}" destId="{CADA161A-D384-48A1-B3D7-F6A504990401}" srcOrd="1" destOrd="0" presId="urn:microsoft.com/office/officeart/2005/8/layout/list1"/>
    <dgm:cxn modelId="{B14EE8DA-1C1C-48D2-9D53-6B3285F532B9}" type="presOf" srcId="{B9E3B842-11B6-499D-B0B7-38A276F32088}" destId="{801528FE-51F8-4967-BC10-C9EDD72DCC3D}" srcOrd="0" destOrd="0" presId="urn:microsoft.com/office/officeart/2005/8/layout/list1"/>
    <dgm:cxn modelId="{18F0C7DF-65A2-4DFD-B990-8F3F4D65F5FB}" srcId="{B9E3B842-11B6-499D-B0B7-38A276F32088}" destId="{00F1B68C-5A9E-4EDF-83DA-CE5CE32AD89E}" srcOrd="0" destOrd="0" parTransId="{A461B184-B360-4749-A79E-0E92E981024E}" sibTransId="{AAF1CB26-2273-4C97-BA0C-8312D87D91B0}"/>
    <dgm:cxn modelId="{C14E41ED-6964-47A5-88E3-F7A77C486796}" type="presOf" srcId="{78C21E21-7C31-4CFE-9F2A-EF76BF77A243}" destId="{B7808392-11F1-4D43-A6A8-2C826918BB2A}" srcOrd="0" destOrd="0" presId="urn:microsoft.com/office/officeart/2005/8/layout/list1"/>
    <dgm:cxn modelId="{EA7947F9-230C-4197-94E3-B25F472AB1E5}" srcId="{B9E3B842-11B6-499D-B0B7-38A276F32088}" destId="{35E66D92-D0CE-44FA-9EBC-954AE222E49E}" srcOrd="3" destOrd="0" parTransId="{5776C146-72E7-497C-8EB1-39417ACAFCCB}" sibTransId="{496E250D-4226-4706-920C-4A517972E303}"/>
    <dgm:cxn modelId="{10C48833-2E50-4A41-A6C4-5632DE71C464}" type="presParOf" srcId="{B7808392-11F1-4D43-A6A8-2C826918BB2A}" destId="{65B028CD-B357-4495-BC66-BCF6E43D51BB}" srcOrd="0" destOrd="0" presId="urn:microsoft.com/office/officeart/2005/8/layout/list1"/>
    <dgm:cxn modelId="{54A83215-34BE-46BE-8ED4-8FBD0F930D7F}" type="presParOf" srcId="{65B028CD-B357-4495-BC66-BCF6E43D51BB}" destId="{801528FE-51F8-4967-BC10-C9EDD72DCC3D}" srcOrd="0" destOrd="0" presId="urn:microsoft.com/office/officeart/2005/8/layout/list1"/>
    <dgm:cxn modelId="{D9B38D21-5BF3-4FC4-92C4-D35956AC6322}" type="presParOf" srcId="{65B028CD-B357-4495-BC66-BCF6E43D51BB}" destId="{CADA161A-D384-48A1-B3D7-F6A504990401}" srcOrd="1" destOrd="0" presId="urn:microsoft.com/office/officeart/2005/8/layout/list1"/>
    <dgm:cxn modelId="{C8A66B70-E2D3-425C-9093-DF2FE9FBB72C}" type="presParOf" srcId="{B7808392-11F1-4D43-A6A8-2C826918BB2A}" destId="{850AE2B5-00B4-4FB9-8F0C-5E4A6A904F27}" srcOrd="1" destOrd="0" presId="urn:microsoft.com/office/officeart/2005/8/layout/list1"/>
    <dgm:cxn modelId="{4B9D7AB0-79EB-4F8E-B406-1E640738A4F8}" type="presParOf" srcId="{B7808392-11F1-4D43-A6A8-2C826918BB2A}" destId="{DE2F4C1A-0A0C-45B9-B14D-43560130C5B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4400" b="1" dirty="0"/>
            <a:t>學校</a:t>
          </a:r>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r>
            <a:rPr lang="zh-TW" altLang="en-US" sz="3000" dirty="0">
              <a:solidFill>
                <a:schemeClr val="tx1"/>
              </a:solidFill>
              <a:latin typeface="+mn-ea"/>
              <a:ea typeface="+mn-ea"/>
            </a:rPr>
            <a:t>市立士林高商、私立惇敍工商、私立金甌女中</a:t>
          </a:r>
          <a:br>
            <a:rPr lang="en-US" altLang="zh-TW" sz="3000" dirty="0">
              <a:solidFill>
                <a:schemeClr val="tx1"/>
              </a:solidFill>
              <a:latin typeface="+mn-ea"/>
              <a:ea typeface="+mn-ea"/>
            </a:rPr>
          </a:br>
          <a:r>
            <a:rPr lang="zh-TW" altLang="en-US" sz="3000" dirty="0">
              <a:solidFill>
                <a:schemeClr val="tx1"/>
              </a:solidFill>
              <a:latin typeface="+mn-ea"/>
              <a:ea typeface="+mn-ea"/>
            </a:rPr>
            <a:t>私立育達高中、私立景文高中、私立稻江高商</a:t>
          </a:r>
          <a:br>
            <a:rPr lang="en-US" altLang="zh-TW" sz="3000" dirty="0">
              <a:solidFill>
                <a:schemeClr val="tx1"/>
              </a:solidFill>
              <a:latin typeface="+mn-ea"/>
              <a:ea typeface="+mn-ea"/>
            </a:rPr>
          </a:br>
          <a:r>
            <a:rPr lang="zh-TW" altLang="en-US" sz="3000" dirty="0">
              <a:solidFill>
                <a:schemeClr val="tx1"/>
              </a:solidFill>
              <a:latin typeface="+mn-ea"/>
              <a:ea typeface="+mn-ea"/>
            </a:rPr>
            <a:t>私立華岡藝術學校、私立開平餐飲學校、私立協和祐德高中、</a:t>
          </a:r>
          <a:r>
            <a:rPr lang="zh-TW" sz="3000" dirty="0"/>
            <a:t>私立東方工商</a:t>
          </a:r>
          <a:r>
            <a:rPr lang="zh-TW" altLang="en-US" sz="3000" dirty="0"/>
            <a:t>、</a:t>
          </a:r>
          <a:r>
            <a:rPr lang="zh-TW" sz="3000" dirty="0"/>
            <a:t>私立泰北高中</a:t>
          </a:r>
          <a:endParaRPr lang="zh-TW" altLang="en-US" sz="2800" b="1" dirty="0">
            <a:solidFill>
              <a:srgbClr val="FF0000"/>
            </a:solidFill>
            <a:latin typeface="+mn-ea"/>
            <a:ea typeface="+mn-ea"/>
          </a:endParaRPr>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D558DD1A-D7AC-4A8A-BBCC-AC9BB0AD5C50}">
      <dgm:prSet phldrT="[文字]" custT="1"/>
      <dgm:spPr/>
      <dgm:t>
        <a:bodyPr/>
        <a:lstStyle/>
        <a:p>
          <a:r>
            <a:rPr lang="zh-TW" altLang="en-US" sz="2800" b="1" dirty="0">
              <a:solidFill>
                <a:srgbClr val="FF0000"/>
              </a:solidFill>
              <a:latin typeface="+mn-ea"/>
              <a:ea typeface="+mn-ea"/>
            </a:rPr>
            <a:t>各校招生科別及測驗方式請看簡章</a:t>
          </a:r>
        </a:p>
      </dgm:t>
    </dgm:pt>
    <dgm:pt modelId="{ACE28341-480B-4AAB-AAB9-960B99436619}" type="parTrans" cxnId="{B5F9090C-9786-4A74-AC5D-373B8080562C}">
      <dgm:prSet/>
      <dgm:spPr/>
      <dgm:t>
        <a:bodyPr/>
        <a:lstStyle/>
        <a:p>
          <a:endParaRPr lang="zh-TW" altLang="en-US"/>
        </a:p>
      </dgm:t>
    </dgm:pt>
    <dgm:pt modelId="{4084EFFE-F508-47A7-9DA1-53A21DBAA6BB}" type="sibTrans" cxnId="{B5F9090C-9786-4A74-AC5D-373B8080562C}">
      <dgm:prSet/>
      <dgm:spPr/>
      <dgm:t>
        <a:bodyPr/>
        <a:lstStyle/>
        <a:p>
          <a:endParaRPr lang="zh-TW" altLang="en-US"/>
        </a:p>
      </dgm:t>
    </dgm:pt>
    <dgm:pt modelId="{1C9C5BA0-D7F7-41B5-AE8D-6A40283D18CE}">
      <dgm:prSet phldrT="[文字]" custT="1"/>
      <dgm:spPr/>
      <dgm:t>
        <a:bodyPr/>
        <a:lstStyle/>
        <a:p>
          <a:r>
            <a:rPr lang="zh-TW" altLang="en-US" sz="2800" b="1" dirty="0">
              <a:latin typeface="+mn-ea"/>
              <a:ea typeface="+mn-ea"/>
            </a:rPr>
            <a:t>臺北市特招專業群科甄選入學承辦學校：士林高商</a:t>
          </a:r>
          <a:endParaRPr lang="zh-TW" altLang="en-US" sz="2800" b="1" dirty="0">
            <a:solidFill>
              <a:srgbClr val="FF0000"/>
            </a:solidFill>
            <a:latin typeface="+mn-ea"/>
            <a:ea typeface="+mn-ea"/>
          </a:endParaRPr>
        </a:p>
      </dgm:t>
    </dgm:pt>
    <dgm:pt modelId="{282EA805-5B9C-40AE-B3CA-FA7BCB8B3687}" type="parTrans" cxnId="{877BB46B-428A-44B7-97CE-D2F74F311C18}">
      <dgm:prSet/>
      <dgm:spPr/>
      <dgm:t>
        <a:bodyPr/>
        <a:lstStyle/>
        <a:p>
          <a:endParaRPr lang="zh-TW" altLang="en-US"/>
        </a:p>
      </dgm:t>
    </dgm:pt>
    <dgm:pt modelId="{828B799A-BF10-4C2B-AD9D-CBDBA2DFEBFB}" type="sibTrans" cxnId="{877BB46B-428A-44B7-97CE-D2F74F311C18}">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00196" custScaleY="100000" custLinFactNeighborX="-304" custLinFactNeighborY="8882">
        <dgm:presLayoutVars>
          <dgm:chMax val="0"/>
          <dgm:chPref val="0"/>
          <dgm:bulletEnabled val="1"/>
        </dgm:presLayoutVars>
      </dgm:prSet>
      <dgm:spPr/>
    </dgm:pt>
    <dgm:pt modelId="{714B80D7-11D7-4FAA-9B1F-989E458A7C19}" type="pres">
      <dgm:prSet presAssocID="{17D8E6E2-F0E4-44F9-A8C0-208A1CCB1B1B}" presName="desTx" presStyleLbl="alignAccFollowNode1" presStyleIdx="0" presStyleCnt="1" custScaleX="100098" custLinFactNeighborX="-417" custLinFactNeighborY="4526">
        <dgm:presLayoutVars>
          <dgm:bulletEnabled val="1"/>
        </dgm:presLayoutVars>
      </dgm:prSet>
      <dgm:spPr/>
    </dgm:pt>
  </dgm:ptLst>
  <dgm:cxnLst>
    <dgm:cxn modelId="{B5F9090C-9786-4A74-AC5D-373B8080562C}" srcId="{17D8E6E2-F0E4-44F9-A8C0-208A1CCB1B1B}" destId="{D558DD1A-D7AC-4A8A-BBCC-AC9BB0AD5C50}" srcOrd="2" destOrd="0" parTransId="{ACE28341-480B-4AAB-AAB9-960B99436619}" sibTransId="{4084EFFE-F508-47A7-9DA1-53A21DBAA6BB}"/>
    <dgm:cxn modelId="{2209AD18-70C3-414C-83B8-4B3E5C104147}" type="presOf" srcId="{1C9C5BA0-D7F7-41B5-AE8D-6A40283D18CE}" destId="{714B80D7-11D7-4FAA-9B1F-989E458A7C19}" srcOrd="0" destOrd="1" presId="urn:microsoft.com/office/officeart/2005/8/layout/hList1"/>
    <dgm:cxn modelId="{217DB41B-EF50-497F-8422-08FDDD175651}" type="presOf" srcId="{FF3DEDCE-6740-41F5-BF2A-B7847A6EFCE7}" destId="{53878E18-4B37-49C6-84F5-12C0E03A662E}" srcOrd="0" destOrd="0"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877BB46B-428A-44B7-97CE-D2F74F311C18}" srcId="{17D8E6E2-F0E4-44F9-A8C0-208A1CCB1B1B}" destId="{1C9C5BA0-D7F7-41B5-AE8D-6A40283D18CE}" srcOrd="1" destOrd="0" parTransId="{282EA805-5B9C-40AE-B3CA-FA7BCB8B3687}" sibTransId="{828B799A-BF10-4C2B-AD9D-CBDBA2DFEBFB}"/>
    <dgm:cxn modelId="{2073996C-9CC2-4397-B4D3-5A3BE43398CF}" type="presOf" srcId="{D558DD1A-D7AC-4A8A-BBCC-AC9BB0AD5C50}" destId="{714B80D7-11D7-4FAA-9B1F-989E458A7C19}" srcOrd="0" destOrd="2" presId="urn:microsoft.com/office/officeart/2005/8/layout/hList1"/>
    <dgm:cxn modelId="{C6699CB3-8657-43E6-BF30-63DCE6EA822F}" type="presOf" srcId="{17D8E6E2-F0E4-44F9-A8C0-208A1CCB1B1B}" destId="{A39B4E89-221F-40D0-8D3D-15C956775D6F}" srcOrd="0" destOrd="0" presId="urn:microsoft.com/office/officeart/2005/8/layout/hList1"/>
    <dgm:cxn modelId="{902230CA-66E6-4FA2-BE25-F15F16616E74}" type="presOf" srcId="{24C92F37-86CB-4962-B260-12B72D99E329}" destId="{714B80D7-11D7-4FAA-9B1F-989E458A7C19}" srcOrd="0" destOrd="0"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5908C1A-2795-48D5-8B62-F370629B419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52862621-7A2A-486B-B526-F78B97C84131}">
      <dgm:prSet phldrT="[文字]" custT="1"/>
      <dgm:spPr/>
      <dgm:t>
        <a:bodyPr/>
        <a:lstStyle/>
        <a:p>
          <a:r>
            <a:rPr lang="zh-TW" altLang="en-US" sz="4800" dirty="0"/>
            <a:t>輪調式</a:t>
          </a:r>
        </a:p>
      </dgm:t>
    </dgm:pt>
    <dgm:pt modelId="{B1E12EB0-08C5-4655-8F0D-387B99381049}" type="parTrans" cxnId="{89A9F801-6E9A-4F32-ABCA-CD6A74435BAE}">
      <dgm:prSet/>
      <dgm:spPr/>
      <dgm:t>
        <a:bodyPr/>
        <a:lstStyle/>
        <a:p>
          <a:endParaRPr lang="zh-TW" altLang="en-US"/>
        </a:p>
      </dgm:t>
    </dgm:pt>
    <dgm:pt modelId="{97DE5FE9-54D2-4100-84E5-56C8889C3AAA}" type="sibTrans" cxnId="{89A9F801-6E9A-4F32-ABCA-CD6A74435BAE}">
      <dgm:prSet/>
      <dgm:spPr/>
      <dgm:t>
        <a:bodyPr/>
        <a:lstStyle/>
        <a:p>
          <a:endParaRPr lang="zh-TW" altLang="en-US"/>
        </a:p>
      </dgm:t>
    </dgm:pt>
    <dgm:pt modelId="{52F41EBC-3E3C-405F-849B-E11854CFA10F}">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spc="200" dirty="0">
              <a:solidFill>
                <a:srgbClr val="FF0000"/>
              </a:solidFill>
              <a:latin typeface="微軟正黑體" panose="020B0604030504040204" pitchFamily="34" charset="-120"/>
              <a:ea typeface="微軟正黑體" panose="020B0604030504040204" pitchFamily="34" charset="-120"/>
            </a:rPr>
            <a:t>每三個月輪調一次為原則</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AA4F19C0-E684-475A-9D43-2C5BEE1F51DD}" type="parTrans" cxnId="{C8DACEE7-4701-47A7-9268-E018E46338BF}">
      <dgm:prSet/>
      <dgm:spPr/>
      <dgm:t>
        <a:bodyPr/>
        <a:lstStyle/>
        <a:p>
          <a:endParaRPr lang="zh-TW" altLang="en-US"/>
        </a:p>
      </dgm:t>
    </dgm:pt>
    <dgm:pt modelId="{76EC5F96-ED6A-44A1-946C-AC7F79CB3C8E}" type="sibTrans" cxnId="{C8DACEE7-4701-47A7-9268-E018E46338BF}">
      <dgm:prSet/>
      <dgm:spPr/>
      <dgm:t>
        <a:bodyPr/>
        <a:lstStyle/>
        <a:p>
          <a:endParaRPr lang="zh-TW" altLang="en-US"/>
        </a:p>
      </dgm:t>
    </dgm:pt>
    <dgm:pt modelId="{00CE5130-286D-4F36-B6D7-8FBC842EEF94}">
      <dgm:prSet phldrT="[文字]" custT="1"/>
      <dgm:spPr/>
      <dgm:t>
        <a:bodyPr/>
        <a:lstStyle/>
        <a:p>
          <a:r>
            <a:rPr lang="zh-TW" altLang="en-US" sz="4800" dirty="0"/>
            <a:t>階梯式</a:t>
          </a:r>
        </a:p>
      </dgm:t>
    </dgm:pt>
    <dgm:pt modelId="{87CE3B40-4735-4245-A71C-271B4E11120A}" type="parTrans" cxnId="{F941620F-38C0-4B58-8C7F-2C141E3228B7}">
      <dgm:prSet/>
      <dgm:spPr/>
      <dgm:t>
        <a:bodyPr/>
        <a:lstStyle/>
        <a:p>
          <a:endParaRPr lang="zh-TW" altLang="en-US"/>
        </a:p>
      </dgm:t>
    </dgm:pt>
    <dgm:pt modelId="{9DF93D34-BD79-4715-A086-8902455DB0C2}" type="sibTrans" cxnId="{F941620F-38C0-4B58-8C7F-2C141E3228B7}">
      <dgm:prSet/>
      <dgm:spPr/>
      <dgm:t>
        <a:bodyPr/>
        <a:lstStyle/>
        <a:p>
          <a:endParaRPr lang="zh-TW" altLang="en-US"/>
        </a:p>
      </dgm:t>
    </dgm:pt>
    <dgm:pt modelId="{8B475704-F519-44D7-B08D-ED7D6789220B}">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C2B0D116-8211-4C8B-BEE3-98AE1298C46F}" type="parTrans" cxnId="{316C1D1C-512B-446D-8CAC-59822D99DB8E}">
      <dgm:prSet/>
      <dgm:spPr/>
      <dgm:t>
        <a:bodyPr/>
        <a:lstStyle/>
        <a:p>
          <a:endParaRPr lang="zh-TW" altLang="en-US"/>
        </a:p>
      </dgm:t>
    </dgm:pt>
    <dgm:pt modelId="{35699EE4-0228-441D-AFE3-96C10ACB36D5}" type="sibTrans" cxnId="{316C1D1C-512B-446D-8CAC-59822D99DB8E}">
      <dgm:prSet/>
      <dgm:spPr/>
      <dgm:t>
        <a:bodyPr/>
        <a:lstStyle/>
        <a:p>
          <a:endParaRPr lang="zh-TW" altLang="en-US"/>
        </a:p>
      </dgm:t>
    </dgm:pt>
    <dgm:pt modelId="{7C9A2FED-3F91-45E5-BD26-D9676EAD6427}">
      <dgm:prSet phldrT="[文字]" custT="1"/>
      <dgm:spPr/>
      <dgm:t>
        <a:bodyPr/>
        <a:lstStyle/>
        <a:p>
          <a:r>
            <a:rPr lang="zh-TW" altLang="en-US" sz="4800" dirty="0"/>
            <a:t>實習式</a:t>
          </a:r>
        </a:p>
      </dgm:t>
    </dgm:pt>
    <dgm:pt modelId="{A8BEC3F7-22C0-4D73-B388-503A1C5BCAF3}" type="parTrans" cxnId="{EF4A9ECE-1B1F-4DE5-B447-9C36D6E01897}">
      <dgm:prSet/>
      <dgm:spPr/>
      <dgm:t>
        <a:bodyPr/>
        <a:lstStyle/>
        <a:p>
          <a:endParaRPr lang="zh-TW" altLang="en-US"/>
        </a:p>
      </dgm:t>
    </dgm:pt>
    <dgm:pt modelId="{9FB37A9F-7D51-4D75-B8E5-6DE255FFB474}" type="sibTrans" cxnId="{EF4A9ECE-1B1F-4DE5-B447-9C36D6E01897}">
      <dgm:prSet/>
      <dgm:spPr/>
      <dgm:t>
        <a:bodyPr/>
        <a:lstStyle/>
        <a:p>
          <a:endParaRPr lang="zh-TW" altLang="en-US"/>
        </a:p>
      </dgm:t>
    </dgm:pt>
    <dgm:pt modelId="{F04DDBA1-1A15-48C6-ADC8-A4AABC2EB439}">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spc="200" dirty="0">
              <a:latin typeface="微軟正黑體" panose="020B0604030504040204" pitchFamily="34" charset="-120"/>
              <a:ea typeface="微軟正黑體" panose="020B0604030504040204" pitchFamily="34" charset="-120"/>
            </a:rPr>
            <a:t>至建教合作機構接受職業技能訓練。</a:t>
          </a:r>
          <a:endParaRPr lang="zh-TW" altLang="en-US" sz="1800" dirty="0"/>
        </a:p>
      </dgm:t>
    </dgm:pt>
    <dgm:pt modelId="{D3850F6E-59A8-4961-AAB4-A41F4002865A}" type="parTrans" cxnId="{93EB2326-A149-4761-AEE7-8762C6EDB0DA}">
      <dgm:prSet/>
      <dgm:spPr/>
      <dgm:t>
        <a:bodyPr/>
        <a:lstStyle/>
        <a:p>
          <a:endParaRPr lang="zh-TW" altLang="en-US"/>
        </a:p>
      </dgm:t>
    </dgm:pt>
    <dgm:pt modelId="{DC1A5CA1-ECF9-4371-8216-C69BD47824AF}" type="sibTrans" cxnId="{93EB2326-A149-4761-AEE7-8762C6EDB0DA}">
      <dgm:prSet/>
      <dgm:spPr/>
      <dgm:t>
        <a:bodyPr/>
        <a:lstStyle/>
        <a:p>
          <a:endParaRPr lang="zh-TW" altLang="en-US"/>
        </a:p>
      </dgm:t>
    </dgm:pt>
    <dgm:pt modelId="{E08758C2-2B2C-4B2F-A1F6-A0C76213EA79}" type="pres">
      <dgm:prSet presAssocID="{65908C1A-2795-48D5-8B62-F370629B4199}" presName="Name0" presStyleCnt="0">
        <dgm:presLayoutVars>
          <dgm:dir/>
          <dgm:animLvl val="lvl"/>
          <dgm:resizeHandles val="exact"/>
        </dgm:presLayoutVars>
      </dgm:prSet>
      <dgm:spPr/>
    </dgm:pt>
    <dgm:pt modelId="{17ACF3B6-28D8-4CCA-85F6-34A2E4335D65}" type="pres">
      <dgm:prSet presAssocID="{52862621-7A2A-486B-B526-F78B97C84131}" presName="linNode" presStyleCnt="0"/>
      <dgm:spPr/>
    </dgm:pt>
    <dgm:pt modelId="{ACF2282B-1BCF-4741-B23B-63BADC4DAF9A}" type="pres">
      <dgm:prSet presAssocID="{52862621-7A2A-486B-B526-F78B97C84131}" presName="parentText" presStyleLbl="node1" presStyleIdx="0" presStyleCnt="3" custLinFactNeighborX="-1795" custLinFactNeighborY="694">
        <dgm:presLayoutVars>
          <dgm:chMax val="1"/>
          <dgm:bulletEnabled val="1"/>
        </dgm:presLayoutVars>
      </dgm:prSet>
      <dgm:spPr/>
    </dgm:pt>
    <dgm:pt modelId="{9EF463F0-F6C6-45B0-9E63-4A97D68BEAB6}" type="pres">
      <dgm:prSet presAssocID="{52862621-7A2A-486B-B526-F78B97C84131}" presName="descendantText" presStyleLbl="alignAccFollowNode1" presStyleIdx="0" presStyleCnt="3">
        <dgm:presLayoutVars>
          <dgm:bulletEnabled val="1"/>
        </dgm:presLayoutVars>
      </dgm:prSet>
      <dgm:spPr/>
    </dgm:pt>
    <dgm:pt modelId="{407D641A-9AEF-4977-B461-70022FE0FF05}" type="pres">
      <dgm:prSet presAssocID="{97DE5FE9-54D2-4100-84E5-56C8889C3AAA}" presName="sp" presStyleCnt="0"/>
      <dgm:spPr/>
    </dgm:pt>
    <dgm:pt modelId="{4555F64D-BB58-4361-8201-7277494C12C2}" type="pres">
      <dgm:prSet presAssocID="{00CE5130-286D-4F36-B6D7-8FBC842EEF94}" presName="linNode" presStyleCnt="0"/>
      <dgm:spPr/>
    </dgm:pt>
    <dgm:pt modelId="{56CE07D7-FA1D-432A-8C1E-747EF14A056A}" type="pres">
      <dgm:prSet presAssocID="{00CE5130-286D-4F36-B6D7-8FBC842EEF94}" presName="parentText" presStyleLbl="node1" presStyleIdx="1" presStyleCnt="3">
        <dgm:presLayoutVars>
          <dgm:chMax val="1"/>
          <dgm:bulletEnabled val="1"/>
        </dgm:presLayoutVars>
      </dgm:prSet>
      <dgm:spPr/>
    </dgm:pt>
    <dgm:pt modelId="{0EC8481D-716E-40D0-927B-AB6698E3F180}" type="pres">
      <dgm:prSet presAssocID="{00CE5130-286D-4F36-B6D7-8FBC842EEF94}" presName="descendantText" presStyleLbl="alignAccFollowNode1" presStyleIdx="1" presStyleCnt="3">
        <dgm:presLayoutVars>
          <dgm:bulletEnabled val="1"/>
        </dgm:presLayoutVars>
      </dgm:prSet>
      <dgm:spPr/>
    </dgm:pt>
    <dgm:pt modelId="{23D374CF-F6A6-4102-A42B-3EFB74D38DEE}" type="pres">
      <dgm:prSet presAssocID="{9DF93D34-BD79-4715-A086-8902455DB0C2}" presName="sp" presStyleCnt="0"/>
      <dgm:spPr/>
    </dgm:pt>
    <dgm:pt modelId="{D3096C91-8329-4C46-81E0-120A1CB116AB}" type="pres">
      <dgm:prSet presAssocID="{7C9A2FED-3F91-45E5-BD26-D9676EAD6427}" presName="linNode" presStyleCnt="0"/>
      <dgm:spPr/>
    </dgm:pt>
    <dgm:pt modelId="{91BD6282-CDB9-4246-B451-4418007F5FEE}" type="pres">
      <dgm:prSet presAssocID="{7C9A2FED-3F91-45E5-BD26-D9676EAD6427}" presName="parentText" presStyleLbl="node1" presStyleIdx="2" presStyleCnt="3">
        <dgm:presLayoutVars>
          <dgm:chMax val="1"/>
          <dgm:bulletEnabled val="1"/>
        </dgm:presLayoutVars>
      </dgm:prSet>
      <dgm:spPr/>
    </dgm:pt>
    <dgm:pt modelId="{D004DCC9-DD72-4238-A022-DD95E8B0CDDC}" type="pres">
      <dgm:prSet presAssocID="{7C9A2FED-3F91-45E5-BD26-D9676EAD6427}" presName="descendantText" presStyleLbl="alignAccFollowNode1" presStyleIdx="2" presStyleCnt="3">
        <dgm:presLayoutVars>
          <dgm:bulletEnabled val="1"/>
        </dgm:presLayoutVars>
      </dgm:prSet>
      <dgm:spPr/>
    </dgm:pt>
  </dgm:ptLst>
  <dgm:cxnLst>
    <dgm:cxn modelId="{89A9F801-6E9A-4F32-ABCA-CD6A74435BAE}" srcId="{65908C1A-2795-48D5-8B62-F370629B4199}" destId="{52862621-7A2A-486B-B526-F78B97C84131}" srcOrd="0" destOrd="0" parTransId="{B1E12EB0-08C5-4655-8F0D-387B99381049}" sibTransId="{97DE5FE9-54D2-4100-84E5-56C8889C3AAA}"/>
    <dgm:cxn modelId="{F941620F-38C0-4B58-8C7F-2C141E3228B7}" srcId="{65908C1A-2795-48D5-8B62-F370629B4199}" destId="{00CE5130-286D-4F36-B6D7-8FBC842EEF94}" srcOrd="1" destOrd="0" parTransId="{87CE3B40-4735-4245-A71C-271B4E11120A}" sibTransId="{9DF93D34-BD79-4715-A086-8902455DB0C2}"/>
    <dgm:cxn modelId="{DF85831B-9BE4-4897-80B8-ACFE2EE251F2}" type="presOf" srcId="{F04DDBA1-1A15-48C6-ADC8-A4AABC2EB439}" destId="{D004DCC9-DD72-4238-A022-DD95E8B0CDDC}" srcOrd="0" destOrd="0" presId="urn:microsoft.com/office/officeart/2005/8/layout/vList5"/>
    <dgm:cxn modelId="{316C1D1C-512B-446D-8CAC-59822D99DB8E}" srcId="{00CE5130-286D-4F36-B6D7-8FBC842EEF94}" destId="{8B475704-F519-44D7-B08D-ED7D6789220B}" srcOrd="0" destOrd="0" parTransId="{C2B0D116-8211-4C8B-BEE3-98AE1298C46F}" sibTransId="{35699EE4-0228-441D-AFE3-96C10ACB36D5}"/>
    <dgm:cxn modelId="{93EB2326-A149-4761-AEE7-8762C6EDB0DA}" srcId="{7C9A2FED-3F91-45E5-BD26-D9676EAD6427}" destId="{F04DDBA1-1A15-48C6-ADC8-A4AABC2EB439}" srcOrd="0" destOrd="0" parTransId="{D3850F6E-59A8-4961-AAB4-A41F4002865A}" sibTransId="{DC1A5CA1-ECF9-4371-8216-C69BD47824AF}"/>
    <dgm:cxn modelId="{1CD59D30-7E15-4224-9308-8F762728C4FF}" type="presOf" srcId="{52F41EBC-3E3C-405F-849B-E11854CFA10F}" destId="{9EF463F0-F6C6-45B0-9E63-4A97D68BEAB6}" srcOrd="0" destOrd="0" presId="urn:microsoft.com/office/officeart/2005/8/layout/vList5"/>
    <dgm:cxn modelId="{12238D45-4E4C-4FC7-AD48-51F69D4C6749}" type="presOf" srcId="{00CE5130-286D-4F36-B6D7-8FBC842EEF94}" destId="{56CE07D7-FA1D-432A-8C1E-747EF14A056A}" srcOrd="0" destOrd="0" presId="urn:microsoft.com/office/officeart/2005/8/layout/vList5"/>
    <dgm:cxn modelId="{0CE22A4B-9088-468E-8146-03812DA7F9B1}" type="presOf" srcId="{52862621-7A2A-486B-B526-F78B97C84131}" destId="{ACF2282B-1BCF-4741-B23B-63BADC4DAF9A}" srcOrd="0" destOrd="0" presId="urn:microsoft.com/office/officeart/2005/8/layout/vList5"/>
    <dgm:cxn modelId="{97BB3C6E-98B0-47A8-ADE5-21FCFEEAD8E8}" type="presOf" srcId="{65908C1A-2795-48D5-8B62-F370629B4199}" destId="{E08758C2-2B2C-4B2F-A1F6-A0C76213EA79}" srcOrd="0" destOrd="0" presId="urn:microsoft.com/office/officeart/2005/8/layout/vList5"/>
    <dgm:cxn modelId="{4B2371AF-8A2A-4A47-B210-CA58B5A6DFB4}" type="presOf" srcId="{7C9A2FED-3F91-45E5-BD26-D9676EAD6427}" destId="{91BD6282-CDB9-4246-B451-4418007F5FEE}" srcOrd="0" destOrd="0" presId="urn:microsoft.com/office/officeart/2005/8/layout/vList5"/>
    <dgm:cxn modelId="{EF4A9ECE-1B1F-4DE5-B447-9C36D6E01897}" srcId="{65908C1A-2795-48D5-8B62-F370629B4199}" destId="{7C9A2FED-3F91-45E5-BD26-D9676EAD6427}" srcOrd="2" destOrd="0" parTransId="{A8BEC3F7-22C0-4D73-B388-503A1C5BCAF3}" sibTransId="{9FB37A9F-7D51-4D75-B8E5-6DE255FFB474}"/>
    <dgm:cxn modelId="{C8DACEE7-4701-47A7-9268-E018E46338BF}" srcId="{52862621-7A2A-486B-B526-F78B97C84131}" destId="{52F41EBC-3E3C-405F-849B-E11854CFA10F}" srcOrd="0" destOrd="0" parTransId="{AA4F19C0-E684-475A-9D43-2C5BEE1F51DD}" sibTransId="{76EC5F96-ED6A-44A1-946C-AC7F79CB3C8E}"/>
    <dgm:cxn modelId="{D140EDF1-1D29-42CC-825A-C7C300E809CD}" type="presOf" srcId="{8B475704-F519-44D7-B08D-ED7D6789220B}" destId="{0EC8481D-716E-40D0-927B-AB6698E3F180}" srcOrd="0" destOrd="0" presId="urn:microsoft.com/office/officeart/2005/8/layout/vList5"/>
    <dgm:cxn modelId="{DAA10EB3-759D-4C21-8AB1-E1B20576DB5E}" type="presParOf" srcId="{E08758C2-2B2C-4B2F-A1F6-A0C76213EA79}" destId="{17ACF3B6-28D8-4CCA-85F6-34A2E4335D65}" srcOrd="0" destOrd="0" presId="urn:microsoft.com/office/officeart/2005/8/layout/vList5"/>
    <dgm:cxn modelId="{73EF974C-7DDC-48D5-80F1-4F372CE22AC6}" type="presParOf" srcId="{17ACF3B6-28D8-4CCA-85F6-34A2E4335D65}" destId="{ACF2282B-1BCF-4741-B23B-63BADC4DAF9A}" srcOrd="0" destOrd="0" presId="urn:microsoft.com/office/officeart/2005/8/layout/vList5"/>
    <dgm:cxn modelId="{4868ACC2-3369-4497-B72A-CE5824EAF2F8}" type="presParOf" srcId="{17ACF3B6-28D8-4CCA-85F6-34A2E4335D65}" destId="{9EF463F0-F6C6-45B0-9E63-4A97D68BEAB6}" srcOrd="1" destOrd="0" presId="urn:microsoft.com/office/officeart/2005/8/layout/vList5"/>
    <dgm:cxn modelId="{AB0E1CEB-987F-4636-B63E-5C20F4BD916E}" type="presParOf" srcId="{E08758C2-2B2C-4B2F-A1F6-A0C76213EA79}" destId="{407D641A-9AEF-4977-B461-70022FE0FF05}" srcOrd="1" destOrd="0" presId="urn:microsoft.com/office/officeart/2005/8/layout/vList5"/>
    <dgm:cxn modelId="{9D2E0082-7D7E-471E-8193-66FD7E586F9A}" type="presParOf" srcId="{E08758C2-2B2C-4B2F-A1F6-A0C76213EA79}" destId="{4555F64D-BB58-4361-8201-7277494C12C2}" srcOrd="2" destOrd="0" presId="urn:microsoft.com/office/officeart/2005/8/layout/vList5"/>
    <dgm:cxn modelId="{6179F408-379E-4E13-8AD4-0A416D3917F2}" type="presParOf" srcId="{4555F64D-BB58-4361-8201-7277494C12C2}" destId="{56CE07D7-FA1D-432A-8C1E-747EF14A056A}" srcOrd="0" destOrd="0" presId="urn:microsoft.com/office/officeart/2005/8/layout/vList5"/>
    <dgm:cxn modelId="{F94EBFAB-5CA9-4F89-9E8C-9892F95B0C87}" type="presParOf" srcId="{4555F64D-BB58-4361-8201-7277494C12C2}" destId="{0EC8481D-716E-40D0-927B-AB6698E3F180}" srcOrd="1" destOrd="0" presId="urn:microsoft.com/office/officeart/2005/8/layout/vList5"/>
    <dgm:cxn modelId="{0F5C437D-1E09-45A0-9145-F37A38DCC5C5}" type="presParOf" srcId="{E08758C2-2B2C-4B2F-A1F6-A0C76213EA79}" destId="{23D374CF-F6A6-4102-A42B-3EFB74D38DEE}" srcOrd="3" destOrd="0" presId="urn:microsoft.com/office/officeart/2005/8/layout/vList5"/>
    <dgm:cxn modelId="{B34E83C2-E2E5-4F3A-B22C-3264DCDD1105}" type="presParOf" srcId="{E08758C2-2B2C-4B2F-A1F6-A0C76213EA79}" destId="{D3096C91-8329-4C46-81E0-120A1CB116AB}" srcOrd="4" destOrd="0" presId="urn:microsoft.com/office/officeart/2005/8/layout/vList5"/>
    <dgm:cxn modelId="{6B0A8F1A-2AEF-4997-83D5-3C47C6B2B76F}" type="presParOf" srcId="{D3096C91-8329-4C46-81E0-120A1CB116AB}" destId="{91BD6282-CDB9-4246-B451-4418007F5FEE}" srcOrd="0" destOrd="0" presId="urn:microsoft.com/office/officeart/2005/8/layout/vList5"/>
    <dgm:cxn modelId="{9A657D99-CDBD-492C-A36C-8A1750594A84}" type="presParOf" srcId="{D3096C91-8329-4C46-81E0-120A1CB116AB}" destId="{D004DCC9-DD72-4238-A022-DD95E8B0CDD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2689887-F75F-40FB-9B2F-CD97F7DB7A7E}">
      <dgm:prSet phldrT="[文字]" custT="1"/>
      <dgm:spPr/>
      <dgm:t>
        <a:bodyPr/>
        <a:lstStyle/>
        <a:p>
          <a:r>
            <a:rPr lang="zh-TW" altLang="en-US" sz="2800" dirty="0"/>
            <a:t>其他</a:t>
          </a:r>
        </a:p>
      </dgm:t>
    </dgm:pt>
    <dgm:pt modelId="{3359763F-CABE-4B12-AC1B-51FC171B8C43}" type="parTrans" cxnId="{1ECFD054-850A-4323-8D90-ADE11261476C}">
      <dgm:prSet/>
      <dgm:spPr/>
      <dgm:t>
        <a:bodyPr/>
        <a:lstStyle/>
        <a:p>
          <a:endParaRPr lang="zh-TW" altLang="en-US"/>
        </a:p>
      </dgm:t>
    </dgm:pt>
    <dgm:pt modelId="{74FD5CD1-D319-42C9-BCEC-80BF2A97156E}" type="sibTrans" cxnId="{1ECFD054-850A-4323-8D90-ADE11261476C}">
      <dgm:prSet/>
      <dgm:spPr/>
      <dgm:t>
        <a:bodyPr/>
        <a:lstStyle/>
        <a:p>
          <a:endParaRPr lang="zh-TW" altLang="en-US"/>
        </a:p>
      </dgm:t>
    </dgm:pt>
    <dgm:pt modelId="{CBAE1BAE-1677-4FC4-ACDE-C4EF77C141D7}">
      <dgm:prSet phldrT="[文字]" custT="1"/>
      <dgm:spPr/>
      <dgm:t>
        <a:bodyPr/>
        <a:lstStyle/>
        <a:p>
          <a:r>
            <a:rPr lang="zh-TW" altLang="en-US" sz="2000" dirty="0"/>
            <a:t>建教合作班</a:t>
          </a:r>
        </a:p>
      </dgm:t>
    </dgm:pt>
    <dgm:pt modelId="{4D6A513F-57F0-4D53-AD87-137E87B1E886}" type="parTrans" cxnId="{B8DB9C46-DC40-485A-83E3-C257DB7D73AE}">
      <dgm:prSet/>
      <dgm:spPr/>
      <dgm:t>
        <a:bodyPr/>
        <a:lstStyle/>
        <a:p>
          <a:endParaRPr lang="zh-TW" altLang="en-US"/>
        </a:p>
      </dgm:t>
    </dgm:pt>
    <dgm:pt modelId="{12C7202A-401C-4E36-8F4A-45D124D4BBFC}" type="sibTrans" cxnId="{B8DB9C46-DC40-485A-83E3-C257DB7D73AE}">
      <dgm:prSet/>
      <dgm:spPr/>
      <dgm:t>
        <a:bodyPr/>
        <a:lstStyle/>
        <a:p>
          <a:endParaRPr lang="zh-TW" altLang="en-US"/>
        </a:p>
      </dgm:t>
    </dgm:pt>
    <dgm:pt modelId="{19F8BF5C-C04F-4EBA-B31E-C18A9E498F16}">
      <dgm:prSet phldrT="[文字]" custT="1"/>
      <dgm:spPr/>
      <dgm:t>
        <a:bodyPr/>
        <a:lstStyle/>
        <a:p>
          <a:r>
            <a:rPr lang="zh-TW" altLang="en-US" sz="2000" dirty="0"/>
            <a:t>重點運動項目</a:t>
          </a:r>
        </a:p>
      </dgm:t>
    </dgm:pt>
    <dgm:pt modelId="{0AEE999A-60F5-48DE-B153-4A5EC1AE819D}" type="parTrans" cxnId="{D22FDE09-FC0A-42BE-82B8-A5547C1D8B96}">
      <dgm:prSet/>
      <dgm:spPr/>
      <dgm:t>
        <a:bodyPr/>
        <a:lstStyle/>
        <a:p>
          <a:endParaRPr lang="zh-TW" altLang="en-US"/>
        </a:p>
      </dgm:t>
    </dgm:pt>
    <dgm:pt modelId="{F0CBB3F5-734D-44A1-AF6A-0726F421CE22}" type="sibTrans" cxnId="{D22FDE09-FC0A-42BE-82B8-A5547C1D8B96}">
      <dgm:prSet/>
      <dgm:spPr/>
      <dgm:t>
        <a:bodyPr/>
        <a:lstStyle/>
        <a:p>
          <a:endParaRPr lang="zh-TW" altLang="en-US"/>
        </a:p>
      </dgm:t>
    </dgm:pt>
    <dgm:pt modelId="{B282DA9A-D1C1-41AD-9746-85859C78ED21}">
      <dgm:prSet phldrT="[文字]" custT="1"/>
      <dgm:spPr/>
      <dgm:t>
        <a:bodyPr/>
        <a:lstStyle/>
        <a:p>
          <a:r>
            <a:rPr lang="zh-TW" altLang="en-US" sz="2000" dirty="0"/>
            <a:t>未受政府補助私校獨立招生</a:t>
          </a:r>
        </a:p>
      </dgm:t>
    </dgm:pt>
    <dgm:pt modelId="{4F4837A1-6A96-4AC2-A0CE-35941087E845}" type="parTrans" cxnId="{DDCF80BA-AA3C-4636-A70A-FEEDE160EA7E}">
      <dgm:prSet/>
      <dgm:spPr/>
      <dgm:t>
        <a:bodyPr/>
        <a:lstStyle/>
        <a:p>
          <a:endParaRPr lang="zh-TW" altLang="en-US"/>
        </a:p>
      </dgm:t>
    </dgm:pt>
    <dgm:pt modelId="{F6DA7EF9-4429-460E-A1B9-929EE1EC90FA}" type="sibTrans" cxnId="{DDCF80BA-AA3C-4636-A70A-FEEDE160EA7E}">
      <dgm:prSet/>
      <dgm:spPr/>
      <dgm:t>
        <a:bodyPr/>
        <a:lstStyle/>
        <a:p>
          <a:endParaRPr lang="zh-TW" altLang="en-US"/>
        </a:p>
      </dgm:t>
    </dgm:pt>
    <dgm:pt modelId="{6B70305E-6B94-43AB-B314-305E218AE08B}">
      <dgm:prSet phldrT="[文字]" custT="1"/>
      <dgm:spPr/>
      <dgm:t>
        <a:bodyPr/>
        <a:lstStyle/>
        <a:p>
          <a:r>
            <a:rPr lang="zh-TW" altLang="en-US" sz="2800" dirty="0"/>
            <a:t>特色招生</a:t>
          </a:r>
        </a:p>
      </dgm:t>
    </dgm:pt>
    <dgm:pt modelId="{C5A0FDEB-2041-4DA2-812E-621F65EF46F6}" type="sibTrans" cxnId="{0398D8BE-D270-4C04-AC32-6682966217F5}">
      <dgm:prSet/>
      <dgm:spPr/>
      <dgm:t>
        <a:bodyPr/>
        <a:lstStyle/>
        <a:p>
          <a:endParaRPr lang="zh-TW" altLang="en-US"/>
        </a:p>
      </dgm:t>
    </dgm:pt>
    <dgm:pt modelId="{E807939A-A82A-412C-B8FE-02C918245928}" type="parTrans" cxnId="{0398D8BE-D270-4C04-AC32-6682966217F5}">
      <dgm:prSet/>
      <dgm:spPr/>
      <dgm:t>
        <a:bodyPr/>
        <a:lstStyle/>
        <a:p>
          <a:endParaRPr lang="zh-TW" altLang="en-US"/>
        </a:p>
      </dgm:t>
    </dgm:pt>
    <dgm:pt modelId="{450FDD28-CF20-4C39-80BF-EFEF73F2E381}">
      <dgm:prSet phldrT="[文字]" custT="1"/>
      <dgm:spPr/>
      <dgm:t>
        <a:bodyPr/>
        <a:lstStyle/>
        <a:p>
          <a:r>
            <a:rPr lang="zh-TW" altLang="en-US" sz="2400" b="1" dirty="0"/>
            <a:t>甄選入學</a:t>
          </a:r>
        </a:p>
      </dgm:t>
    </dgm:pt>
    <dgm:pt modelId="{3AE1337C-B4A8-460B-81AA-AC65B1DE1787}" type="sibTrans" cxnId="{981BEE1E-E451-4937-8CED-1578CE7A4624}">
      <dgm:prSet/>
      <dgm:spPr/>
      <dgm:t>
        <a:bodyPr/>
        <a:lstStyle/>
        <a:p>
          <a:endParaRPr lang="zh-TW" altLang="en-US"/>
        </a:p>
      </dgm:t>
    </dgm:pt>
    <dgm:pt modelId="{3A4D5480-E194-47EA-BAE7-B0FD55632130}" type="parTrans" cxnId="{981BEE1E-E451-4937-8CED-1578CE7A4624}">
      <dgm:prSet/>
      <dgm:spPr/>
      <dgm:t>
        <a:bodyPr/>
        <a:lstStyle/>
        <a:p>
          <a:endParaRPr lang="zh-TW" altLang="en-US"/>
        </a:p>
      </dgm:t>
    </dgm:pt>
    <dgm:pt modelId="{16410B0B-5380-4C1A-B187-0A661A6C8AFD}">
      <dgm:prSet phldrT="[文字]" custT="1"/>
      <dgm:spPr/>
      <dgm:t>
        <a:bodyPr/>
        <a:lstStyle/>
        <a:p>
          <a:r>
            <a:rPr lang="zh-TW" altLang="en-US" sz="1800" dirty="0"/>
            <a:t>藝術才能班</a:t>
          </a:r>
        </a:p>
      </dgm:t>
    </dgm:pt>
    <dgm:pt modelId="{2E666589-7CB1-4265-A315-D0A4F96B5747}" type="sibTrans" cxnId="{9AF81D26-9556-4BB9-AF05-CF6FF5619C76}">
      <dgm:prSet/>
      <dgm:spPr/>
      <dgm:t>
        <a:bodyPr/>
        <a:lstStyle/>
        <a:p>
          <a:endParaRPr lang="zh-TW" altLang="en-US"/>
        </a:p>
      </dgm:t>
    </dgm:pt>
    <dgm:pt modelId="{0921530F-2843-4C22-B29B-17C9D0973682}" type="parTrans" cxnId="{9AF81D26-9556-4BB9-AF05-CF6FF5619C76}">
      <dgm:prSet/>
      <dgm:spPr/>
      <dgm:t>
        <a:bodyPr/>
        <a:lstStyle/>
        <a:p>
          <a:endParaRPr lang="zh-TW" altLang="en-US"/>
        </a:p>
      </dgm:t>
    </dgm:pt>
    <dgm:pt modelId="{32AD1AA3-BA90-461E-BC38-2E286BCD94C3}">
      <dgm:prSet phldrT="[文字]" custT="1"/>
      <dgm:spPr/>
      <dgm:t>
        <a:bodyPr/>
        <a:lstStyle/>
        <a:p>
          <a:r>
            <a:rPr lang="zh-TW" altLang="en-US" sz="1800" dirty="0"/>
            <a:t>體育班</a:t>
          </a:r>
        </a:p>
      </dgm:t>
    </dgm:pt>
    <dgm:pt modelId="{1FB3F6AA-3BD3-4E46-BCA1-6BE09C3F99E6}" type="sibTrans" cxnId="{6EAB67F7-4952-4DBA-9579-14FB5F6C1027}">
      <dgm:prSet/>
      <dgm:spPr/>
      <dgm:t>
        <a:bodyPr/>
        <a:lstStyle/>
        <a:p>
          <a:endParaRPr lang="zh-TW" altLang="en-US"/>
        </a:p>
      </dgm:t>
    </dgm:pt>
    <dgm:pt modelId="{A4C75323-95EA-4961-926E-3C5E3B0A6D48}" type="parTrans" cxnId="{6EAB67F7-4952-4DBA-9579-14FB5F6C1027}">
      <dgm:prSet/>
      <dgm:spPr/>
      <dgm:t>
        <a:bodyPr/>
        <a:lstStyle/>
        <a:p>
          <a:endParaRPr lang="zh-TW" altLang="en-US"/>
        </a:p>
      </dgm:t>
    </dgm:pt>
    <dgm:pt modelId="{74AEECE8-8128-4E6C-AAA9-12AFC7693FC1}">
      <dgm:prSet phldrT="[文字]" custT="1"/>
      <dgm:spPr/>
      <dgm:t>
        <a:bodyPr/>
        <a:lstStyle/>
        <a:p>
          <a:r>
            <a:rPr lang="zh-TW" altLang="en-US" sz="1800" dirty="0"/>
            <a:t>科學班</a:t>
          </a:r>
        </a:p>
      </dgm:t>
    </dgm:pt>
    <dgm:pt modelId="{5A34518E-7FA2-4877-B5AD-4CD523CCC1F8}" type="sibTrans" cxnId="{D2D5C94B-BCC4-4669-ACEB-5C1351EEEA84}">
      <dgm:prSet/>
      <dgm:spPr/>
      <dgm:t>
        <a:bodyPr/>
        <a:lstStyle/>
        <a:p>
          <a:endParaRPr lang="zh-TW" altLang="en-US"/>
        </a:p>
      </dgm:t>
    </dgm:pt>
    <dgm:pt modelId="{158767A8-51F3-43DE-BB95-51B994DAE0BA}" type="parTrans" cxnId="{D2D5C94B-BCC4-4669-ACEB-5C1351EEEA84}">
      <dgm:prSet/>
      <dgm:spPr/>
      <dgm:t>
        <a:bodyPr/>
        <a:lstStyle/>
        <a:p>
          <a:endParaRPr lang="zh-TW" altLang="en-US"/>
        </a:p>
      </dgm:t>
    </dgm:pt>
    <dgm:pt modelId="{BAD5548F-E189-4927-8ECF-13E5C79D8096}">
      <dgm:prSet phldrT="[文字]" custT="1"/>
      <dgm:spPr/>
      <dgm:t>
        <a:bodyPr/>
        <a:lstStyle/>
        <a:p>
          <a:r>
            <a:rPr lang="zh-TW" altLang="en-US" sz="1800" dirty="0"/>
            <a:t>專業群科</a:t>
          </a:r>
        </a:p>
      </dgm:t>
    </dgm:pt>
    <dgm:pt modelId="{82A03957-24B8-4E1A-9226-FE807C46C0CF}" type="sibTrans" cxnId="{8827514E-FC08-44CA-83ED-B6DC24E34DEC}">
      <dgm:prSet/>
      <dgm:spPr/>
      <dgm:t>
        <a:bodyPr/>
        <a:lstStyle/>
        <a:p>
          <a:endParaRPr lang="zh-TW" altLang="en-US"/>
        </a:p>
      </dgm:t>
    </dgm:pt>
    <dgm:pt modelId="{B2D417D0-277C-4A0B-97E8-6C767DF0A9EF}" type="parTrans" cxnId="{8827514E-FC08-44CA-83ED-B6DC24E34DEC}">
      <dgm:prSet/>
      <dgm:spPr/>
      <dgm:t>
        <a:bodyPr/>
        <a:lstStyle/>
        <a:p>
          <a:endParaRPr lang="zh-TW" altLang="en-US"/>
        </a:p>
      </dgm:t>
    </dgm:pt>
    <dgm:pt modelId="{D24A296B-A216-4289-BC97-84B9DCBEBE53}">
      <dgm:prSet phldrT="[文字]" custT="1"/>
      <dgm:spPr/>
      <dgm:t>
        <a:bodyPr/>
        <a:lstStyle/>
        <a:p>
          <a:r>
            <a:rPr lang="zh-TW" altLang="en-US" sz="2400" b="1" dirty="0"/>
            <a:t>考試分發入學</a:t>
          </a:r>
        </a:p>
      </dgm:t>
    </dgm:pt>
    <dgm:pt modelId="{CD698A9B-2278-441E-A940-EDE8FC50EFD1}" type="sibTrans" cxnId="{13D56A4F-3F7C-413D-9748-30663CE8B517}">
      <dgm:prSet/>
      <dgm:spPr/>
      <dgm:t>
        <a:bodyPr/>
        <a:lstStyle/>
        <a:p>
          <a:endParaRPr lang="zh-TW" altLang="en-US"/>
        </a:p>
      </dgm:t>
    </dgm:pt>
    <dgm:pt modelId="{7A352BB0-492B-4CFA-B74B-2060AD63A97E}" type="parTrans" cxnId="{13D56A4F-3F7C-413D-9748-30663CE8B517}">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pt>
    <dgm:pt modelId="{31733D51-A0D9-478F-81C6-803A596B9E53}" type="pres">
      <dgm:prSet presAssocID="{6B70305E-6B94-43AB-B314-305E218AE08B}" presName="parentLin" presStyleCnt="0"/>
      <dgm:spPr/>
    </dgm:pt>
    <dgm:pt modelId="{8C934DA2-37AF-4CDC-87B7-E8674AF3B041}" type="pres">
      <dgm:prSet presAssocID="{6B70305E-6B94-43AB-B314-305E218AE08B}" presName="parentLeftMargin" presStyleLbl="node1" presStyleIdx="0" presStyleCnt="2"/>
      <dgm:spPr/>
    </dgm:pt>
    <dgm:pt modelId="{ECBF979E-BE43-4F41-9BB0-74169DA0165F}" type="pres">
      <dgm:prSet presAssocID="{6B70305E-6B94-43AB-B314-305E218AE08B}" presName="parentText" presStyleLbl="node1" presStyleIdx="0" presStyleCnt="2" custScaleY="276586">
        <dgm:presLayoutVars>
          <dgm:chMax val="0"/>
          <dgm:bulletEnabled val="1"/>
        </dgm:presLayoutVars>
      </dgm:prSet>
      <dgm:spPr/>
    </dgm:pt>
    <dgm:pt modelId="{58439D62-1C46-4C56-821A-399889D13404}" type="pres">
      <dgm:prSet presAssocID="{6B70305E-6B94-43AB-B314-305E218AE08B}" presName="negativeSpace" presStyleCnt="0"/>
      <dgm:spPr/>
    </dgm:pt>
    <dgm:pt modelId="{4CFDAAED-B2F4-4FD2-ADDB-F51AEBC1A168}" type="pres">
      <dgm:prSet presAssocID="{6B70305E-6B94-43AB-B314-305E218AE08B}" presName="childText" presStyleLbl="conFgAcc1" presStyleIdx="0" presStyleCnt="2">
        <dgm:presLayoutVars>
          <dgm:bulletEnabled val="1"/>
        </dgm:presLayoutVars>
      </dgm:prSet>
      <dgm:spPr/>
    </dgm:pt>
    <dgm:pt modelId="{D6F615F5-4C13-4B08-B359-E726D737C534}" type="pres">
      <dgm:prSet presAssocID="{C5A0FDEB-2041-4DA2-812E-621F65EF46F6}" presName="spaceBetweenRectangles" presStyleCnt="0"/>
      <dgm:spPr/>
    </dgm:pt>
    <dgm:pt modelId="{8A859613-37AB-4BAF-A065-60E0E7D5309A}" type="pres">
      <dgm:prSet presAssocID="{22689887-F75F-40FB-9B2F-CD97F7DB7A7E}" presName="parentLin" presStyleCnt="0"/>
      <dgm:spPr/>
    </dgm:pt>
    <dgm:pt modelId="{7492760D-3502-44FC-90BE-30E90F09C5F1}" type="pres">
      <dgm:prSet presAssocID="{22689887-F75F-40FB-9B2F-CD97F7DB7A7E}" presName="parentLeftMargin" presStyleLbl="node1" presStyleIdx="0" presStyleCnt="2"/>
      <dgm:spPr/>
    </dgm:pt>
    <dgm:pt modelId="{D2A5960D-1561-4F69-8E00-EC8A95B356B7}" type="pres">
      <dgm:prSet presAssocID="{22689887-F75F-40FB-9B2F-CD97F7DB7A7E}" presName="parentText" presStyleLbl="node1" presStyleIdx="1" presStyleCnt="2" custScaleY="245117">
        <dgm:presLayoutVars>
          <dgm:chMax val="0"/>
          <dgm:bulletEnabled val="1"/>
        </dgm:presLayoutVars>
      </dgm:prSet>
      <dgm:spPr/>
    </dgm:pt>
    <dgm:pt modelId="{A2FF1EDE-958F-43D6-85EE-4CDCE3097DAF}" type="pres">
      <dgm:prSet presAssocID="{22689887-F75F-40FB-9B2F-CD97F7DB7A7E}" presName="negativeSpace" presStyleCnt="0"/>
      <dgm:spPr/>
    </dgm:pt>
    <dgm:pt modelId="{30C72875-AEDE-48D4-B9D6-384E1859DADF}" type="pres">
      <dgm:prSet presAssocID="{22689887-F75F-40FB-9B2F-CD97F7DB7A7E}" presName="childText" presStyleLbl="conFgAcc1" presStyleIdx="1" presStyleCnt="2">
        <dgm:presLayoutVars>
          <dgm:bulletEnabled val="1"/>
        </dgm:presLayoutVars>
      </dgm:prSet>
      <dgm:spPr/>
    </dgm:pt>
  </dgm:ptLst>
  <dgm:cxnLst>
    <dgm:cxn modelId="{D22FDE09-FC0A-42BE-82B8-A5547C1D8B96}" srcId="{22689887-F75F-40FB-9B2F-CD97F7DB7A7E}" destId="{19F8BF5C-C04F-4EBA-B31E-C18A9E498F16}" srcOrd="1" destOrd="0" parTransId="{0AEE999A-60F5-48DE-B153-4A5EC1AE819D}" sibTransId="{F0CBB3F5-734D-44A1-AF6A-0726F421CE22}"/>
    <dgm:cxn modelId="{981BEE1E-E451-4937-8CED-1578CE7A4624}" srcId="{6B70305E-6B94-43AB-B314-305E218AE08B}" destId="{450FDD28-CF20-4C39-80BF-EFEF73F2E381}" srcOrd="0" destOrd="0" parTransId="{3A4D5480-E194-47EA-BAE7-B0FD55632130}" sibTransId="{3AE1337C-B4A8-460B-81AA-AC65B1DE1787}"/>
    <dgm:cxn modelId="{9AF81D26-9556-4BB9-AF05-CF6FF5619C76}" srcId="{450FDD28-CF20-4C39-80BF-EFEF73F2E381}" destId="{16410B0B-5380-4C1A-B187-0A661A6C8AFD}" srcOrd="0" destOrd="0" parTransId="{0921530F-2843-4C22-B29B-17C9D0973682}" sibTransId="{2E666589-7CB1-4265-A315-D0A4F96B5747}"/>
    <dgm:cxn modelId="{FE28D42D-F9B7-4603-8256-14540AE80A21}" type="presOf" srcId="{74AEECE8-8128-4E6C-AAA9-12AFC7693FC1}" destId="{4CFDAAED-B2F4-4FD2-ADDB-F51AEBC1A168}" srcOrd="0" destOrd="3" presId="urn:microsoft.com/office/officeart/2005/8/layout/list1"/>
    <dgm:cxn modelId="{BCDB6A5C-DE0F-45D7-8C28-98A1F65F8468}" type="presOf" srcId="{22689887-F75F-40FB-9B2F-CD97F7DB7A7E}" destId="{D2A5960D-1561-4F69-8E00-EC8A95B356B7}" srcOrd="1" destOrd="0" presId="urn:microsoft.com/office/officeart/2005/8/layout/list1"/>
    <dgm:cxn modelId="{680C235D-8921-4AE5-8E0C-6EAFE4A08A4E}" type="presOf" srcId="{19F8BF5C-C04F-4EBA-B31E-C18A9E498F16}" destId="{30C72875-AEDE-48D4-B9D6-384E1859DADF}" srcOrd="0" destOrd="1" presId="urn:microsoft.com/office/officeart/2005/8/layout/list1"/>
    <dgm:cxn modelId="{4F0FFC5E-B3DE-4902-A2CC-CEE1614154E7}" type="presOf" srcId="{B282DA9A-D1C1-41AD-9746-85859C78ED21}" destId="{30C72875-AEDE-48D4-B9D6-384E1859DADF}" srcOrd="0" destOrd="2" presId="urn:microsoft.com/office/officeart/2005/8/layout/list1"/>
    <dgm:cxn modelId="{B8DB9C46-DC40-485A-83E3-C257DB7D73AE}" srcId="{22689887-F75F-40FB-9B2F-CD97F7DB7A7E}" destId="{CBAE1BAE-1677-4FC4-ACDE-C4EF77C141D7}" srcOrd="0" destOrd="0" parTransId="{4D6A513F-57F0-4D53-AD87-137E87B1E886}" sibTransId="{12C7202A-401C-4E36-8F4A-45D124D4BBFC}"/>
    <dgm:cxn modelId="{D2D5C94B-BCC4-4669-ACEB-5C1351EEEA84}" srcId="{450FDD28-CF20-4C39-80BF-EFEF73F2E381}" destId="{74AEECE8-8128-4E6C-AAA9-12AFC7693FC1}" srcOrd="2" destOrd="0" parTransId="{158767A8-51F3-43DE-BB95-51B994DAE0BA}" sibTransId="{5A34518E-7FA2-4877-B5AD-4CD523CCC1F8}"/>
    <dgm:cxn modelId="{8827514E-FC08-44CA-83ED-B6DC24E34DEC}" srcId="{450FDD28-CF20-4C39-80BF-EFEF73F2E381}" destId="{BAD5548F-E189-4927-8ECF-13E5C79D8096}" srcOrd="3" destOrd="0" parTransId="{B2D417D0-277C-4A0B-97E8-6C767DF0A9EF}" sibTransId="{82A03957-24B8-4E1A-9226-FE807C46C0CF}"/>
    <dgm:cxn modelId="{13D56A4F-3F7C-413D-9748-30663CE8B517}" srcId="{6B70305E-6B94-43AB-B314-305E218AE08B}" destId="{D24A296B-A216-4289-BC97-84B9DCBEBE53}" srcOrd="1" destOrd="0" parTransId="{7A352BB0-492B-4CFA-B74B-2060AD63A97E}" sibTransId="{CD698A9B-2278-441E-A940-EDE8FC50EFD1}"/>
    <dgm:cxn modelId="{919DFB6F-CF21-41A7-A398-AC0E49B67061}" type="presOf" srcId="{6B70305E-6B94-43AB-B314-305E218AE08B}" destId="{ECBF979E-BE43-4F41-9BB0-74169DA0165F}" srcOrd="1" destOrd="0" presId="urn:microsoft.com/office/officeart/2005/8/layout/list1"/>
    <dgm:cxn modelId="{0C060D54-DF6E-493B-9D6F-6224B882BBF5}" type="presOf" srcId="{6B70305E-6B94-43AB-B314-305E218AE08B}" destId="{8C934DA2-37AF-4CDC-87B7-E8674AF3B041}" srcOrd="0" destOrd="0" presId="urn:microsoft.com/office/officeart/2005/8/layout/list1"/>
    <dgm:cxn modelId="{1ECFD054-850A-4323-8D90-ADE11261476C}" srcId="{F4D3D1F1-5CE1-4C4D-89DB-F61ECC5061AD}" destId="{22689887-F75F-40FB-9B2F-CD97F7DB7A7E}" srcOrd="1" destOrd="0" parTransId="{3359763F-CABE-4B12-AC1B-51FC171B8C43}" sibTransId="{74FD5CD1-D319-42C9-BCEC-80BF2A97156E}"/>
    <dgm:cxn modelId="{B634B876-9D9F-4DFB-A921-1E88E311F6E8}" type="presOf" srcId="{450FDD28-CF20-4C39-80BF-EFEF73F2E381}" destId="{4CFDAAED-B2F4-4FD2-ADDB-F51AEBC1A168}" srcOrd="0" destOrd="0" presId="urn:microsoft.com/office/officeart/2005/8/layout/list1"/>
    <dgm:cxn modelId="{F0B13659-E9BD-4B86-90DB-9055D470F6EB}" type="presOf" srcId="{16410B0B-5380-4C1A-B187-0A661A6C8AFD}" destId="{4CFDAAED-B2F4-4FD2-ADDB-F51AEBC1A168}" srcOrd="0" destOrd="1" presId="urn:microsoft.com/office/officeart/2005/8/layout/list1"/>
    <dgm:cxn modelId="{060ED9A4-DCBC-4DCD-9D93-67808305AEBD}" type="presOf" srcId="{D24A296B-A216-4289-BC97-84B9DCBEBE53}" destId="{4CFDAAED-B2F4-4FD2-ADDB-F51AEBC1A168}" srcOrd="0" destOrd="5" presId="urn:microsoft.com/office/officeart/2005/8/layout/list1"/>
    <dgm:cxn modelId="{1C321FAA-7D2A-49CF-A51D-F7C2B41DAD21}" type="presOf" srcId="{22689887-F75F-40FB-9B2F-CD97F7DB7A7E}" destId="{7492760D-3502-44FC-90BE-30E90F09C5F1}" srcOrd="0" destOrd="0" presId="urn:microsoft.com/office/officeart/2005/8/layout/list1"/>
    <dgm:cxn modelId="{DDCF80BA-AA3C-4636-A70A-FEEDE160EA7E}" srcId="{22689887-F75F-40FB-9B2F-CD97F7DB7A7E}" destId="{B282DA9A-D1C1-41AD-9746-85859C78ED21}" srcOrd="2" destOrd="0" parTransId="{4F4837A1-6A96-4AC2-A0CE-35941087E845}" sibTransId="{F6DA7EF9-4429-460E-A1B9-929EE1EC90FA}"/>
    <dgm:cxn modelId="{0398D8BE-D270-4C04-AC32-6682966217F5}" srcId="{F4D3D1F1-5CE1-4C4D-89DB-F61ECC5061AD}" destId="{6B70305E-6B94-43AB-B314-305E218AE08B}" srcOrd="0" destOrd="0" parTransId="{E807939A-A82A-412C-B8FE-02C918245928}" sibTransId="{C5A0FDEB-2041-4DA2-812E-621F65EF46F6}"/>
    <dgm:cxn modelId="{EF2771C6-76BB-4D39-8D7E-440B91897B33}" type="presOf" srcId="{CBAE1BAE-1677-4FC4-ACDE-C4EF77C141D7}" destId="{30C72875-AEDE-48D4-B9D6-384E1859DADF}" srcOrd="0" destOrd="0" presId="urn:microsoft.com/office/officeart/2005/8/layout/list1"/>
    <dgm:cxn modelId="{5AC3F2D3-745C-45FD-AEE2-2A38873465BA}" type="presOf" srcId="{F4D3D1F1-5CE1-4C4D-89DB-F61ECC5061AD}" destId="{E519866F-B805-449A-9C65-65BC99542B40}" srcOrd="0" destOrd="0" presId="urn:microsoft.com/office/officeart/2005/8/layout/list1"/>
    <dgm:cxn modelId="{293020D4-1CA7-4711-9DBE-632B0AB46148}" type="presOf" srcId="{32AD1AA3-BA90-461E-BC38-2E286BCD94C3}" destId="{4CFDAAED-B2F4-4FD2-ADDB-F51AEBC1A168}" srcOrd="0" destOrd="2" presId="urn:microsoft.com/office/officeart/2005/8/layout/list1"/>
    <dgm:cxn modelId="{EDC1DCDF-BB7E-484E-8E2A-3A663B07935E}" type="presOf" srcId="{BAD5548F-E189-4927-8ECF-13E5C79D8096}" destId="{4CFDAAED-B2F4-4FD2-ADDB-F51AEBC1A168}" srcOrd="0" destOrd="4" presId="urn:microsoft.com/office/officeart/2005/8/layout/list1"/>
    <dgm:cxn modelId="{6EAB67F7-4952-4DBA-9579-14FB5F6C1027}" srcId="{450FDD28-CF20-4C39-80BF-EFEF73F2E381}" destId="{32AD1AA3-BA90-461E-BC38-2E286BCD94C3}" srcOrd="1" destOrd="0" parTransId="{A4C75323-95EA-4961-926E-3C5E3B0A6D48}" sibTransId="{1FB3F6AA-3BD3-4E46-BCA1-6BE09C3F99E6}"/>
    <dgm:cxn modelId="{AE03A33C-A5F3-4DDC-9DF9-3A313D90D0AF}" type="presParOf" srcId="{E519866F-B805-449A-9C65-65BC99542B40}" destId="{31733D51-A0D9-478F-81C6-803A596B9E53}" srcOrd="0" destOrd="0" presId="urn:microsoft.com/office/officeart/2005/8/layout/list1"/>
    <dgm:cxn modelId="{951B0FB3-B214-4E56-913E-64E8D3A8F3C6}" type="presParOf" srcId="{31733D51-A0D9-478F-81C6-803A596B9E53}" destId="{8C934DA2-37AF-4CDC-87B7-E8674AF3B041}" srcOrd="0" destOrd="0" presId="urn:microsoft.com/office/officeart/2005/8/layout/list1"/>
    <dgm:cxn modelId="{8FC36A79-51CB-4BF4-9057-EBE215BA1BFE}" type="presParOf" srcId="{31733D51-A0D9-478F-81C6-803A596B9E53}" destId="{ECBF979E-BE43-4F41-9BB0-74169DA0165F}" srcOrd="1" destOrd="0" presId="urn:microsoft.com/office/officeart/2005/8/layout/list1"/>
    <dgm:cxn modelId="{10D2F64B-91D9-4D23-B164-CF5D7E3A7E7B}" type="presParOf" srcId="{E519866F-B805-449A-9C65-65BC99542B40}" destId="{58439D62-1C46-4C56-821A-399889D13404}" srcOrd="1" destOrd="0" presId="urn:microsoft.com/office/officeart/2005/8/layout/list1"/>
    <dgm:cxn modelId="{C29ED531-D653-4952-A4FB-A0BDE318ABC8}" type="presParOf" srcId="{E519866F-B805-449A-9C65-65BC99542B40}" destId="{4CFDAAED-B2F4-4FD2-ADDB-F51AEBC1A168}" srcOrd="2" destOrd="0" presId="urn:microsoft.com/office/officeart/2005/8/layout/list1"/>
    <dgm:cxn modelId="{0673F3CA-2E91-4C8B-BA08-6ECECBCA5472}" type="presParOf" srcId="{E519866F-B805-449A-9C65-65BC99542B40}" destId="{D6F615F5-4C13-4B08-B359-E726D737C534}" srcOrd="3" destOrd="0" presId="urn:microsoft.com/office/officeart/2005/8/layout/list1"/>
    <dgm:cxn modelId="{C4D821C2-12B4-444C-A51C-8C2A454AFE68}" type="presParOf" srcId="{E519866F-B805-449A-9C65-65BC99542B40}" destId="{8A859613-37AB-4BAF-A065-60E0E7D5309A}" srcOrd="4" destOrd="0" presId="urn:microsoft.com/office/officeart/2005/8/layout/list1"/>
    <dgm:cxn modelId="{532D429B-045C-4359-9790-E4374A1D741F}" type="presParOf" srcId="{8A859613-37AB-4BAF-A065-60E0E7D5309A}" destId="{7492760D-3502-44FC-90BE-30E90F09C5F1}" srcOrd="0" destOrd="0" presId="urn:microsoft.com/office/officeart/2005/8/layout/list1"/>
    <dgm:cxn modelId="{8C27686B-D16B-45AB-BB79-1A402A18EB06}" type="presParOf" srcId="{8A859613-37AB-4BAF-A065-60E0E7D5309A}" destId="{D2A5960D-1561-4F69-8E00-EC8A95B356B7}" srcOrd="1" destOrd="0" presId="urn:microsoft.com/office/officeart/2005/8/layout/list1"/>
    <dgm:cxn modelId="{38367822-CD35-4BB5-BEE5-FA79628E90C0}" type="presParOf" srcId="{E519866F-B805-449A-9C65-65BC99542B40}" destId="{A2FF1EDE-958F-43D6-85EE-4CDCE3097DAF}" srcOrd="5" destOrd="0" presId="urn:microsoft.com/office/officeart/2005/8/layout/list1"/>
    <dgm:cxn modelId="{FA2B18E2-238B-4EEE-B8C1-4CCF6E5AECE9}" type="presParOf" srcId="{E519866F-B805-449A-9C65-65BC99542B40}" destId="{30C72875-AEDE-48D4-B9D6-384E1859DADF}"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964241C-BE8C-4620-AB3F-54C0AE0D6201}" type="doc">
      <dgm:prSet loTypeId="urn:microsoft.com/office/officeart/2009/3/layout/IncreasingArrowsProcess" loCatId="process" qsTypeId="urn:microsoft.com/office/officeart/2005/8/quickstyle/simple1" qsCatId="simple" csTypeId="urn:microsoft.com/office/officeart/2005/8/colors/accent2_2" csCatId="accent2" phldr="1"/>
      <dgm:spPr/>
      <dgm:t>
        <a:bodyPr/>
        <a:lstStyle/>
        <a:p>
          <a:endParaRPr lang="zh-TW" altLang="en-US"/>
        </a:p>
      </dgm:t>
    </dgm:pt>
    <dgm:pt modelId="{7787292E-B14C-4BEA-9D7B-0CFBD08F741C}">
      <dgm:prSet phldrT="[文字]" custT="1"/>
      <dgm:spPr/>
      <dgm:t>
        <a:bodyPr/>
        <a:lstStyle/>
        <a:p>
          <a:r>
            <a:rPr lang="zh-TW" altLang="en-US" sz="2000" dirty="0"/>
            <a:t>大學設備與業界師資</a:t>
          </a:r>
        </a:p>
      </dgm:t>
    </dgm:pt>
    <dgm:pt modelId="{2B245ADB-B742-44DD-8455-6377CF79A474}" type="parTrans" cxnId="{7E5B3A0F-5E2B-4020-ADAA-8A9EF6DD1844}">
      <dgm:prSet/>
      <dgm:spPr/>
      <dgm:t>
        <a:bodyPr/>
        <a:lstStyle/>
        <a:p>
          <a:endParaRPr lang="zh-TW" altLang="en-US"/>
        </a:p>
      </dgm:t>
    </dgm:pt>
    <dgm:pt modelId="{B90411F2-C352-4EE6-A1E2-802F4FAA0632}" type="sibTrans" cxnId="{7E5B3A0F-5E2B-4020-ADAA-8A9EF6DD1844}">
      <dgm:prSet/>
      <dgm:spPr/>
      <dgm:t>
        <a:bodyPr/>
        <a:lstStyle/>
        <a:p>
          <a:endParaRPr lang="zh-TW" altLang="en-US"/>
        </a:p>
      </dgm:t>
    </dgm:pt>
    <dgm:pt modelId="{3F0D9052-8C06-4844-8057-DA4C457A0D13}">
      <dgm:prSet phldrT="[文字]" custT="1"/>
      <dgm:spPr/>
      <dgm:t>
        <a:bodyPr/>
        <a:lstStyle/>
        <a:p>
          <a:r>
            <a:rPr lang="zh-TW" altLang="en-US" sz="2000" dirty="0"/>
            <a:t>鼓勵考取證照</a:t>
          </a:r>
        </a:p>
      </dgm:t>
    </dgm:pt>
    <dgm:pt modelId="{37D8394D-602A-4B36-8AD0-EC9BAD58C86B}" type="parTrans" cxnId="{4543B5BE-CFDD-469F-A383-CBE594416105}">
      <dgm:prSet/>
      <dgm:spPr/>
      <dgm:t>
        <a:bodyPr/>
        <a:lstStyle/>
        <a:p>
          <a:endParaRPr lang="zh-TW" altLang="en-US"/>
        </a:p>
      </dgm:t>
    </dgm:pt>
    <dgm:pt modelId="{37BD81CC-0347-4F90-8402-182B1B8B1694}" type="sibTrans" cxnId="{4543B5BE-CFDD-469F-A383-CBE594416105}">
      <dgm:prSet/>
      <dgm:spPr/>
      <dgm:t>
        <a:bodyPr/>
        <a:lstStyle/>
        <a:p>
          <a:endParaRPr lang="zh-TW" altLang="en-US"/>
        </a:p>
      </dgm:t>
    </dgm:pt>
    <dgm:pt modelId="{4D4C6472-DF46-42B3-9998-A83AE3CD1723}">
      <dgm:prSet phldrT="[文字]" custT="1"/>
      <dgm:spPr/>
      <dgm:t>
        <a:bodyPr/>
        <a:lstStyle/>
        <a:p>
          <a:r>
            <a:rPr lang="zh-TW" altLang="en-US" sz="2000" dirty="0"/>
            <a:t>重視專題製作</a:t>
          </a:r>
        </a:p>
      </dgm:t>
    </dgm:pt>
    <dgm:pt modelId="{554E92C4-0D36-4F49-9964-6B50E65DB3B0}" type="parTrans" cxnId="{022E0869-EB35-45C4-984D-1AF201BD8FD0}">
      <dgm:prSet/>
      <dgm:spPr/>
      <dgm:t>
        <a:bodyPr/>
        <a:lstStyle/>
        <a:p>
          <a:endParaRPr lang="zh-TW" altLang="en-US"/>
        </a:p>
      </dgm:t>
    </dgm:pt>
    <dgm:pt modelId="{0974499E-19E1-4A38-A3A9-795199F2430E}" type="sibTrans" cxnId="{022E0869-EB35-45C4-984D-1AF201BD8FD0}">
      <dgm:prSet/>
      <dgm:spPr/>
      <dgm:t>
        <a:bodyPr/>
        <a:lstStyle/>
        <a:p>
          <a:endParaRPr lang="zh-TW" altLang="en-US"/>
        </a:p>
      </dgm:t>
    </dgm:pt>
    <dgm:pt modelId="{312F6B82-2F2A-4769-A249-CF795E5ABBC8}">
      <dgm:prSet phldrT="[文字]" custT="1"/>
      <dgm:spPr/>
      <dgm:t>
        <a:bodyPr/>
        <a:lstStyle/>
        <a:p>
          <a:r>
            <a:rPr lang="zh-TW" altLang="en-US" sz="2000" dirty="0"/>
            <a:t>彈性課程規劃</a:t>
          </a:r>
        </a:p>
      </dgm:t>
    </dgm:pt>
    <dgm:pt modelId="{26D361CB-2F5D-42F6-BA12-7595A8BB2DF3}" type="parTrans" cxnId="{1C89A777-6F84-4A75-B51B-05AB4FD0E881}">
      <dgm:prSet/>
      <dgm:spPr/>
      <dgm:t>
        <a:bodyPr/>
        <a:lstStyle/>
        <a:p>
          <a:endParaRPr lang="zh-TW" altLang="en-US"/>
        </a:p>
      </dgm:t>
    </dgm:pt>
    <dgm:pt modelId="{B553222D-7DBD-4FF4-93C9-30FBA27FC9D4}" type="sibTrans" cxnId="{1C89A777-6F84-4A75-B51B-05AB4FD0E881}">
      <dgm:prSet/>
      <dgm:spPr/>
      <dgm:t>
        <a:bodyPr/>
        <a:lstStyle/>
        <a:p>
          <a:endParaRPr lang="zh-TW" altLang="en-US"/>
        </a:p>
      </dgm:t>
    </dgm:pt>
    <dgm:pt modelId="{A9A5E72F-85D1-4830-ABF2-875745D9EDC3}">
      <dgm:prSet phldrT="[文字]" custT="1"/>
      <dgm:spPr/>
      <dgm:t>
        <a:bodyPr/>
        <a:lstStyle/>
        <a:p>
          <a:r>
            <a:rPr lang="zh-TW" altLang="en-US" sz="2000" dirty="0"/>
            <a:t>落實校外實習</a:t>
          </a:r>
        </a:p>
      </dgm:t>
    </dgm:pt>
    <dgm:pt modelId="{D29AC702-6DE0-4D46-8F63-DE2940160C6D}" type="parTrans" cxnId="{17DF6C0D-9BE8-40C6-B569-B8FFD87178B2}">
      <dgm:prSet/>
      <dgm:spPr/>
      <dgm:t>
        <a:bodyPr/>
        <a:lstStyle/>
        <a:p>
          <a:endParaRPr lang="zh-TW" altLang="en-US"/>
        </a:p>
      </dgm:t>
    </dgm:pt>
    <dgm:pt modelId="{116B27E7-FAC9-46FA-9732-40B69A1DDCDD}" type="sibTrans" cxnId="{17DF6C0D-9BE8-40C6-B569-B8FFD87178B2}">
      <dgm:prSet/>
      <dgm:spPr/>
      <dgm:t>
        <a:bodyPr/>
        <a:lstStyle/>
        <a:p>
          <a:endParaRPr lang="zh-TW" altLang="en-US"/>
        </a:p>
      </dgm:t>
    </dgm:pt>
    <dgm:pt modelId="{50B55873-A98E-4E8E-9401-188C397BEB04}" type="pres">
      <dgm:prSet presAssocID="{8964241C-BE8C-4620-AB3F-54C0AE0D6201}" presName="Name0" presStyleCnt="0">
        <dgm:presLayoutVars>
          <dgm:chMax val="5"/>
          <dgm:chPref val="5"/>
          <dgm:dir/>
          <dgm:animLvl val="lvl"/>
        </dgm:presLayoutVars>
      </dgm:prSet>
      <dgm:spPr/>
    </dgm:pt>
    <dgm:pt modelId="{341FCF41-1ED8-4726-9324-A6C57C3F01FB}" type="pres">
      <dgm:prSet presAssocID="{7787292E-B14C-4BEA-9D7B-0CFBD08F741C}" presName="parentText1" presStyleLbl="node1" presStyleIdx="0" presStyleCnt="5">
        <dgm:presLayoutVars>
          <dgm:chMax/>
          <dgm:chPref val="3"/>
          <dgm:bulletEnabled val="1"/>
        </dgm:presLayoutVars>
      </dgm:prSet>
      <dgm:spPr/>
    </dgm:pt>
    <dgm:pt modelId="{21912E3E-0CC9-49BC-8CF0-E3EE2B7CD91C}" type="pres">
      <dgm:prSet presAssocID="{3F0D9052-8C06-4844-8057-DA4C457A0D13}" presName="parentText2" presStyleLbl="node1" presStyleIdx="1" presStyleCnt="5">
        <dgm:presLayoutVars>
          <dgm:chMax/>
          <dgm:chPref val="3"/>
          <dgm:bulletEnabled val="1"/>
        </dgm:presLayoutVars>
      </dgm:prSet>
      <dgm:spPr/>
    </dgm:pt>
    <dgm:pt modelId="{EF4A4664-DF62-492A-A59F-62E156450CD7}" type="pres">
      <dgm:prSet presAssocID="{4D4C6472-DF46-42B3-9998-A83AE3CD1723}" presName="parentText3" presStyleLbl="node1" presStyleIdx="2" presStyleCnt="5">
        <dgm:presLayoutVars>
          <dgm:chMax/>
          <dgm:chPref val="3"/>
          <dgm:bulletEnabled val="1"/>
        </dgm:presLayoutVars>
      </dgm:prSet>
      <dgm:spPr/>
    </dgm:pt>
    <dgm:pt modelId="{1A4235CC-5986-47F7-893D-1552CF546CEB}" type="pres">
      <dgm:prSet presAssocID="{312F6B82-2F2A-4769-A249-CF795E5ABBC8}" presName="parentText4" presStyleLbl="node1" presStyleIdx="3" presStyleCnt="5">
        <dgm:presLayoutVars>
          <dgm:chMax/>
          <dgm:chPref val="3"/>
          <dgm:bulletEnabled val="1"/>
        </dgm:presLayoutVars>
      </dgm:prSet>
      <dgm:spPr/>
    </dgm:pt>
    <dgm:pt modelId="{F2713AE8-E719-4F7D-A502-1E76C0A6CD3E}" type="pres">
      <dgm:prSet presAssocID="{A9A5E72F-85D1-4830-ABF2-875745D9EDC3}" presName="parentText5" presStyleLbl="node1" presStyleIdx="4" presStyleCnt="5">
        <dgm:presLayoutVars>
          <dgm:chMax/>
          <dgm:chPref val="3"/>
          <dgm:bulletEnabled val="1"/>
        </dgm:presLayoutVars>
      </dgm:prSet>
      <dgm:spPr/>
    </dgm:pt>
  </dgm:ptLst>
  <dgm:cxnLst>
    <dgm:cxn modelId="{17DF6C0D-9BE8-40C6-B569-B8FFD87178B2}" srcId="{8964241C-BE8C-4620-AB3F-54C0AE0D6201}" destId="{A9A5E72F-85D1-4830-ABF2-875745D9EDC3}" srcOrd="4" destOrd="0" parTransId="{D29AC702-6DE0-4D46-8F63-DE2940160C6D}" sibTransId="{116B27E7-FAC9-46FA-9732-40B69A1DDCDD}"/>
    <dgm:cxn modelId="{7E5B3A0F-5E2B-4020-ADAA-8A9EF6DD1844}" srcId="{8964241C-BE8C-4620-AB3F-54C0AE0D6201}" destId="{7787292E-B14C-4BEA-9D7B-0CFBD08F741C}" srcOrd="0" destOrd="0" parTransId="{2B245ADB-B742-44DD-8455-6377CF79A474}" sibTransId="{B90411F2-C352-4EE6-A1E2-802F4FAA0632}"/>
    <dgm:cxn modelId="{9EEC6334-07FB-4B34-AFD1-EA11820A046C}" type="presOf" srcId="{4D4C6472-DF46-42B3-9998-A83AE3CD1723}" destId="{EF4A4664-DF62-492A-A59F-62E156450CD7}" srcOrd="0" destOrd="0" presId="urn:microsoft.com/office/officeart/2009/3/layout/IncreasingArrowsProcess"/>
    <dgm:cxn modelId="{00E5B234-8923-4BFD-8912-00EECACCB34D}" type="presOf" srcId="{8964241C-BE8C-4620-AB3F-54C0AE0D6201}" destId="{50B55873-A98E-4E8E-9401-188C397BEB04}" srcOrd="0" destOrd="0" presId="urn:microsoft.com/office/officeart/2009/3/layout/IncreasingArrowsProcess"/>
    <dgm:cxn modelId="{AD640E67-EB4D-46EE-A7C0-E53B4512647E}" type="presOf" srcId="{A9A5E72F-85D1-4830-ABF2-875745D9EDC3}" destId="{F2713AE8-E719-4F7D-A502-1E76C0A6CD3E}" srcOrd="0" destOrd="0" presId="urn:microsoft.com/office/officeart/2009/3/layout/IncreasingArrowsProcess"/>
    <dgm:cxn modelId="{022E0869-EB35-45C4-984D-1AF201BD8FD0}" srcId="{8964241C-BE8C-4620-AB3F-54C0AE0D6201}" destId="{4D4C6472-DF46-42B3-9998-A83AE3CD1723}" srcOrd="2" destOrd="0" parTransId="{554E92C4-0D36-4F49-9964-6B50E65DB3B0}" sibTransId="{0974499E-19E1-4A38-A3A9-795199F2430E}"/>
    <dgm:cxn modelId="{1C89A777-6F84-4A75-B51B-05AB4FD0E881}" srcId="{8964241C-BE8C-4620-AB3F-54C0AE0D6201}" destId="{312F6B82-2F2A-4769-A249-CF795E5ABBC8}" srcOrd="3" destOrd="0" parTransId="{26D361CB-2F5D-42F6-BA12-7595A8BB2DF3}" sibTransId="{B553222D-7DBD-4FF4-93C9-30FBA27FC9D4}"/>
    <dgm:cxn modelId="{E7412C59-F902-4C2E-8063-F2AB3A2EB88D}" type="presOf" srcId="{7787292E-B14C-4BEA-9D7B-0CFBD08F741C}" destId="{341FCF41-1ED8-4726-9324-A6C57C3F01FB}" srcOrd="0" destOrd="0" presId="urn:microsoft.com/office/officeart/2009/3/layout/IncreasingArrowsProcess"/>
    <dgm:cxn modelId="{E9AF9C85-E7A6-40D3-BCE3-3DD27EDFC683}" type="presOf" srcId="{312F6B82-2F2A-4769-A249-CF795E5ABBC8}" destId="{1A4235CC-5986-47F7-893D-1552CF546CEB}" srcOrd="0" destOrd="0" presId="urn:microsoft.com/office/officeart/2009/3/layout/IncreasingArrowsProcess"/>
    <dgm:cxn modelId="{4543B5BE-CFDD-469F-A383-CBE594416105}" srcId="{8964241C-BE8C-4620-AB3F-54C0AE0D6201}" destId="{3F0D9052-8C06-4844-8057-DA4C457A0D13}" srcOrd="1" destOrd="0" parTransId="{37D8394D-602A-4B36-8AD0-EC9BAD58C86B}" sibTransId="{37BD81CC-0347-4F90-8402-182B1B8B1694}"/>
    <dgm:cxn modelId="{105A8DDF-349C-46FE-9DE7-D916D12A2851}" type="presOf" srcId="{3F0D9052-8C06-4844-8057-DA4C457A0D13}" destId="{21912E3E-0CC9-49BC-8CF0-E3EE2B7CD91C}" srcOrd="0" destOrd="0" presId="urn:microsoft.com/office/officeart/2009/3/layout/IncreasingArrowsProcess"/>
    <dgm:cxn modelId="{67847360-436C-4A3F-B35C-F5B7AE81DD3A}" type="presParOf" srcId="{50B55873-A98E-4E8E-9401-188C397BEB04}" destId="{341FCF41-1ED8-4726-9324-A6C57C3F01FB}" srcOrd="0" destOrd="0" presId="urn:microsoft.com/office/officeart/2009/3/layout/IncreasingArrowsProcess"/>
    <dgm:cxn modelId="{B2AFA978-6E7C-45FE-930B-83BD568CA191}" type="presParOf" srcId="{50B55873-A98E-4E8E-9401-188C397BEB04}" destId="{21912E3E-0CC9-49BC-8CF0-E3EE2B7CD91C}" srcOrd="1" destOrd="0" presId="urn:microsoft.com/office/officeart/2009/3/layout/IncreasingArrowsProcess"/>
    <dgm:cxn modelId="{7265C493-FA24-40DB-9817-01E0E642636A}" type="presParOf" srcId="{50B55873-A98E-4E8E-9401-188C397BEB04}" destId="{EF4A4664-DF62-492A-A59F-62E156450CD7}" srcOrd="2" destOrd="0" presId="urn:microsoft.com/office/officeart/2009/3/layout/IncreasingArrowsProcess"/>
    <dgm:cxn modelId="{5FBC1752-F318-45A2-A682-CC747AFCE1ED}" type="presParOf" srcId="{50B55873-A98E-4E8E-9401-188C397BEB04}" destId="{1A4235CC-5986-47F7-893D-1552CF546CEB}" srcOrd="3" destOrd="0" presId="urn:microsoft.com/office/officeart/2009/3/layout/IncreasingArrowsProcess"/>
    <dgm:cxn modelId="{70335AC8-B0E9-4BCA-84C6-FC46F0EA3A6F}" type="presParOf" srcId="{50B55873-A98E-4E8E-9401-188C397BEB04}" destId="{F2713AE8-E719-4F7D-A502-1E76C0A6CD3E}" srcOrd="4"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0DB73AB-11D3-4C5B-81F4-9753AAD64900}" type="doc">
      <dgm:prSet loTypeId="urn:microsoft.com/office/officeart/2005/8/layout/process2" loCatId="process" qsTypeId="urn:microsoft.com/office/officeart/2005/8/quickstyle/simple1" qsCatId="simple" csTypeId="urn:microsoft.com/office/officeart/2005/8/colors/accent1_2" csCatId="accent1" phldr="1"/>
      <dgm:spPr/>
    </dgm:pt>
    <dgm:pt modelId="{B1B993BC-15C2-47B3-B664-0C37664A9603}">
      <dgm:prSet phldrT="[文字]" custT="1"/>
      <dgm:spPr>
        <a:solidFill>
          <a:srgbClr val="FF9933"/>
        </a:solidFill>
      </dgm:spPr>
      <dgm:t>
        <a:bodyPr/>
        <a:lstStyle/>
        <a:p>
          <a:r>
            <a:rPr lang="zh-TW" altLang="en-US" sz="2400" b="1" dirty="0"/>
            <a:t>國中教育會考</a:t>
          </a:r>
        </a:p>
      </dgm:t>
    </dgm:pt>
    <dgm:pt modelId="{06457E71-C748-497C-AA46-073750EC53CC}" type="parTrans" cxnId="{10112FE5-C939-4E7F-9E70-C6D516F45DA6}">
      <dgm:prSet/>
      <dgm:spPr/>
      <dgm:t>
        <a:bodyPr/>
        <a:lstStyle/>
        <a:p>
          <a:endParaRPr lang="zh-TW" altLang="en-US"/>
        </a:p>
      </dgm:t>
    </dgm:pt>
    <dgm:pt modelId="{9C25D5A8-0A73-4B43-A594-E306BAE5FA37}" type="sibTrans" cxnId="{10112FE5-C939-4E7F-9E70-C6D516F45DA6}">
      <dgm:prSet/>
      <dgm:spPr/>
      <dgm:t>
        <a:bodyPr/>
        <a:lstStyle/>
        <a:p>
          <a:endParaRPr lang="zh-TW" altLang="en-US"/>
        </a:p>
      </dgm:t>
    </dgm:pt>
    <dgm:pt modelId="{328C93A3-7D39-4D09-8B80-44E0294302ED}">
      <dgm:prSet phldrT="[文字]" custT="1"/>
      <dgm:spPr/>
      <dgm:t>
        <a:bodyPr/>
        <a:lstStyle/>
        <a:p>
          <a:r>
            <a:rPr lang="zh-TW" altLang="en-US" sz="2400" b="1" dirty="0"/>
            <a:t>五專優先免試入學</a:t>
          </a:r>
        </a:p>
      </dgm:t>
    </dgm:pt>
    <dgm:pt modelId="{F33FC6B5-A9DB-471B-A8F6-409B87B0FE4F}" type="parTrans" cxnId="{1BD2C09C-7273-47D3-969F-4103795419D3}">
      <dgm:prSet/>
      <dgm:spPr/>
      <dgm:t>
        <a:bodyPr/>
        <a:lstStyle/>
        <a:p>
          <a:endParaRPr lang="zh-TW" altLang="en-US"/>
        </a:p>
      </dgm:t>
    </dgm:pt>
    <dgm:pt modelId="{4B328E2D-60D0-4654-BC57-9D440A3EE027}" type="sibTrans" cxnId="{1BD2C09C-7273-47D3-969F-4103795419D3}">
      <dgm:prSet/>
      <dgm:spPr/>
      <dgm:t>
        <a:bodyPr/>
        <a:lstStyle/>
        <a:p>
          <a:endParaRPr lang="zh-TW" altLang="en-US"/>
        </a:p>
      </dgm:t>
    </dgm:pt>
    <dgm:pt modelId="{54EC2EC6-E285-4176-9F39-11EAD402EACA}">
      <dgm:prSet phldrT="[文字]" custT="1"/>
      <dgm:spPr/>
      <dgm:t>
        <a:bodyPr/>
        <a:lstStyle/>
        <a:p>
          <a:r>
            <a:rPr lang="zh-TW" altLang="en-US" sz="2400" b="1" dirty="0"/>
            <a:t>各校五專免試續招</a:t>
          </a:r>
        </a:p>
      </dgm:t>
    </dgm:pt>
    <dgm:pt modelId="{711BD8EF-1AB8-483C-8F6B-62C2F2C8B25C}" type="parTrans" cxnId="{61ACAA7F-8126-4769-B7BE-D1BF884D2AAC}">
      <dgm:prSet/>
      <dgm:spPr/>
      <dgm:t>
        <a:bodyPr/>
        <a:lstStyle/>
        <a:p>
          <a:endParaRPr lang="zh-TW" altLang="en-US"/>
        </a:p>
      </dgm:t>
    </dgm:pt>
    <dgm:pt modelId="{9A63DD0E-341C-429B-8E8C-0C2D3F118941}" type="sibTrans" cxnId="{61ACAA7F-8126-4769-B7BE-D1BF884D2AAC}">
      <dgm:prSet/>
      <dgm:spPr/>
      <dgm:t>
        <a:bodyPr/>
        <a:lstStyle/>
        <a:p>
          <a:endParaRPr lang="zh-TW" altLang="en-US"/>
        </a:p>
      </dgm:t>
    </dgm:pt>
    <dgm:pt modelId="{A56129A2-50B5-40FE-98DF-3DA9EF5449FE}">
      <dgm:prSet phldrT="[文字]" custT="1"/>
      <dgm:spPr/>
      <dgm:t>
        <a:bodyPr/>
        <a:lstStyle/>
        <a:p>
          <a:r>
            <a:rPr lang="zh-TW" altLang="en-US" sz="2400" b="1" dirty="0"/>
            <a:t>北、中、南區五專聯合免試入學</a:t>
          </a:r>
        </a:p>
      </dgm:t>
    </dgm:pt>
    <dgm:pt modelId="{0629FA38-1C77-44BE-8C6A-96B5769317D6}" type="parTrans" cxnId="{2730490D-7368-42CC-BBE3-188BC2C982A8}">
      <dgm:prSet/>
      <dgm:spPr/>
      <dgm:t>
        <a:bodyPr/>
        <a:lstStyle/>
        <a:p>
          <a:endParaRPr lang="zh-TW" altLang="en-US"/>
        </a:p>
      </dgm:t>
    </dgm:pt>
    <dgm:pt modelId="{1AADE01A-CA16-4FEF-8A3E-48546DA062B1}" type="sibTrans" cxnId="{2730490D-7368-42CC-BBE3-188BC2C982A8}">
      <dgm:prSet/>
      <dgm:spPr/>
      <dgm:t>
        <a:bodyPr/>
        <a:lstStyle/>
        <a:p>
          <a:endParaRPr lang="zh-TW" altLang="en-US"/>
        </a:p>
      </dgm:t>
    </dgm:pt>
    <dgm:pt modelId="{169AD0E1-2DB5-4388-94D8-7351D77DBD9E}">
      <dgm:prSet phldrT="[文字]" custT="1"/>
      <dgm:spPr>
        <a:solidFill>
          <a:srgbClr val="6600CC"/>
        </a:solidFill>
      </dgm:spPr>
      <dgm:t>
        <a:bodyPr/>
        <a:lstStyle/>
        <a:p>
          <a:r>
            <a:rPr lang="zh-TW" altLang="en-US" sz="2400" b="1" dirty="0"/>
            <a:t>五專完全免試入學</a:t>
          </a:r>
        </a:p>
      </dgm:t>
    </dgm:pt>
    <dgm:pt modelId="{B6D560E0-5EFB-4EBF-96CD-11EA20D07D91}" type="parTrans" cxnId="{059DB8F2-3E70-4A53-BC44-35E3D5A07AAB}">
      <dgm:prSet/>
      <dgm:spPr/>
      <dgm:t>
        <a:bodyPr/>
        <a:lstStyle/>
        <a:p>
          <a:endParaRPr lang="zh-TW" altLang="en-US"/>
        </a:p>
      </dgm:t>
    </dgm:pt>
    <dgm:pt modelId="{E58C629F-384F-4381-8316-3BB3B2550A64}" type="sibTrans" cxnId="{059DB8F2-3E70-4A53-BC44-35E3D5A07AAB}">
      <dgm:prSet/>
      <dgm:spPr/>
      <dgm:t>
        <a:bodyPr/>
        <a:lstStyle/>
        <a:p>
          <a:endParaRPr lang="zh-TW" altLang="en-US"/>
        </a:p>
      </dgm:t>
    </dgm:pt>
    <dgm:pt modelId="{73DB2936-8DE2-4A0E-97E1-E7BDA75E7344}" type="pres">
      <dgm:prSet presAssocID="{30DB73AB-11D3-4C5B-81F4-9753AAD64900}" presName="linearFlow" presStyleCnt="0">
        <dgm:presLayoutVars>
          <dgm:resizeHandles val="exact"/>
        </dgm:presLayoutVars>
      </dgm:prSet>
      <dgm:spPr/>
    </dgm:pt>
    <dgm:pt modelId="{458CE39A-CEFE-45BB-8D0D-BBE83C93ACF5}" type="pres">
      <dgm:prSet presAssocID="{169AD0E1-2DB5-4388-94D8-7351D77DBD9E}" presName="node" presStyleLbl="node1" presStyleIdx="0" presStyleCnt="5" custScaleX="238097">
        <dgm:presLayoutVars>
          <dgm:bulletEnabled val="1"/>
        </dgm:presLayoutVars>
      </dgm:prSet>
      <dgm:spPr/>
    </dgm:pt>
    <dgm:pt modelId="{D9467084-CDFA-4AB4-88C0-F5617AA9EB33}" type="pres">
      <dgm:prSet presAssocID="{E58C629F-384F-4381-8316-3BB3B2550A64}" presName="sibTrans" presStyleLbl="sibTrans2D1" presStyleIdx="0" presStyleCnt="4"/>
      <dgm:spPr/>
    </dgm:pt>
    <dgm:pt modelId="{BA779503-5C17-417C-A654-C4FA3017D8CD}" type="pres">
      <dgm:prSet presAssocID="{E58C629F-384F-4381-8316-3BB3B2550A64}" presName="connectorText" presStyleLbl="sibTrans2D1" presStyleIdx="0" presStyleCnt="4"/>
      <dgm:spPr/>
    </dgm:pt>
    <dgm:pt modelId="{B69EF004-6D3F-4C72-8CD0-A21D72F9DEA6}" type="pres">
      <dgm:prSet presAssocID="{B1B993BC-15C2-47B3-B664-0C37664A9603}" presName="node" presStyleLbl="node1" presStyleIdx="1" presStyleCnt="5" custScaleX="241331">
        <dgm:presLayoutVars>
          <dgm:bulletEnabled val="1"/>
        </dgm:presLayoutVars>
      </dgm:prSet>
      <dgm:spPr/>
    </dgm:pt>
    <dgm:pt modelId="{DDE17ACA-FB47-4EA3-B3A1-51BEB767A3DC}" type="pres">
      <dgm:prSet presAssocID="{9C25D5A8-0A73-4B43-A594-E306BAE5FA37}" presName="sibTrans" presStyleLbl="sibTrans2D1" presStyleIdx="1" presStyleCnt="4"/>
      <dgm:spPr/>
    </dgm:pt>
    <dgm:pt modelId="{2F4E9EF8-D459-4FE8-A31E-BE654BDF6EDA}" type="pres">
      <dgm:prSet presAssocID="{9C25D5A8-0A73-4B43-A594-E306BAE5FA37}" presName="connectorText" presStyleLbl="sibTrans2D1" presStyleIdx="1" presStyleCnt="4"/>
      <dgm:spPr/>
    </dgm:pt>
    <dgm:pt modelId="{00932726-DBBC-4C03-9BA9-3C5F121BAAD5}" type="pres">
      <dgm:prSet presAssocID="{328C93A3-7D39-4D09-8B80-44E0294302ED}" presName="node" presStyleLbl="node1" presStyleIdx="2" presStyleCnt="5" custScaleX="238944" custLinFactNeighborX="-1027" custLinFactNeighborY="-9633">
        <dgm:presLayoutVars>
          <dgm:bulletEnabled val="1"/>
        </dgm:presLayoutVars>
      </dgm:prSet>
      <dgm:spPr/>
    </dgm:pt>
    <dgm:pt modelId="{3F63D755-0416-437B-A0EE-DB5A3315B0EE}" type="pres">
      <dgm:prSet presAssocID="{4B328E2D-60D0-4654-BC57-9D440A3EE027}" presName="sibTrans" presStyleLbl="sibTrans2D1" presStyleIdx="2" presStyleCnt="4"/>
      <dgm:spPr/>
    </dgm:pt>
    <dgm:pt modelId="{374A47CB-AF24-4828-8C21-C7B2A5A98457}" type="pres">
      <dgm:prSet presAssocID="{4B328E2D-60D0-4654-BC57-9D440A3EE027}" presName="connectorText" presStyleLbl="sibTrans2D1" presStyleIdx="2" presStyleCnt="4"/>
      <dgm:spPr/>
    </dgm:pt>
    <dgm:pt modelId="{6D0940DE-5D4C-4D80-879A-552621E9B2C9}" type="pres">
      <dgm:prSet presAssocID="{A56129A2-50B5-40FE-98DF-3DA9EF5449FE}" presName="node" presStyleLbl="node1" presStyleIdx="3" presStyleCnt="5" custScaleX="237523">
        <dgm:presLayoutVars>
          <dgm:bulletEnabled val="1"/>
        </dgm:presLayoutVars>
      </dgm:prSet>
      <dgm:spPr/>
    </dgm:pt>
    <dgm:pt modelId="{F8E2226E-A1FF-405B-B86D-6A24EFE37960}" type="pres">
      <dgm:prSet presAssocID="{1AADE01A-CA16-4FEF-8A3E-48546DA062B1}" presName="sibTrans" presStyleLbl="sibTrans2D1" presStyleIdx="3" presStyleCnt="4"/>
      <dgm:spPr/>
    </dgm:pt>
    <dgm:pt modelId="{F09437D2-9F4B-466D-BD06-5D9B521A3801}" type="pres">
      <dgm:prSet presAssocID="{1AADE01A-CA16-4FEF-8A3E-48546DA062B1}" presName="connectorText" presStyleLbl="sibTrans2D1" presStyleIdx="3" presStyleCnt="4"/>
      <dgm:spPr/>
    </dgm:pt>
    <dgm:pt modelId="{DAA0B98B-71C7-4412-98F2-C3F1E8CA7C4D}" type="pres">
      <dgm:prSet presAssocID="{54EC2EC6-E285-4176-9F39-11EAD402EACA}" presName="node" presStyleLbl="node1" presStyleIdx="4" presStyleCnt="5" custScaleX="239222">
        <dgm:presLayoutVars>
          <dgm:bulletEnabled val="1"/>
        </dgm:presLayoutVars>
      </dgm:prSet>
      <dgm:spPr/>
    </dgm:pt>
  </dgm:ptLst>
  <dgm:cxnLst>
    <dgm:cxn modelId="{2730490D-7368-42CC-BBE3-188BC2C982A8}" srcId="{30DB73AB-11D3-4C5B-81F4-9753AAD64900}" destId="{A56129A2-50B5-40FE-98DF-3DA9EF5449FE}" srcOrd="3" destOrd="0" parTransId="{0629FA38-1C77-44BE-8C6A-96B5769317D6}" sibTransId="{1AADE01A-CA16-4FEF-8A3E-48546DA062B1}"/>
    <dgm:cxn modelId="{1D74F515-045C-4867-A627-1A53476AAD58}" type="presOf" srcId="{4B328E2D-60D0-4654-BC57-9D440A3EE027}" destId="{3F63D755-0416-437B-A0EE-DB5A3315B0EE}" srcOrd="0" destOrd="0" presId="urn:microsoft.com/office/officeart/2005/8/layout/process2"/>
    <dgm:cxn modelId="{468A6619-4A5C-4BE0-9C76-E88B16AA7CE7}" type="presOf" srcId="{54EC2EC6-E285-4176-9F39-11EAD402EACA}" destId="{DAA0B98B-71C7-4412-98F2-C3F1E8CA7C4D}" srcOrd="0" destOrd="0" presId="urn:microsoft.com/office/officeart/2005/8/layout/process2"/>
    <dgm:cxn modelId="{69BCB430-8560-4FE1-9FA1-8FD20BA5BCCB}" type="presOf" srcId="{4B328E2D-60D0-4654-BC57-9D440A3EE027}" destId="{374A47CB-AF24-4828-8C21-C7B2A5A98457}" srcOrd="1" destOrd="0" presId="urn:microsoft.com/office/officeart/2005/8/layout/process2"/>
    <dgm:cxn modelId="{CB012A45-967D-47B0-BE86-B2E073E541D5}" type="presOf" srcId="{1AADE01A-CA16-4FEF-8A3E-48546DA062B1}" destId="{F8E2226E-A1FF-405B-B86D-6A24EFE37960}" srcOrd="0" destOrd="0" presId="urn:microsoft.com/office/officeart/2005/8/layout/process2"/>
    <dgm:cxn modelId="{67430167-BDEE-4308-B09C-74AF91C7F5E1}" type="presOf" srcId="{9C25D5A8-0A73-4B43-A594-E306BAE5FA37}" destId="{2F4E9EF8-D459-4FE8-A31E-BE654BDF6EDA}" srcOrd="1" destOrd="0" presId="urn:microsoft.com/office/officeart/2005/8/layout/process2"/>
    <dgm:cxn modelId="{B8E89773-749C-4E67-8F70-B213D6F7B0C7}" type="presOf" srcId="{9C25D5A8-0A73-4B43-A594-E306BAE5FA37}" destId="{DDE17ACA-FB47-4EA3-B3A1-51BEB767A3DC}" srcOrd="0" destOrd="0" presId="urn:microsoft.com/office/officeart/2005/8/layout/process2"/>
    <dgm:cxn modelId="{A272315A-0CA7-4B74-8722-D6D458F2E82D}" type="presOf" srcId="{B1B993BC-15C2-47B3-B664-0C37664A9603}" destId="{B69EF004-6D3F-4C72-8CD0-A21D72F9DEA6}" srcOrd="0" destOrd="0" presId="urn:microsoft.com/office/officeart/2005/8/layout/process2"/>
    <dgm:cxn modelId="{61ACAA7F-8126-4769-B7BE-D1BF884D2AAC}" srcId="{30DB73AB-11D3-4C5B-81F4-9753AAD64900}" destId="{54EC2EC6-E285-4176-9F39-11EAD402EACA}" srcOrd="4" destOrd="0" parTransId="{711BD8EF-1AB8-483C-8F6B-62C2F2C8B25C}" sibTransId="{9A63DD0E-341C-429B-8E8C-0C2D3F118941}"/>
    <dgm:cxn modelId="{F2D22393-748F-4453-AC1F-159A36422C36}" type="presOf" srcId="{E58C629F-384F-4381-8316-3BB3B2550A64}" destId="{D9467084-CDFA-4AB4-88C0-F5617AA9EB33}" srcOrd="0" destOrd="0" presId="urn:microsoft.com/office/officeart/2005/8/layout/process2"/>
    <dgm:cxn modelId="{1BD2C09C-7273-47D3-969F-4103795419D3}" srcId="{30DB73AB-11D3-4C5B-81F4-9753AAD64900}" destId="{328C93A3-7D39-4D09-8B80-44E0294302ED}" srcOrd="2" destOrd="0" parTransId="{F33FC6B5-A9DB-471B-A8F6-409B87B0FE4F}" sibTransId="{4B328E2D-60D0-4654-BC57-9D440A3EE027}"/>
    <dgm:cxn modelId="{37EBE2D1-2368-46DA-832F-6C140797A224}" type="presOf" srcId="{169AD0E1-2DB5-4388-94D8-7351D77DBD9E}" destId="{458CE39A-CEFE-45BB-8D0D-BBE83C93ACF5}" srcOrd="0" destOrd="0" presId="urn:microsoft.com/office/officeart/2005/8/layout/process2"/>
    <dgm:cxn modelId="{8235F2D9-059C-4846-B7F1-9124839E00A5}" type="presOf" srcId="{30DB73AB-11D3-4C5B-81F4-9753AAD64900}" destId="{73DB2936-8DE2-4A0E-97E1-E7BDA75E7344}" srcOrd="0" destOrd="0" presId="urn:microsoft.com/office/officeart/2005/8/layout/process2"/>
    <dgm:cxn modelId="{D36730DA-1D2D-4918-8E36-2A965FFCE705}" type="presOf" srcId="{E58C629F-384F-4381-8316-3BB3B2550A64}" destId="{BA779503-5C17-417C-A654-C4FA3017D8CD}" srcOrd="1" destOrd="0" presId="urn:microsoft.com/office/officeart/2005/8/layout/process2"/>
    <dgm:cxn modelId="{E72278E3-6C3F-4DA8-8A7A-BCD35BBAD68F}" type="presOf" srcId="{A56129A2-50B5-40FE-98DF-3DA9EF5449FE}" destId="{6D0940DE-5D4C-4D80-879A-552621E9B2C9}" srcOrd="0" destOrd="0" presId="urn:microsoft.com/office/officeart/2005/8/layout/process2"/>
    <dgm:cxn modelId="{4E8ADEE3-EEB9-45AC-ABE3-5E3A6C0E569F}" type="presOf" srcId="{1AADE01A-CA16-4FEF-8A3E-48546DA062B1}" destId="{F09437D2-9F4B-466D-BD06-5D9B521A3801}" srcOrd="1" destOrd="0" presId="urn:microsoft.com/office/officeart/2005/8/layout/process2"/>
    <dgm:cxn modelId="{10112FE5-C939-4E7F-9E70-C6D516F45DA6}" srcId="{30DB73AB-11D3-4C5B-81F4-9753AAD64900}" destId="{B1B993BC-15C2-47B3-B664-0C37664A9603}" srcOrd="1" destOrd="0" parTransId="{06457E71-C748-497C-AA46-073750EC53CC}" sibTransId="{9C25D5A8-0A73-4B43-A594-E306BAE5FA37}"/>
    <dgm:cxn modelId="{9B14F1E7-AF4D-427A-9C67-EE22E3F94FD0}" type="presOf" srcId="{328C93A3-7D39-4D09-8B80-44E0294302ED}" destId="{00932726-DBBC-4C03-9BA9-3C5F121BAAD5}" srcOrd="0" destOrd="0" presId="urn:microsoft.com/office/officeart/2005/8/layout/process2"/>
    <dgm:cxn modelId="{059DB8F2-3E70-4A53-BC44-35E3D5A07AAB}" srcId="{30DB73AB-11D3-4C5B-81F4-9753AAD64900}" destId="{169AD0E1-2DB5-4388-94D8-7351D77DBD9E}" srcOrd="0" destOrd="0" parTransId="{B6D560E0-5EFB-4EBF-96CD-11EA20D07D91}" sibTransId="{E58C629F-384F-4381-8316-3BB3B2550A64}"/>
    <dgm:cxn modelId="{ACC3A6B9-0CFF-48CA-B8F5-D3EEA85BE62E}" type="presParOf" srcId="{73DB2936-8DE2-4A0E-97E1-E7BDA75E7344}" destId="{458CE39A-CEFE-45BB-8D0D-BBE83C93ACF5}" srcOrd="0" destOrd="0" presId="urn:microsoft.com/office/officeart/2005/8/layout/process2"/>
    <dgm:cxn modelId="{7EF1EE0D-1EBC-47FD-B77D-7DDF5747039E}" type="presParOf" srcId="{73DB2936-8DE2-4A0E-97E1-E7BDA75E7344}" destId="{D9467084-CDFA-4AB4-88C0-F5617AA9EB33}" srcOrd="1" destOrd="0" presId="urn:microsoft.com/office/officeart/2005/8/layout/process2"/>
    <dgm:cxn modelId="{30BB5805-C2CB-4FEF-8C45-81C7EAE79A3C}" type="presParOf" srcId="{D9467084-CDFA-4AB4-88C0-F5617AA9EB33}" destId="{BA779503-5C17-417C-A654-C4FA3017D8CD}" srcOrd="0" destOrd="0" presId="urn:microsoft.com/office/officeart/2005/8/layout/process2"/>
    <dgm:cxn modelId="{B34A5334-0B95-4C6B-B8A7-18BDADC24733}" type="presParOf" srcId="{73DB2936-8DE2-4A0E-97E1-E7BDA75E7344}" destId="{B69EF004-6D3F-4C72-8CD0-A21D72F9DEA6}" srcOrd="2" destOrd="0" presId="urn:microsoft.com/office/officeart/2005/8/layout/process2"/>
    <dgm:cxn modelId="{40700E05-D9CE-4643-8B7C-42F48C10E020}" type="presParOf" srcId="{73DB2936-8DE2-4A0E-97E1-E7BDA75E7344}" destId="{DDE17ACA-FB47-4EA3-B3A1-51BEB767A3DC}" srcOrd="3" destOrd="0" presId="urn:microsoft.com/office/officeart/2005/8/layout/process2"/>
    <dgm:cxn modelId="{76C3EB38-D219-40C6-8337-3366AEFD8D10}" type="presParOf" srcId="{DDE17ACA-FB47-4EA3-B3A1-51BEB767A3DC}" destId="{2F4E9EF8-D459-4FE8-A31E-BE654BDF6EDA}" srcOrd="0" destOrd="0" presId="urn:microsoft.com/office/officeart/2005/8/layout/process2"/>
    <dgm:cxn modelId="{832544E2-2647-413E-837A-E6DB02D0007C}" type="presParOf" srcId="{73DB2936-8DE2-4A0E-97E1-E7BDA75E7344}" destId="{00932726-DBBC-4C03-9BA9-3C5F121BAAD5}" srcOrd="4" destOrd="0" presId="urn:microsoft.com/office/officeart/2005/8/layout/process2"/>
    <dgm:cxn modelId="{415BA9CD-FB71-4B18-894A-0D385EED053B}" type="presParOf" srcId="{73DB2936-8DE2-4A0E-97E1-E7BDA75E7344}" destId="{3F63D755-0416-437B-A0EE-DB5A3315B0EE}" srcOrd="5" destOrd="0" presId="urn:microsoft.com/office/officeart/2005/8/layout/process2"/>
    <dgm:cxn modelId="{A6FD1BAA-F462-4BC6-9840-FA03C26BCEE8}" type="presParOf" srcId="{3F63D755-0416-437B-A0EE-DB5A3315B0EE}" destId="{374A47CB-AF24-4828-8C21-C7B2A5A98457}" srcOrd="0" destOrd="0" presId="urn:microsoft.com/office/officeart/2005/8/layout/process2"/>
    <dgm:cxn modelId="{5355E1CD-EEE7-40E2-A6B0-4CBD5F743A4B}" type="presParOf" srcId="{73DB2936-8DE2-4A0E-97E1-E7BDA75E7344}" destId="{6D0940DE-5D4C-4D80-879A-552621E9B2C9}" srcOrd="6" destOrd="0" presId="urn:microsoft.com/office/officeart/2005/8/layout/process2"/>
    <dgm:cxn modelId="{E412C67B-BD8F-49CC-ADB8-4C4B8D3B88CF}" type="presParOf" srcId="{73DB2936-8DE2-4A0E-97E1-E7BDA75E7344}" destId="{F8E2226E-A1FF-405B-B86D-6A24EFE37960}" srcOrd="7" destOrd="0" presId="urn:microsoft.com/office/officeart/2005/8/layout/process2"/>
    <dgm:cxn modelId="{67775FFE-9F8D-4E72-8D3B-A540A36E0BE8}" type="presParOf" srcId="{F8E2226E-A1FF-405B-B86D-6A24EFE37960}" destId="{F09437D2-9F4B-466D-BD06-5D9B521A3801}" srcOrd="0" destOrd="0" presId="urn:microsoft.com/office/officeart/2005/8/layout/process2"/>
    <dgm:cxn modelId="{EDEF9D77-E47B-4F5A-AAF4-77DEE49F7296}" type="presParOf" srcId="{73DB2936-8DE2-4A0E-97E1-E7BDA75E7344}" destId="{DAA0B98B-71C7-4412-98F2-C3F1E8CA7C4D}"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競賽</a:t>
          </a:r>
          <a:r>
            <a:rPr lang="en-US" altLang="zh-TW" sz="1800" dirty="0">
              <a:latin typeface="+mj-ea"/>
              <a:ea typeface="+mj-ea"/>
            </a:rPr>
            <a:t>(</a:t>
          </a:r>
          <a:r>
            <a:rPr lang="zh-TW" altLang="en-US" sz="1800" dirty="0">
              <a:latin typeface="+mj-ea"/>
              <a:ea typeface="+mj-ea"/>
            </a:rPr>
            <a:t>國際性、全國性、區域及縣市競賽等</a:t>
          </a:r>
          <a:r>
            <a:rPr lang="en-US" altLang="zh-TW" sz="1800" dirty="0">
              <a:latin typeface="+mj-ea"/>
              <a:ea typeface="+mj-ea"/>
            </a:rPr>
            <a:t>)</a:t>
          </a:r>
          <a:endParaRPr lang="zh-TW" altLang="en-US" sz="1800" dirty="0">
            <a:latin typeface="+mj-ea"/>
            <a:ea typeface="+mj-ea"/>
          </a:endParaRP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F04C72F4-03B8-4B06-AE9C-2790F387F400}">
      <dgm:prSet phldrT="[文字]" custT="1"/>
      <dgm:spPr/>
      <dgm:t>
        <a:bodyPr/>
        <a:lstStyle/>
        <a:p>
          <a:r>
            <a:rPr lang="zh-TW" altLang="en-US" sz="1800" dirty="0">
              <a:latin typeface="+mj-ea"/>
              <a:ea typeface="+mj-ea"/>
            </a:rPr>
            <a:t>服務學習</a:t>
          </a:r>
          <a:r>
            <a:rPr lang="en-US" altLang="zh-TW" sz="1800" dirty="0">
              <a:latin typeface="+mj-ea"/>
              <a:ea typeface="+mj-ea"/>
            </a:rPr>
            <a:t>(</a:t>
          </a:r>
          <a:r>
            <a:rPr lang="zh-TW" altLang="en-US" sz="1800" dirty="0">
              <a:latin typeface="+mj-ea"/>
              <a:ea typeface="+mj-ea"/>
            </a:rPr>
            <a:t>包含班級幹部、小老師及社團幹部等</a:t>
          </a:r>
          <a:r>
            <a:rPr lang="en-US" altLang="zh-TW" sz="1800" dirty="0">
              <a:latin typeface="+mj-ea"/>
              <a:ea typeface="+mj-ea"/>
            </a:rPr>
            <a:t>)</a:t>
          </a:r>
          <a:endParaRPr lang="zh-TW" altLang="en-US" sz="1800" dirty="0">
            <a:latin typeface="+mj-ea"/>
            <a:ea typeface="+mj-ea"/>
          </a:endParaRPr>
        </a:p>
      </dgm:t>
    </dgm:pt>
    <dgm:pt modelId="{08203813-339A-4C78-A159-BE8E9FFBAE8F}" type="parTrans" cxnId="{D8593C61-3C72-4354-A5A3-B04EC9B3726F}">
      <dgm:prSet/>
      <dgm:spPr/>
      <dgm:t>
        <a:bodyPr/>
        <a:lstStyle/>
        <a:p>
          <a:endParaRPr lang="zh-TW" altLang="en-US"/>
        </a:p>
      </dgm:t>
    </dgm:pt>
    <dgm:pt modelId="{C50A29C4-0E0A-4CCB-981E-6134BB64CC70}" type="sibTrans" cxnId="{D8593C61-3C72-4354-A5A3-B04EC9B3726F}">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技藝教育課程</a:t>
          </a:r>
          <a:r>
            <a:rPr lang="zh-TW" sz="1800" dirty="0">
              <a:solidFill>
                <a:srgbClr val="FF0000"/>
              </a:solidFill>
            </a:rPr>
            <a:t>以單一學期之百分制成績擇優採計</a:t>
          </a:r>
          <a:endParaRPr lang="zh-TW" altLang="en-US" sz="1800" dirty="0">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8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志願序</a:t>
          </a: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健康與體育、藝術、綜合活動及</a:t>
          </a:r>
          <a:r>
            <a:rPr lang="zh-TW" altLang="en-US" sz="1800" dirty="0">
              <a:solidFill>
                <a:srgbClr val="FF0000"/>
              </a:solidFill>
              <a:latin typeface="+mj-ea"/>
              <a:ea typeface="+mj-ea"/>
            </a:rPr>
            <a:t>科技</a:t>
          </a: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國文、數學、英語、自然、社會及寫作測驗</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63041393-C8AC-43BC-B275-7A15346154D0}">
      <dgm:prSet phldrT="[文字]" custT="1"/>
      <dgm:spPr/>
      <dgm:t>
        <a:bodyPr/>
        <a:lstStyle/>
        <a:p>
          <a:r>
            <a:rPr lang="en-US" altLang="zh-TW" sz="2000" dirty="0">
              <a:latin typeface="+mj-ea"/>
              <a:ea typeface="+mj-ea"/>
            </a:rPr>
            <a:t>5</a:t>
          </a:r>
          <a:r>
            <a:rPr lang="zh-TW" altLang="en-US" sz="2000" dirty="0">
              <a:latin typeface="+mj-ea"/>
              <a:ea typeface="+mj-ea"/>
            </a:rPr>
            <a:t>個志願為</a:t>
          </a:r>
          <a:r>
            <a:rPr lang="en-US" altLang="zh-TW" sz="2000" dirty="0">
              <a:latin typeface="+mj-ea"/>
              <a:ea typeface="+mj-ea"/>
            </a:rPr>
            <a:t>1</a:t>
          </a:r>
          <a:r>
            <a:rPr lang="zh-TW" altLang="en-US" sz="2000" dirty="0">
              <a:latin typeface="+mj-ea"/>
              <a:ea typeface="+mj-ea"/>
            </a:rPr>
            <a:t>個群組</a:t>
          </a:r>
        </a:p>
      </dgm:t>
    </dgm:pt>
    <dgm:pt modelId="{5E1A606C-1116-4D2A-BB90-FE54A3B330B8}" type="parTrans" cxnId="{E3982A09-1B28-482F-A527-2D016A1C0AB6}">
      <dgm:prSet/>
      <dgm:spPr/>
      <dgm:t>
        <a:bodyPr/>
        <a:lstStyle/>
        <a:p>
          <a:endParaRPr lang="zh-TW" altLang="en-US"/>
        </a:p>
      </dgm:t>
    </dgm:pt>
    <dgm:pt modelId="{39213996-59F6-433E-86F2-7DED7C5FFDAB}" type="sibTrans" cxnId="{E3982A09-1B28-482F-A527-2D016A1C0AB6}">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6">
        <dgm:presLayoutVars>
          <dgm:chMax val="1"/>
          <dgm:bulletEnabled val="1"/>
        </dgm:presLayoutVars>
      </dgm:prSet>
      <dgm:spPr/>
    </dgm:pt>
    <dgm:pt modelId="{17286100-B698-46A5-9F02-E621E2E23D1E}" type="pres">
      <dgm:prSet presAssocID="{8DD9F4A7-4E7A-4A56-90DD-DE0E96222D60}" presName="descendantText" presStyleLbl="alignAccFollowNode1" presStyleIdx="0" presStyleCnt="6">
        <dgm:presLayoutVars>
          <dgm:bulletEnabled val="1"/>
        </dgm:presLayoutVars>
      </dgm:prSet>
      <dgm:spPr/>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6">
        <dgm:presLayoutVars>
          <dgm:chMax val="1"/>
          <dgm:bulletEnabled val="1"/>
        </dgm:presLayoutVars>
      </dgm:prSet>
      <dgm:spPr/>
    </dgm:pt>
    <dgm:pt modelId="{A95649B2-ECB4-40F1-ABFF-CBD79C90B937}" type="pres">
      <dgm:prSet presAssocID="{050C4F26-73A2-43F3-A792-46B0761A3A07}" presName="descendantText" presStyleLbl="alignAccFollowNode1" presStyleIdx="1" presStyleCnt="6">
        <dgm:presLayoutVars>
          <dgm:bulletEnabled val="1"/>
        </dgm:presLayoutVars>
      </dgm:prSet>
      <dgm:spPr/>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6">
        <dgm:presLayoutVars>
          <dgm:chMax val="1"/>
          <dgm:bulletEnabled val="1"/>
        </dgm:presLayoutVars>
      </dgm:prSet>
      <dgm:spPr/>
    </dgm:pt>
    <dgm:pt modelId="{C5C1D9AA-87D1-4844-B5AD-775A2E1DFD9E}" type="pres">
      <dgm:prSet presAssocID="{B27A85EA-6EB2-42C0-A162-2FDB517C4EDE}" presName="descendantText" presStyleLbl="alignAccFollowNode1" presStyleIdx="2" presStyleCnt="6">
        <dgm:presLayoutVars>
          <dgm:bulletEnabled val="1"/>
        </dgm:presLayoutVars>
      </dgm:prSet>
      <dgm:spPr/>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6">
        <dgm:presLayoutVars>
          <dgm:chMax val="1"/>
          <dgm:bulletEnabled val="1"/>
        </dgm:presLayoutVars>
      </dgm:prSet>
      <dgm:spPr/>
    </dgm:pt>
    <dgm:pt modelId="{6C83278D-045E-4A6B-B966-4BE7A05D069F}" type="pres">
      <dgm:prSet presAssocID="{F3EA221C-D096-468A-B2DD-B2A9A9E5C1D6}" presName="descendantText" presStyleLbl="alignAccFollowNode1" presStyleIdx="3" presStyleCnt="6">
        <dgm:presLayoutVars>
          <dgm:bulletEnabled val="1"/>
        </dgm:presLayoutVars>
      </dgm:prSet>
      <dgm:spPr/>
    </dgm:pt>
    <dgm:pt modelId="{038DD9FA-AEE8-4981-B3F6-CB023580FBD5}" type="pres">
      <dgm:prSet presAssocID="{B9B7E265-8C10-4412-93B5-E56CA5515A82}"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4" presStyleCnt="6">
        <dgm:presLayoutVars>
          <dgm:chMax val="1"/>
          <dgm:bulletEnabled val="1"/>
        </dgm:presLayoutVars>
      </dgm:prSet>
      <dgm:spPr/>
    </dgm:pt>
    <dgm:pt modelId="{6AD41B92-F3D3-48F1-9BDD-EC51EBEAEADA}" type="pres">
      <dgm:prSet presAssocID="{FB1474FE-597E-4607-9791-11B8A5F7D9AE}" presName="descendantText" presStyleLbl="alignAccFollowNode1" presStyleIdx="4" presStyleCnt="6">
        <dgm:presLayoutVars>
          <dgm:bulletEnabled val="1"/>
        </dgm:presLayoutVars>
      </dgm:prSet>
      <dgm:spPr/>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5" presStyleCnt="6">
        <dgm:presLayoutVars>
          <dgm:chMax val="1"/>
          <dgm:bulletEnabled val="1"/>
        </dgm:presLayoutVars>
      </dgm:prSet>
      <dgm:spPr/>
    </dgm:pt>
    <dgm:pt modelId="{ECF363B0-28F4-482C-909B-A4289889EB01}" type="pres">
      <dgm:prSet presAssocID="{99B60F1B-6B75-4DE8-965B-0FBAF719FF55}" presName="descendantText" presStyleLbl="alignAccFollowNode1" presStyleIdx="5" presStyleCnt="6">
        <dgm:presLayoutVars>
          <dgm:bulletEnabled val="1"/>
        </dgm:presLayoutVars>
      </dgm:prSet>
      <dgm:spPr/>
    </dgm:pt>
  </dgm:ptLst>
  <dgm:cxnLst>
    <dgm:cxn modelId="{76762007-B1E6-4281-926D-753430596E07}" type="presOf" srcId="{63340BBE-BC3C-47A4-B743-E3464493718E}" destId="{6AD41B92-F3D3-48F1-9BDD-EC51EBEAEADA}" srcOrd="0" destOrd="0" presId="urn:microsoft.com/office/officeart/2005/8/layout/vList5"/>
    <dgm:cxn modelId="{E3982A09-1B28-482F-A527-2D016A1C0AB6}" srcId="{99B60F1B-6B75-4DE8-965B-0FBAF719FF55}" destId="{63041393-C8AC-43BC-B275-7A15346154D0}" srcOrd="0" destOrd="0" parTransId="{5E1A606C-1116-4D2A-BB90-FE54A3B330B8}" sibTransId="{39213996-59F6-433E-86F2-7DED7C5FFDAB}"/>
    <dgm:cxn modelId="{580BDE0B-979B-44AB-8D19-AE429EA12ABB}" type="presOf" srcId="{050C4F26-73A2-43F3-A792-46B0761A3A07}" destId="{8B856DA0-6E9B-45A1-B68A-5629A9B8CE6B}" srcOrd="0" destOrd="0" presId="urn:microsoft.com/office/officeart/2005/8/layout/vList5"/>
    <dgm:cxn modelId="{59CDC20C-553E-49BC-9327-D2BEB993920A}" srcId="{B27A85EA-6EB2-42C0-A162-2FDB517C4EDE}" destId="{CC073D7F-884F-4B89-868E-24EA322D16A3}" srcOrd="0" destOrd="0" parTransId="{DAA7050F-51BB-4339-95CB-846AAFE08849}" sibTransId="{FC328400-98BD-4719-A770-B57F2AA06AD7}"/>
    <dgm:cxn modelId="{FE57BF0D-F164-463A-A2D8-069C8F8C0326}" srcId="{264ED6F2-92F5-4590-BD2D-F86D34A7138D}" destId="{FB1474FE-597E-4607-9791-11B8A5F7D9AE}" srcOrd="4" destOrd="0" parTransId="{ACF4050E-0495-423D-8193-58D1ADEB4D9B}" sibTransId="{306FB9C0-FD5B-45D3-BD5E-2215D1B13F52}"/>
    <dgm:cxn modelId="{DA159D20-3151-4414-BDDC-ECD388F05E73}" srcId="{264ED6F2-92F5-4590-BD2D-F86D34A7138D}" destId="{050C4F26-73A2-43F3-A792-46B0761A3A07}" srcOrd="1" destOrd="0" parTransId="{FAB97983-F79D-4D03-97CC-71FA28CFD978}" sibTransId="{71031D7D-EE59-43A7-A559-EF8FB6A0DADB}"/>
    <dgm:cxn modelId="{D01FDE3C-8F45-47A0-816F-51DB2345FE21}" type="presOf" srcId="{63041393-C8AC-43BC-B275-7A15346154D0}" destId="{ECF363B0-28F4-482C-909B-A4289889EB01}" srcOrd="0" destOrd="0" presId="urn:microsoft.com/office/officeart/2005/8/layout/vList5"/>
    <dgm:cxn modelId="{D8593C61-3C72-4354-A5A3-B04EC9B3726F}" srcId="{8DD9F4A7-4E7A-4A56-90DD-DE0E96222D60}" destId="{F04C72F4-03B8-4B06-AE9C-2790F387F400}" srcOrd="1" destOrd="0" parTransId="{08203813-339A-4C78-A159-BE8E9FFBAE8F}" sibTransId="{C50A29C4-0E0A-4CCB-981E-6134BB64CC70}"/>
    <dgm:cxn modelId="{54B76A43-57A8-4087-BEF7-CF6E07A3BD84}" type="presOf" srcId="{CC073D7F-884F-4B89-868E-24EA322D16A3}" destId="{C5C1D9AA-87D1-4844-B5AD-775A2E1DFD9E}" srcOrd="0" destOrd="0" presId="urn:microsoft.com/office/officeart/2005/8/layout/vList5"/>
    <dgm:cxn modelId="{313EA666-9451-4AD4-A1EB-BCCB7C458450}" srcId="{264ED6F2-92F5-4590-BD2D-F86D34A7138D}" destId="{F3EA221C-D096-468A-B2DD-B2A9A9E5C1D6}" srcOrd="3" destOrd="0" parTransId="{F8F94A23-79F5-4976-B4BC-155D2C0B438A}" sibTransId="{B9B7E265-8C10-4412-93B5-E56CA5515A82}"/>
    <dgm:cxn modelId="{6293BC46-8A23-41D6-B17C-83A2432BC7DC}" type="presOf" srcId="{99B60F1B-6B75-4DE8-965B-0FBAF719FF55}" destId="{8A497626-DC62-4B5B-A380-6BBA8349C384}" srcOrd="0" destOrd="0" presId="urn:microsoft.com/office/officeart/2005/8/layout/vList5"/>
    <dgm:cxn modelId="{55007049-BD17-4FE3-BEAE-52614FB5E9A1}" type="presOf" srcId="{F04C72F4-03B8-4B06-AE9C-2790F387F400}" destId="{17286100-B698-46A5-9F02-E621E2E23D1E}" srcOrd="0" destOrd="1" presId="urn:microsoft.com/office/officeart/2005/8/layout/vList5"/>
    <dgm:cxn modelId="{D2D2DF4A-0FBE-428E-8DC8-6F7104A1FF71}" srcId="{050C4F26-73A2-43F3-A792-46B0761A3A07}" destId="{3A6B9F7A-3E80-4B86-9417-BA3072585333}" srcOrd="0" destOrd="0" parTransId="{1A34BA03-9C6F-47A4-B443-D55DEB6874A4}" sibTransId="{918062FE-7ADD-44D3-8ACB-32B9C279D69A}"/>
    <dgm:cxn modelId="{6675ED4B-290D-4517-B7BA-94EDB37680B9}" type="presOf" srcId="{B27A85EA-6EB2-42C0-A162-2FDB517C4EDE}" destId="{9C1318B9-0D85-4A2E-9380-48E52EC78B2E}"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6299847A-A282-4A46-A4F8-A4A1172AD2A0}" type="presOf" srcId="{D55A1C74-F3DF-427B-8E40-9269717F3C81}" destId="{17286100-B698-46A5-9F02-E621E2E23D1E}" srcOrd="0" destOrd="0" presId="urn:microsoft.com/office/officeart/2005/8/layout/vList5"/>
    <dgm:cxn modelId="{FA7EFE8F-A41A-4A7D-A3A4-7264BC9F6494}" srcId="{264ED6F2-92F5-4590-BD2D-F86D34A7138D}" destId="{B27A85EA-6EB2-42C0-A162-2FDB517C4EDE}" srcOrd="2" destOrd="0" parTransId="{F6015AF0-9251-46AA-85C6-A8424BEDC55D}" sibTransId="{985FC365-D8A3-4E1D-B850-E19C65376E0E}"/>
    <dgm:cxn modelId="{E5DA00B9-6943-4E5A-8135-A1CE199F2684}" type="presOf" srcId="{3A6B9F7A-3E80-4B86-9417-BA3072585333}" destId="{A95649B2-ECB4-40F1-ABFF-CBD79C90B937}" srcOrd="0" destOrd="0" presId="urn:microsoft.com/office/officeart/2005/8/layout/vList5"/>
    <dgm:cxn modelId="{9CFB95B9-B8FD-46DE-9D6A-78F27B818F8B}" srcId="{264ED6F2-92F5-4590-BD2D-F86D34A7138D}" destId="{99B60F1B-6B75-4DE8-965B-0FBAF719FF55}" srcOrd="5" destOrd="0" parTransId="{8913A651-0EBE-4678-9BB4-6C5B2AFC01DC}" sibTransId="{96B24714-48F6-487D-AD5D-9119B78678CC}"/>
    <dgm:cxn modelId="{65764DBF-E238-4D46-AAD5-EE4043AD97D3}" type="presOf" srcId="{8DD9F4A7-4E7A-4A56-90DD-DE0E96222D60}" destId="{A26A2264-9B47-4CE1-B9A5-CC216D59BE0C}" srcOrd="0" destOrd="0" presId="urn:microsoft.com/office/officeart/2005/8/layout/vList5"/>
    <dgm:cxn modelId="{3CE666C1-F296-4E35-A87F-2B0B8429CBE9}" srcId="{F3EA221C-D096-468A-B2DD-B2A9A9E5C1D6}" destId="{13245362-807D-4584-9EB5-46D780838FEB}" srcOrd="0" destOrd="0" parTransId="{86355344-8CF3-4785-A2EF-E23E6847F0DF}" sibTransId="{C717EF4A-95A3-4242-B669-6EF86AC37EC8}"/>
    <dgm:cxn modelId="{C621EDDC-D1B9-4473-88B6-CF6613E16089}" type="presOf" srcId="{F3EA221C-D096-468A-B2DD-B2A9A9E5C1D6}" destId="{31FFA312-F675-4365-AE58-BD27B1469BBF}" srcOrd="0" destOrd="0" presId="urn:microsoft.com/office/officeart/2005/8/layout/vList5"/>
    <dgm:cxn modelId="{4B4297DD-BC0C-4BBC-B2DE-1BD2A1450330}" type="presOf" srcId="{13245362-807D-4584-9EB5-46D780838FEB}" destId="{6C83278D-045E-4A6B-B966-4BE7A05D069F}" srcOrd="0" destOrd="0" presId="urn:microsoft.com/office/officeart/2005/8/layout/vList5"/>
    <dgm:cxn modelId="{0029A6DE-A020-4AFE-8659-E106EDC59B8A}" srcId="{264ED6F2-92F5-4590-BD2D-F86D34A7138D}" destId="{8DD9F4A7-4E7A-4A56-90DD-DE0E96222D60}" srcOrd="0" destOrd="0" parTransId="{6B61E74B-EE0E-40D3-BF07-E855A7756F5B}" sibTransId="{52FE6D6B-C4B1-4DBE-90F0-CFD21D0701CA}"/>
    <dgm:cxn modelId="{109EA0E2-DF17-409F-BF39-877EFB269492}" type="presOf" srcId="{FB1474FE-597E-4607-9791-11B8A5F7D9AE}" destId="{AF61BBD9-81C3-4BE5-8DD7-74915A3A30A8}" srcOrd="0" destOrd="0" presId="urn:microsoft.com/office/officeart/2005/8/layout/vList5"/>
    <dgm:cxn modelId="{5BC239E3-D6F4-4DBF-B749-224435F06D0E}" type="presOf" srcId="{264ED6F2-92F5-4590-BD2D-F86D34A7138D}" destId="{342FF26B-CF94-4CB6-9B53-E9A5E4941564}" srcOrd="0" destOrd="0"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7698748C-4FA7-40BF-A361-CF12D12E55DE}" type="presParOf" srcId="{342FF26B-CF94-4CB6-9B53-E9A5E4941564}" destId="{C136BE59-CCED-4E41-93F2-7C9DAF6860E2}" srcOrd="8"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9" destOrd="0" presId="urn:microsoft.com/office/officeart/2005/8/layout/vList5"/>
    <dgm:cxn modelId="{62616CB5-869F-4B4B-90A2-A4B711E3BB9C}" type="presParOf" srcId="{342FF26B-CF94-4CB6-9B53-E9A5E4941564}" destId="{D74D8CFA-BBD4-487F-94DD-9E678CD7BAF3}" srcOrd="10"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25AF9A89-6EE9-4D9C-A513-73381F7B0C14}"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1718A2A-BA60-4A25-AF92-4783E2DA5A3D}"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F174146C-9321-493D-9633-6FA8842C9EA2}">
      <dgm:prSet phldrT="[文字]" custT="1"/>
      <dgm:spPr/>
      <dgm:t>
        <a:bodyPr/>
        <a:lstStyle/>
        <a:p>
          <a:r>
            <a:rPr lang="zh-TW" altLang="en-US" sz="2200" b="0" dirty="0">
              <a:latin typeface="+mj-ea"/>
              <a:ea typeface="+mj-ea"/>
            </a:rPr>
            <a:t>總積分</a:t>
          </a:r>
        </a:p>
      </dgm:t>
    </dgm:pt>
    <dgm:pt modelId="{2C455802-9AFB-4BB7-9698-44A7A0643B9C}" type="parTrans" cxnId="{77C61B9A-F2C5-48D7-822A-B28C8CB173F0}">
      <dgm:prSet/>
      <dgm:spPr/>
      <dgm:t>
        <a:bodyPr/>
        <a:lstStyle/>
        <a:p>
          <a:endParaRPr lang="zh-TW" altLang="en-US"/>
        </a:p>
      </dgm:t>
    </dgm:pt>
    <dgm:pt modelId="{2462CB74-8BD0-4DE8-A75A-C87F2D04D605}" type="sibTrans" cxnId="{77C61B9A-F2C5-48D7-822A-B28C8CB173F0}">
      <dgm:prSet/>
      <dgm:spPr/>
      <dgm:t>
        <a:bodyPr/>
        <a:lstStyle/>
        <a:p>
          <a:endParaRPr lang="zh-TW" altLang="en-US"/>
        </a:p>
      </dgm:t>
    </dgm:pt>
    <dgm:pt modelId="{ED010F6F-0250-4176-96AC-A7D46FAE246B}">
      <dgm:prSet phldrT="[文字]" custT="1"/>
      <dgm:spPr/>
      <dgm:t>
        <a:bodyPr/>
        <a:lstStyle/>
        <a:p>
          <a:r>
            <a:rPr lang="zh-TW" altLang="en-US" sz="2200" b="0" dirty="0">
              <a:latin typeface="+mj-ea"/>
              <a:ea typeface="+mj-ea"/>
            </a:rPr>
            <a:t>均衡學習</a:t>
          </a:r>
        </a:p>
      </dgm:t>
    </dgm:pt>
    <dgm:pt modelId="{31342E16-2367-4E98-8464-F3D2F9D63449}" type="parTrans" cxnId="{D753FC1E-CC80-4B70-B7B1-738848B15488}">
      <dgm:prSet/>
      <dgm:spPr/>
      <dgm:t>
        <a:bodyPr/>
        <a:lstStyle/>
        <a:p>
          <a:endParaRPr lang="zh-TW" altLang="en-US"/>
        </a:p>
      </dgm:t>
    </dgm:pt>
    <dgm:pt modelId="{56474BD7-941F-4336-B1C6-C293E47F9BB3}" type="sibTrans" cxnId="{D753FC1E-CC80-4B70-B7B1-738848B15488}">
      <dgm:prSet/>
      <dgm:spPr/>
      <dgm:t>
        <a:bodyPr/>
        <a:lstStyle/>
        <a:p>
          <a:endParaRPr lang="zh-TW" altLang="en-US"/>
        </a:p>
      </dgm:t>
    </dgm:pt>
    <dgm:pt modelId="{CD0E8082-9BE6-46F4-B978-B87608DCDBB5}">
      <dgm:prSet phldrT="[文字]" custT="1"/>
      <dgm:spPr/>
      <dgm:t>
        <a:bodyPr/>
        <a:lstStyle/>
        <a:p>
          <a:r>
            <a:rPr lang="zh-TW" altLang="en-US" sz="2200" b="0" dirty="0">
              <a:latin typeface="+mj-ea"/>
              <a:ea typeface="+mj-ea"/>
            </a:rPr>
            <a:t>技藝優良</a:t>
          </a:r>
        </a:p>
      </dgm:t>
    </dgm:pt>
    <dgm:pt modelId="{A84C0BD9-A875-4BAE-8DE9-89ADAD656345}" type="parTrans" cxnId="{920A0404-0C92-46E4-84AA-5607317874F5}">
      <dgm:prSet/>
      <dgm:spPr/>
      <dgm:t>
        <a:bodyPr/>
        <a:lstStyle/>
        <a:p>
          <a:endParaRPr lang="zh-TW" altLang="en-US"/>
        </a:p>
      </dgm:t>
    </dgm:pt>
    <dgm:pt modelId="{0E820B48-805B-4674-A5F2-B2EE97AE1FBC}" type="sibTrans" cxnId="{920A0404-0C92-46E4-84AA-5607317874F5}">
      <dgm:prSet/>
      <dgm:spPr/>
      <dgm:t>
        <a:bodyPr/>
        <a:lstStyle/>
        <a:p>
          <a:endParaRPr lang="zh-TW" altLang="en-US"/>
        </a:p>
      </dgm:t>
    </dgm:pt>
    <dgm:pt modelId="{1A143533-3036-4B82-BD91-BFAD8D44F557}">
      <dgm:prSet phldrT="[文字]" custT="1"/>
      <dgm:spPr/>
      <dgm:t>
        <a:bodyPr/>
        <a:lstStyle/>
        <a:p>
          <a:r>
            <a:rPr lang="zh-TW" altLang="en-US" sz="2200" b="0" dirty="0">
              <a:latin typeface="+mj-ea"/>
              <a:ea typeface="+mj-ea"/>
            </a:rPr>
            <a:t>志願序</a:t>
          </a:r>
        </a:p>
      </dgm:t>
    </dgm:pt>
    <dgm:pt modelId="{68ED3134-655C-448A-9C56-5152A7850AC6}" type="parTrans" cxnId="{692F3A5F-1D72-4F80-BA2D-E98A3FD26D61}">
      <dgm:prSet/>
      <dgm:spPr/>
      <dgm:t>
        <a:bodyPr/>
        <a:lstStyle/>
        <a:p>
          <a:endParaRPr lang="zh-TW" altLang="en-US"/>
        </a:p>
      </dgm:t>
    </dgm:pt>
    <dgm:pt modelId="{40DB79D4-7EBC-4647-BFE9-DC9A4EEB661E}" type="sibTrans" cxnId="{692F3A5F-1D72-4F80-BA2D-E98A3FD26D61}">
      <dgm:prSet/>
      <dgm:spPr/>
      <dgm:t>
        <a:bodyPr/>
        <a:lstStyle/>
        <a:p>
          <a:endParaRPr lang="zh-TW" altLang="en-US"/>
        </a:p>
      </dgm:t>
    </dgm:pt>
    <dgm:pt modelId="{C9BFAF18-896F-46F3-9E36-C838186E90B1}">
      <dgm:prSet phldrT="[文字]" custT="1"/>
      <dgm:spPr/>
      <dgm:t>
        <a:bodyPr/>
        <a:lstStyle/>
        <a:p>
          <a:r>
            <a:rPr lang="zh-TW" altLang="en-US" sz="2200" b="0" dirty="0">
              <a:latin typeface="+mj-ea"/>
              <a:ea typeface="+mj-ea"/>
            </a:rPr>
            <a:t>弱勢身分</a:t>
          </a:r>
        </a:p>
      </dgm:t>
    </dgm:pt>
    <dgm:pt modelId="{F905A2AA-A28B-4DD8-977C-8E4BBD210868}" type="parTrans" cxnId="{C07A33AE-BC91-45BE-B656-DAA72B298083}">
      <dgm:prSet/>
      <dgm:spPr/>
      <dgm:t>
        <a:bodyPr/>
        <a:lstStyle/>
        <a:p>
          <a:endParaRPr lang="zh-TW" altLang="en-US"/>
        </a:p>
      </dgm:t>
    </dgm:pt>
    <dgm:pt modelId="{D87A87B1-CC6A-4831-A536-0956088324D0}" type="sibTrans" cxnId="{C07A33AE-BC91-45BE-B656-DAA72B298083}">
      <dgm:prSet/>
      <dgm:spPr/>
      <dgm:t>
        <a:bodyPr/>
        <a:lstStyle/>
        <a:p>
          <a:endParaRPr lang="zh-TW" altLang="en-US"/>
        </a:p>
      </dgm:t>
    </dgm:pt>
    <dgm:pt modelId="{95C0B264-C73B-4811-B3EB-ECC0F02BB868}">
      <dgm:prSet phldrT="[文字]" custT="1"/>
      <dgm:spPr/>
      <dgm:t>
        <a:bodyPr/>
        <a:lstStyle/>
        <a:p>
          <a:r>
            <a:rPr lang="zh-TW" altLang="en-US" sz="2200" b="0" dirty="0">
              <a:latin typeface="+mj-ea"/>
              <a:ea typeface="+mj-ea"/>
            </a:rPr>
            <a:t>多元學習</a:t>
          </a:r>
          <a:br>
            <a:rPr lang="en-US" altLang="zh-TW" sz="2200" b="0" dirty="0">
              <a:latin typeface="+mj-ea"/>
              <a:ea typeface="+mj-ea"/>
            </a:rPr>
          </a:br>
          <a:r>
            <a:rPr lang="zh-TW" altLang="en-US" sz="2200" b="0" dirty="0">
              <a:latin typeface="+mj-ea"/>
              <a:ea typeface="+mj-ea"/>
            </a:rPr>
            <a:t>表現</a:t>
          </a:r>
        </a:p>
      </dgm:t>
    </dgm:pt>
    <dgm:pt modelId="{F04B22C7-723E-463F-9074-C2756D3DE110}" type="parTrans" cxnId="{DF9AF95A-95D6-40C8-97DB-532ED9863E39}">
      <dgm:prSet/>
      <dgm:spPr/>
      <dgm:t>
        <a:bodyPr/>
        <a:lstStyle/>
        <a:p>
          <a:endParaRPr lang="zh-TW" altLang="en-US"/>
        </a:p>
      </dgm:t>
    </dgm:pt>
    <dgm:pt modelId="{75F9CEBB-13AB-4340-A65C-C9432B18CD8F}" type="sibTrans" cxnId="{DF9AF95A-95D6-40C8-97DB-532ED9863E39}">
      <dgm:prSet/>
      <dgm:spPr/>
      <dgm:t>
        <a:bodyPr/>
        <a:lstStyle/>
        <a:p>
          <a:endParaRPr lang="zh-TW" altLang="en-US"/>
        </a:p>
      </dgm:t>
    </dgm:pt>
    <dgm:pt modelId="{D30B9E3A-59E1-4C87-8587-665341B30D8A}">
      <dgm:prSet phldrT="[文字]" custT="1"/>
      <dgm:spPr/>
      <dgm:t>
        <a:bodyPr/>
        <a:lstStyle/>
        <a:p>
          <a:r>
            <a:rPr lang="zh-TW" altLang="en-US" sz="2200" b="0" dirty="0">
              <a:latin typeface="+mj-ea"/>
              <a:ea typeface="+mj-ea"/>
            </a:rPr>
            <a:t>會考總積分</a:t>
          </a:r>
        </a:p>
      </dgm:t>
    </dgm:pt>
    <dgm:pt modelId="{D1E95DB5-E22A-4CA7-92D8-2D0592E31E3B}" type="parTrans" cxnId="{2A705768-C5ED-491E-9E0E-F69830F0EE25}">
      <dgm:prSet/>
      <dgm:spPr/>
      <dgm:t>
        <a:bodyPr/>
        <a:lstStyle/>
        <a:p>
          <a:endParaRPr lang="zh-TW" altLang="en-US"/>
        </a:p>
      </dgm:t>
    </dgm:pt>
    <dgm:pt modelId="{1ADEABCF-00EA-43D6-9F36-880EE32AEF33}" type="sibTrans" cxnId="{2A705768-C5ED-491E-9E0E-F69830F0EE25}">
      <dgm:prSet/>
      <dgm:spPr/>
      <dgm:t>
        <a:bodyPr/>
        <a:lstStyle/>
        <a:p>
          <a:endParaRPr lang="zh-TW" altLang="en-US"/>
        </a:p>
      </dgm:t>
    </dgm:pt>
    <dgm:pt modelId="{1781EE08-547C-459C-A0CF-56B635F8E838}">
      <dgm:prSet phldrT="[文字]" custT="1"/>
      <dgm:spPr/>
      <dgm:t>
        <a:bodyPr/>
        <a:lstStyle/>
        <a:p>
          <a:r>
            <a:rPr lang="zh-TW" altLang="en-US" sz="2200" b="0" dirty="0">
              <a:latin typeface="+mj-ea"/>
              <a:ea typeface="+mj-ea"/>
            </a:rPr>
            <a:t>服務學習</a:t>
          </a:r>
        </a:p>
      </dgm:t>
    </dgm:pt>
    <dgm:pt modelId="{1D7F4F4C-1ADF-4AD9-ABC8-A0A33BE4BCE6}" type="parTrans" cxnId="{663BB09A-89D3-4AE5-BACC-889A14C14674}">
      <dgm:prSet/>
      <dgm:spPr/>
      <dgm:t>
        <a:bodyPr/>
        <a:lstStyle/>
        <a:p>
          <a:endParaRPr lang="zh-TW" altLang="en-US"/>
        </a:p>
      </dgm:t>
    </dgm:pt>
    <dgm:pt modelId="{DB49524C-FA6D-4338-9709-F4E0D115D5CC}" type="sibTrans" cxnId="{663BB09A-89D3-4AE5-BACC-889A14C14674}">
      <dgm:prSet/>
      <dgm:spPr/>
      <dgm:t>
        <a:bodyPr/>
        <a:lstStyle/>
        <a:p>
          <a:endParaRPr lang="zh-TW" altLang="en-US"/>
        </a:p>
      </dgm:t>
    </dgm:pt>
    <dgm:pt modelId="{F0024830-FF02-475E-B912-B857D6587235}">
      <dgm:prSet phldrT="[文字]" custT="1"/>
      <dgm:spPr/>
      <dgm:t>
        <a:bodyPr/>
        <a:lstStyle/>
        <a:p>
          <a:r>
            <a:rPr lang="zh-TW" altLang="en-US" sz="2200" b="0" dirty="0">
              <a:latin typeface="+mj-ea"/>
              <a:ea typeface="+mj-ea"/>
            </a:rPr>
            <a:t>競賽</a:t>
          </a:r>
        </a:p>
      </dgm:t>
    </dgm:pt>
    <dgm:pt modelId="{379D6E63-D3FA-40E5-9AE2-07402EC51F34}" type="parTrans" cxnId="{830EB3DF-5BC9-4261-809D-0B7324160155}">
      <dgm:prSet/>
      <dgm:spPr/>
      <dgm:t>
        <a:bodyPr/>
        <a:lstStyle/>
        <a:p>
          <a:endParaRPr lang="zh-TW" altLang="en-US"/>
        </a:p>
      </dgm:t>
    </dgm:pt>
    <dgm:pt modelId="{86D490CB-D436-4AF2-AD07-72A0D3AB8E22}" type="sibTrans" cxnId="{830EB3DF-5BC9-4261-809D-0B7324160155}">
      <dgm:prSet/>
      <dgm:spPr/>
      <dgm:t>
        <a:bodyPr/>
        <a:lstStyle/>
        <a:p>
          <a:endParaRPr lang="zh-TW" altLang="en-US"/>
        </a:p>
      </dgm:t>
    </dgm:pt>
    <dgm:pt modelId="{A333D8DB-84B5-4F1B-8378-E7178F801348}">
      <dgm:prSet phldrT="[文字]" custT="1"/>
      <dgm:spPr/>
      <dgm:t>
        <a:bodyPr/>
        <a:lstStyle/>
        <a:p>
          <a:r>
            <a:rPr lang="zh-TW" altLang="en-US" sz="2200" b="0" dirty="0">
              <a:latin typeface="+mj-ea"/>
              <a:ea typeface="+mj-ea"/>
            </a:rPr>
            <a:t>會考各科</a:t>
          </a:r>
        </a:p>
      </dgm:t>
    </dgm:pt>
    <dgm:pt modelId="{827F34F7-BFC7-4D8D-BA91-BD49B045261D}" type="parTrans" cxnId="{E24C2E4D-A90D-42C3-A7CF-F7FF60B2AD35}">
      <dgm:prSet/>
      <dgm:spPr/>
      <dgm:t>
        <a:bodyPr/>
        <a:lstStyle/>
        <a:p>
          <a:endParaRPr lang="zh-TW" altLang="en-US"/>
        </a:p>
      </dgm:t>
    </dgm:pt>
    <dgm:pt modelId="{70DF90B5-243F-40B8-A71F-FFC5C0612878}" type="sibTrans" cxnId="{E24C2E4D-A90D-42C3-A7CF-F7FF60B2AD35}">
      <dgm:prSet/>
      <dgm:spPr/>
      <dgm:t>
        <a:bodyPr/>
        <a:lstStyle/>
        <a:p>
          <a:endParaRPr lang="zh-TW" altLang="en-US"/>
        </a:p>
      </dgm:t>
    </dgm:pt>
    <dgm:pt modelId="{2F5FC911-63A8-4BD0-99DA-BD849C5F7309}" type="pres">
      <dgm:prSet presAssocID="{E1718A2A-BA60-4A25-AF92-4783E2DA5A3D}" presName="diagram" presStyleCnt="0">
        <dgm:presLayoutVars>
          <dgm:dir/>
          <dgm:resizeHandles val="exact"/>
        </dgm:presLayoutVars>
      </dgm:prSet>
      <dgm:spPr/>
    </dgm:pt>
    <dgm:pt modelId="{E1EA5D63-642C-4E71-9FFC-C7B0D6C40395}" type="pres">
      <dgm:prSet presAssocID="{F174146C-9321-493D-9633-6FA8842C9EA2}" presName="node" presStyleLbl="node1" presStyleIdx="0" presStyleCnt="10">
        <dgm:presLayoutVars>
          <dgm:bulletEnabled val="1"/>
        </dgm:presLayoutVars>
      </dgm:prSet>
      <dgm:spPr/>
    </dgm:pt>
    <dgm:pt modelId="{030DDFAB-8179-4BB6-9D59-807CD583E2B1}" type="pres">
      <dgm:prSet presAssocID="{2462CB74-8BD0-4DE8-A75A-C87F2D04D605}" presName="sibTrans" presStyleLbl="sibTrans2D1" presStyleIdx="0" presStyleCnt="9"/>
      <dgm:spPr/>
    </dgm:pt>
    <dgm:pt modelId="{FBE950BA-B1C4-4B56-A579-5B678F3898C8}" type="pres">
      <dgm:prSet presAssocID="{2462CB74-8BD0-4DE8-A75A-C87F2D04D605}" presName="connectorText" presStyleLbl="sibTrans2D1" presStyleIdx="0" presStyleCnt="9"/>
      <dgm:spPr/>
    </dgm:pt>
    <dgm:pt modelId="{75E1F434-A32A-4875-AF6F-60F55F982B20}" type="pres">
      <dgm:prSet presAssocID="{ED010F6F-0250-4176-96AC-A7D46FAE246B}" presName="node" presStyleLbl="node1" presStyleIdx="1" presStyleCnt="10">
        <dgm:presLayoutVars>
          <dgm:bulletEnabled val="1"/>
        </dgm:presLayoutVars>
      </dgm:prSet>
      <dgm:spPr/>
    </dgm:pt>
    <dgm:pt modelId="{563BEC05-9F51-48E4-BBB0-CB4C7FDD1E47}" type="pres">
      <dgm:prSet presAssocID="{56474BD7-941F-4336-B1C6-C293E47F9BB3}" presName="sibTrans" presStyleLbl="sibTrans2D1" presStyleIdx="1" presStyleCnt="9"/>
      <dgm:spPr/>
    </dgm:pt>
    <dgm:pt modelId="{61EF7D44-CF63-4502-BD8A-1515040E6DC5}" type="pres">
      <dgm:prSet presAssocID="{56474BD7-941F-4336-B1C6-C293E47F9BB3}" presName="connectorText" presStyleLbl="sibTrans2D1" presStyleIdx="1" presStyleCnt="9"/>
      <dgm:spPr/>
    </dgm:pt>
    <dgm:pt modelId="{73409DDC-4E40-4586-8EF3-8DAB748BAAE0}" type="pres">
      <dgm:prSet presAssocID="{CD0E8082-9BE6-46F4-B978-B87608DCDBB5}" presName="node" presStyleLbl="node1" presStyleIdx="2" presStyleCnt="10">
        <dgm:presLayoutVars>
          <dgm:bulletEnabled val="1"/>
        </dgm:presLayoutVars>
      </dgm:prSet>
      <dgm:spPr/>
    </dgm:pt>
    <dgm:pt modelId="{B5CB58B0-19AD-4AFF-ADDF-F12AAEF6F7E0}" type="pres">
      <dgm:prSet presAssocID="{0E820B48-805B-4674-A5F2-B2EE97AE1FBC}" presName="sibTrans" presStyleLbl="sibTrans2D1" presStyleIdx="2" presStyleCnt="9"/>
      <dgm:spPr/>
    </dgm:pt>
    <dgm:pt modelId="{CC556D9E-085C-4AC6-989C-159ED07DF471}" type="pres">
      <dgm:prSet presAssocID="{0E820B48-805B-4674-A5F2-B2EE97AE1FBC}" presName="connectorText" presStyleLbl="sibTrans2D1" presStyleIdx="2" presStyleCnt="9"/>
      <dgm:spPr/>
    </dgm:pt>
    <dgm:pt modelId="{09043B1E-7007-4B62-9F72-2CE6720DF32C}" type="pres">
      <dgm:prSet presAssocID="{1A143533-3036-4B82-BD91-BFAD8D44F557}" presName="node" presStyleLbl="node1" presStyleIdx="3" presStyleCnt="10">
        <dgm:presLayoutVars>
          <dgm:bulletEnabled val="1"/>
        </dgm:presLayoutVars>
      </dgm:prSet>
      <dgm:spPr/>
    </dgm:pt>
    <dgm:pt modelId="{64AED2EA-01F1-4F2F-AF0C-775E20D7EB34}" type="pres">
      <dgm:prSet presAssocID="{40DB79D4-7EBC-4647-BFE9-DC9A4EEB661E}" presName="sibTrans" presStyleLbl="sibTrans2D1" presStyleIdx="3" presStyleCnt="9"/>
      <dgm:spPr/>
    </dgm:pt>
    <dgm:pt modelId="{F1F0680B-446C-465A-8EDF-547B1265D6D3}" type="pres">
      <dgm:prSet presAssocID="{40DB79D4-7EBC-4647-BFE9-DC9A4EEB661E}" presName="connectorText" presStyleLbl="sibTrans2D1" presStyleIdx="3" presStyleCnt="9"/>
      <dgm:spPr/>
    </dgm:pt>
    <dgm:pt modelId="{E98BBA66-CBBC-4D65-8929-E202DCC00E58}" type="pres">
      <dgm:prSet presAssocID="{C9BFAF18-896F-46F3-9E36-C838186E90B1}" presName="node" presStyleLbl="node1" presStyleIdx="4" presStyleCnt="10">
        <dgm:presLayoutVars>
          <dgm:bulletEnabled val="1"/>
        </dgm:presLayoutVars>
      </dgm:prSet>
      <dgm:spPr/>
    </dgm:pt>
    <dgm:pt modelId="{8DC00F49-0699-425D-B0D7-B00615F631B9}" type="pres">
      <dgm:prSet presAssocID="{D87A87B1-CC6A-4831-A536-0956088324D0}" presName="sibTrans" presStyleLbl="sibTrans2D1" presStyleIdx="4" presStyleCnt="9"/>
      <dgm:spPr/>
    </dgm:pt>
    <dgm:pt modelId="{7E65F683-3AB2-4652-9BD3-FAD60C40EDAC}" type="pres">
      <dgm:prSet presAssocID="{D87A87B1-CC6A-4831-A536-0956088324D0}" presName="connectorText" presStyleLbl="sibTrans2D1" presStyleIdx="4" presStyleCnt="9"/>
      <dgm:spPr/>
    </dgm:pt>
    <dgm:pt modelId="{049EE7C1-AB3D-445F-A598-429D25923F1C}" type="pres">
      <dgm:prSet presAssocID="{95C0B264-C73B-4811-B3EB-ECC0F02BB868}" presName="node" presStyleLbl="node1" presStyleIdx="5" presStyleCnt="10">
        <dgm:presLayoutVars>
          <dgm:bulletEnabled val="1"/>
        </dgm:presLayoutVars>
      </dgm:prSet>
      <dgm:spPr/>
    </dgm:pt>
    <dgm:pt modelId="{11448768-AF0B-403B-9ACD-5F0D765A4548}" type="pres">
      <dgm:prSet presAssocID="{75F9CEBB-13AB-4340-A65C-C9432B18CD8F}" presName="sibTrans" presStyleLbl="sibTrans2D1" presStyleIdx="5" presStyleCnt="9"/>
      <dgm:spPr/>
    </dgm:pt>
    <dgm:pt modelId="{6F5ACCC9-95D6-4812-88C9-E7C1D955A35E}" type="pres">
      <dgm:prSet presAssocID="{75F9CEBB-13AB-4340-A65C-C9432B18CD8F}" presName="connectorText" presStyleLbl="sibTrans2D1" presStyleIdx="5" presStyleCnt="9"/>
      <dgm:spPr/>
    </dgm:pt>
    <dgm:pt modelId="{04334C68-EA62-4B97-AEB9-3B7F24D97DEE}" type="pres">
      <dgm:prSet presAssocID="{D30B9E3A-59E1-4C87-8587-665341B30D8A}" presName="node" presStyleLbl="node1" presStyleIdx="6" presStyleCnt="10">
        <dgm:presLayoutVars>
          <dgm:bulletEnabled val="1"/>
        </dgm:presLayoutVars>
      </dgm:prSet>
      <dgm:spPr/>
    </dgm:pt>
    <dgm:pt modelId="{D9E30E53-5CB7-4FC2-9FE3-F4DD805F1D4B}" type="pres">
      <dgm:prSet presAssocID="{1ADEABCF-00EA-43D6-9F36-880EE32AEF33}" presName="sibTrans" presStyleLbl="sibTrans2D1" presStyleIdx="6" presStyleCnt="9"/>
      <dgm:spPr/>
    </dgm:pt>
    <dgm:pt modelId="{704365DB-F095-47A0-8DD7-5D4525DABCF0}" type="pres">
      <dgm:prSet presAssocID="{1ADEABCF-00EA-43D6-9F36-880EE32AEF33}" presName="connectorText" presStyleLbl="sibTrans2D1" presStyleIdx="6" presStyleCnt="9"/>
      <dgm:spPr/>
    </dgm:pt>
    <dgm:pt modelId="{C73B9D37-5DFA-46FF-B2F5-0A4A2409B147}" type="pres">
      <dgm:prSet presAssocID="{1781EE08-547C-459C-A0CF-56B635F8E838}" presName="node" presStyleLbl="node1" presStyleIdx="7" presStyleCnt="10">
        <dgm:presLayoutVars>
          <dgm:bulletEnabled val="1"/>
        </dgm:presLayoutVars>
      </dgm:prSet>
      <dgm:spPr/>
    </dgm:pt>
    <dgm:pt modelId="{E21DDDC3-454F-4C31-837E-D0C3C134B41A}" type="pres">
      <dgm:prSet presAssocID="{DB49524C-FA6D-4338-9709-F4E0D115D5CC}" presName="sibTrans" presStyleLbl="sibTrans2D1" presStyleIdx="7" presStyleCnt="9"/>
      <dgm:spPr/>
    </dgm:pt>
    <dgm:pt modelId="{9761733E-8E59-4805-95F7-5919D274BFF4}" type="pres">
      <dgm:prSet presAssocID="{DB49524C-FA6D-4338-9709-F4E0D115D5CC}" presName="connectorText" presStyleLbl="sibTrans2D1" presStyleIdx="7" presStyleCnt="9"/>
      <dgm:spPr/>
    </dgm:pt>
    <dgm:pt modelId="{412A8B9A-EFB9-4216-9729-C62FB550262C}" type="pres">
      <dgm:prSet presAssocID="{F0024830-FF02-475E-B912-B857D6587235}" presName="node" presStyleLbl="node1" presStyleIdx="8" presStyleCnt="10">
        <dgm:presLayoutVars>
          <dgm:bulletEnabled val="1"/>
        </dgm:presLayoutVars>
      </dgm:prSet>
      <dgm:spPr/>
    </dgm:pt>
    <dgm:pt modelId="{70552B81-92C0-41CA-BFA5-33FEA5C5F0BF}" type="pres">
      <dgm:prSet presAssocID="{86D490CB-D436-4AF2-AD07-72A0D3AB8E22}" presName="sibTrans" presStyleLbl="sibTrans2D1" presStyleIdx="8" presStyleCnt="9"/>
      <dgm:spPr/>
    </dgm:pt>
    <dgm:pt modelId="{C715CCCF-5D20-41CB-B5BC-EC8496318610}" type="pres">
      <dgm:prSet presAssocID="{86D490CB-D436-4AF2-AD07-72A0D3AB8E22}" presName="connectorText" presStyleLbl="sibTrans2D1" presStyleIdx="8" presStyleCnt="9"/>
      <dgm:spPr/>
    </dgm:pt>
    <dgm:pt modelId="{12D3F6F2-7590-487B-80ED-3E6929EAE3A7}" type="pres">
      <dgm:prSet presAssocID="{A333D8DB-84B5-4F1B-8378-E7178F801348}" presName="node" presStyleLbl="node1" presStyleIdx="9" presStyleCnt="10">
        <dgm:presLayoutVars>
          <dgm:bulletEnabled val="1"/>
        </dgm:presLayoutVars>
      </dgm:prSet>
      <dgm:spPr/>
    </dgm:pt>
  </dgm:ptLst>
  <dgm:cxnLst>
    <dgm:cxn modelId="{920A0404-0C92-46E4-84AA-5607317874F5}" srcId="{E1718A2A-BA60-4A25-AF92-4783E2DA5A3D}" destId="{CD0E8082-9BE6-46F4-B978-B87608DCDBB5}" srcOrd="2" destOrd="0" parTransId="{A84C0BD9-A875-4BAE-8DE9-89ADAD656345}" sibTransId="{0E820B48-805B-4674-A5F2-B2EE97AE1FBC}"/>
    <dgm:cxn modelId="{D4E4BB0E-CFC8-490C-8795-B1B26B62C4C9}" type="presOf" srcId="{0E820B48-805B-4674-A5F2-B2EE97AE1FBC}" destId="{B5CB58B0-19AD-4AFF-ADDF-F12AAEF6F7E0}" srcOrd="0" destOrd="0" presId="urn:microsoft.com/office/officeart/2005/8/layout/process5"/>
    <dgm:cxn modelId="{04CCAE0F-4037-488B-9677-8A726B9F7906}" type="presOf" srcId="{1ADEABCF-00EA-43D6-9F36-880EE32AEF33}" destId="{704365DB-F095-47A0-8DD7-5D4525DABCF0}" srcOrd="1" destOrd="0" presId="urn:microsoft.com/office/officeart/2005/8/layout/process5"/>
    <dgm:cxn modelId="{E8DA9516-8145-45E1-933B-1127BE3B3F43}" type="presOf" srcId="{2462CB74-8BD0-4DE8-A75A-C87F2D04D605}" destId="{030DDFAB-8179-4BB6-9D59-807CD583E2B1}" srcOrd="0" destOrd="0" presId="urn:microsoft.com/office/officeart/2005/8/layout/process5"/>
    <dgm:cxn modelId="{D753FC1E-CC80-4B70-B7B1-738848B15488}" srcId="{E1718A2A-BA60-4A25-AF92-4783E2DA5A3D}" destId="{ED010F6F-0250-4176-96AC-A7D46FAE246B}" srcOrd="1" destOrd="0" parTransId="{31342E16-2367-4E98-8464-F3D2F9D63449}" sibTransId="{56474BD7-941F-4336-B1C6-C293E47F9BB3}"/>
    <dgm:cxn modelId="{D1975A20-D2D9-4ED0-80E4-168B920DBB65}" type="presOf" srcId="{D87A87B1-CC6A-4831-A536-0956088324D0}" destId="{7E65F683-3AB2-4652-9BD3-FAD60C40EDAC}" srcOrd="1" destOrd="0" presId="urn:microsoft.com/office/officeart/2005/8/layout/process5"/>
    <dgm:cxn modelId="{61DE6631-2489-42C7-B2A8-1253DD3B4B83}" type="presOf" srcId="{CD0E8082-9BE6-46F4-B978-B87608DCDBB5}" destId="{73409DDC-4E40-4586-8EF3-8DAB748BAAE0}" srcOrd="0" destOrd="0" presId="urn:microsoft.com/office/officeart/2005/8/layout/process5"/>
    <dgm:cxn modelId="{2F75265C-E8B1-41F5-B529-9765BAD1BDA0}" type="presOf" srcId="{95C0B264-C73B-4811-B3EB-ECC0F02BB868}" destId="{049EE7C1-AB3D-445F-A598-429D25923F1C}" srcOrd="0" destOrd="0" presId="urn:microsoft.com/office/officeart/2005/8/layout/process5"/>
    <dgm:cxn modelId="{4024445E-5213-4976-A540-0E3534F4722A}" type="presOf" srcId="{40DB79D4-7EBC-4647-BFE9-DC9A4EEB661E}" destId="{64AED2EA-01F1-4F2F-AF0C-775E20D7EB34}" srcOrd="0" destOrd="0" presId="urn:microsoft.com/office/officeart/2005/8/layout/process5"/>
    <dgm:cxn modelId="{692F3A5F-1D72-4F80-BA2D-E98A3FD26D61}" srcId="{E1718A2A-BA60-4A25-AF92-4783E2DA5A3D}" destId="{1A143533-3036-4B82-BD91-BFAD8D44F557}" srcOrd="3" destOrd="0" parTransId="{68ED3134-655C-448A-9C56-5152A7850AC6}" sibTransId="{40DB79D4-7EBC-4647-BFE9-DC9A4EEB661E}"/>
    <dgm:cxn modelId="{2A705768-C5ED-491E-9E0E-F69830F0EE25}" srcId="{E1718A2A-BA60-4A25-AF92-4783E2DA5A3D}" destId="{D30B9E3A-59E1-4C87-8587-665341B30D8A}" srcOrd="6" destOrd="0" parTransId="{D1E95DB5-E22A-4CA7-92D8-2D0592E31E3B}" sibTransId="{1ADEABCF-00EA-43D6-9F36-880EE32AEF33}"/>
    <dgm:cxn modelId="{7A8C0D49-7CE9-445A-B266-D627BEC741C8}" type="presOf" srcId="{1ADEABCF-00EA-43D6-9F36-880EE32AEF33}" destId="{D9E30E53-5CB7-4FC2-9FE3-F4DD805F1D4B}" srcOrd="0" destOrd="0" presId="urn:microsoft.com/office/officeart/2005/8/layout/process5"/>
    <dgm:cxn modelId="{6ECB9449-6D68-4D2B-B82A-B130B8C3BE27}" type="presOf" srcId="{A333D8DB-84B5-4F1B-8378-E7178F801348}" destId="{12D3F6F2-7590-487B-80ED-3E6929EAE3A7}" srcOrd="0" destOrd="0" presId="urn:microsoft.com/office/officeart/2005/8/layout/process5"/>
    <dgm:cxn modelId="{5EDC386C-F4B6-4CAA-9281-A274741A767E}" type="presOf" srcId="{2462CB74-8BD0-4DE8-A75A-C87F2D04D605}" destId="{FBE950BA-B1C4-4B56-A579-5B678F3898C8}" srcOrd="1" destOrd="0" presId="urn:microsoft.com/office/officeart/2005/8/layout/process5"/>
    <dgm:cxn modelId="{E24C2E4D-A90D-42C3-A7CF-F7FF60B2AD35}" srcId="{E1718A2A-BA60-4A25-AF92-4783E2DA5A3D}" destId="{A333D8DB-84B5-4F1B-8378-E7178F801348}" srcOrd="9" destOrd="0" parTransId="{827F34F7-BFC7-4D8D-BA91-BD49B045261D}" sibTransId="{70DF90B5-243F-40B8-A71F-FFC5C0612878}"/>
    <dgm:cxn modelId="{1DE7856D-02F3-4ECC-BE23-65CB0155D7CB}" type="presOf" srcId="{56474BD7-941F-4336-B1C6-C293E47F9BB3}" destId="{61EF7D44-CF63-4502-BD8A-1515040E6DC5}" srcOrd="1" destOrd="0" presId="urn:microsoft.com/office/officeart/2005/8/layout/process5"/>
    <dgm:cxn modelId="{5866D46D-FC2F-444E-8A94-7303959C6BCA}" type="presOf" srcId="{DB49524C-FA6D-4338-9709-F4E0D115D5CC}" destId="{9761733E-8E59-4805-95F7-5919D274BFF4}" srcOrd="1" destOrd="0" presId="urn:microsoft.com/office/officeart/2005/8/layout/process5"/>
    <dgm:cxn modelId="{D53F2150-3B74-4E59-A3BC-B24ADB02E42D}" type="presOf" srcId="{ED010F6F-0250-4176-96AC-A7D46FAE246B}" destId="{75E1F434-A32A-4875-AF6F-60F55F982B20}" srcOrd="0" destOrd="0" presId="urn:microsoft.com/office/officeart/2005/8/layout/process5"/>
    <dgm:cxn modelId="{FA922E73-DE78-4165-9811-1BFBD1E5C885}" type="presOf" srcId="{F0024830-FF02-475E-B912-B857D6587235}" destId="{412A8B9A-EFB9-4216-9729-C62FB550262C}" srcOrd="0" destOrd="0" presId="urn:microsoft.com/office/officeart/2005/8/layout/process5"/>
    <dgm:cxn modelId="{98893053-16BD-4716-9CA7-23110243CB84}" type="presOf" srcId="{1781EE08-547C-459C-A0CF-56B635F8E838}" destId="{C73B9D37-5DFA-46FF-B2F5-0A4A2409B147}" srcOrd="0" destOrd="0" presId="urn:microsoft.com/office/officeart/2005/8/layout/process5"/>
    <dgm:cxn modelId="{6538BB57-0742-4F72-88E2-F6E00ACC26DA}" type="presOf" srcId="{F174146C-9321-493D-9633-6FA8842C9EA2}" destId="{E1EA5D63-642C-4E71-9FFC-C7B0D6C40395}" srcOrd="0" destOrd="0" presId="urn:microsoft.com/office/officeart/2005/8/layout/process5"/>
    <dgm:cxn modelId="{DF9AF95A-95D6-40C8-97DB-532ED9863E39}" srcId="{E1718A2A-BA60-4A25-AF92-4783E2DA5A3D}" destId="{95C0B264-C73B-4811-B3EB-ECC0F02BB868}" srcOrd="5" destOrd="0" parTransId="{F04B22C7-723E-463F-9074-C2756D3DE110}" sibTransId="{75F9CEBB-13AB-4340-A65C-C9432B18CD8F}"/>
    <dgm:cxn modelId="{629B1487-E293-4430-A60B-F11C055E3321}" type="presOf" srcId="{86D490CB-D436-4AF2-AD07-72A0D3AB8E22}" destId="{70552B81-92C0-41CA-BFA5-33FEA5C5F0BF}" srcOrd="0" destOrd="0" presId="urn:microsoft.com/office/officeart/2005/8/layout/process5"/>
    <dgm:cxn modelId="{EEC53A96-0541-4591-8B14-DD52FEFC9D5B}" type="presOf" srcId="{D30B9E3A-59E1-4C87-8587-665341B30D8A}" destId="{04334C68-EA62-4B97-AEB9-3B7F24D97DEE}" srcOrd="0" destOrd="0" presId="urn:microsoft.com/office/officeart/2005/8/layout/process5"/>
    <dgm:cxn modelId="{77C61B9A-F2C5-48D7-822A-B28C8CB173F0}" srcId="{E1718A2A-BA60-4A25-AF92-4783E2DA5A3D}" destId="{F174146C-9321-493D-9633-6FA8842C9EA2}" srcOrd="0" destOrd="0" parTransId="{2C455802-9AFB-4BB7-9698-44A7A0643B9C}" sibTransId="{2462CB74-8BD0-4DE8-A75A-C87F2D04D605}"/>
    <dgm:cxn modelId="{D6667C9A-7F0B-4D05-BBCF-70606EE6491E}" type="presOf" srcId="{C9BFAF18-896F-46F3-9E36-C838186E90B1}" destId="{E98BBA66-CBBC-4D65-8929-E202DCC00E58}" srcOrd="0" destOrd="0" presId="urn:microsoft.com/office/officeart/2005/8/layout/process5"/>
    <dgm:cxn modelId="{663BB09A-89D3-4AE5-BACC-889A14C14674}" srcId="{E1718A2A-BA60-4A25-AF92-4783E2DA5A3D}" destId="{1781EE08-547C-459C-A0CF-56B635F8E838}" srcOrd="7" destOrd="0" parTransId="{1D7F4F4C-1ADF-4AD9-ABC8-A0A33BE4BCE6}" sibTransId="{DB49524C-FA6D-4338-9709-F4E0D115D5CC}"/>
    <dgm:cxn modelId="{0648979B-B30C-4DE1-8BBF-F71371F78D7B}" type="presOf" srcId="{56474BD7-941F-4336-B1C6-C293E47F9BB3}" destId="{563BEC05-9F51-48E4-BBB0-CB4C7FDD1E47}" srcOrd="0" destOrd="0" presId="urn:microsoft.com/office/officeart/2005/8/layout/process5"/>
    <dgm:cxn modelId="{597A11A8-4AA7-48F8-A3EA-F853AF4E36D4}" type="presOf" srcId="{40DB79D4-7EBC-4647-BFE9-DC9A4EEB661E}" destId="{F1F0680B-446C-465A-8EDF-547B1265D6D3}" srcOrd="1" destOrd="0" presId="urn:microsoft.com/office/officeart/2005/8/layout/process5"/>
    <dgm:cxn modelId="{C07A33AE-BC91-45BE-B656-DAA72B298083}" srcId="{E1718A2A-BA60-4A25-AF92-4783E2DA5A3D}" destId="{C9BFAF18-896F-46F3-9E36-C838186E90B1}" srcOrd="4" destOrd="0" parTransId="{F905A2AA-A28B-4DD8-977C-8E4BBD210868}" sibTransId="{D87A87B1-CC6A-4831-A536-0956088324D0}"/>
    <dgm:cxn modelId="{5A124BAE-B634-415C-A899-06FCBCEBAFD4}" type="presOf" srcId="{75F9CEBB-13AB-4340-A65C-C9432B18CD8F}" destId="{6F5ACCC9-95D6-4812-88C9-E7C1D955A35E}" srcOrd="1" destOrd="0" presId="urn:microsoft.com/office/officeart/2005/8/layout/process5"/>
    <dgm:cxn modelId="{7CE519B1-3A6B-44AF-9C6D-A0E9F661D17A}" type="presOf" srcId="{75F9CEBB-13AB-4340-A65C-C9432B18CD8F}" destId="{11448768-AF0B-403B-9ACD-5F0D765A4548}" srcOrd="0" destOrd="0" presId="urn:microsoft.com/office/officeart/2005/8/layout/process5"/>
    <dgm:cxn modelId="{4211ACB2-2931-4B89-88B7-606F24675427}" type="presOf" srcId="{E1718A2A-BA60-4A25-AF92-4783E2DA5A3D}" destId="{2F5FC911-63A8-4BD0-99DA-BD849C5F7309}" srcOrd="0" destOrd="0" presId="urn:microsoft.com/office/officeart/2005/8/layout/process5"/>
    <dgm:cxn modelId="{FED49CDC-C2A9-4B27-B35C-0CF4302D91A5}" type="presOf" srcId="{86D490CB-D436-4AF2-AD07-72A0D3AB8E22}" destId="{C715CCCF-5D20-41CB-B5BC-EC8496318610}" srcOrd="1" destOrd="0" presId="urn:microsoft.com/office/officeart/2005/8/layout/process5"/>
    <dgm:cxn modelId="{830EB3DF-5BC9-4261-809D-0B7324160155}" srcId="{E1718A2A-BA60-4A25-AF92-4783E2DA5A3D}" destId="{F0024830-FF02-475E-B912-B857D6587235}" srcOrd="8" destOrd="0" parTransId="{379D6E63-D3FA-40E5-9AE2-07402EC51F34}" sibTransId="{86D490CB-D436-4AF2-AD07-72A0D3AB8E22}"/>
    <dgm:cxn modelId="{C0721DEB-93C8-4383-8883-6B0FABED3E5E}" type="presOf" srcId="{0E820B48-805B-4674-A5F2-B2EE97AE1FBC}" destId="{CC556D9E-085C-4AC6-989C-159ED07DF471}" srcOrd="1" destOrd="0" presId="urn:microsoft.com/office/officeart/2005/8/layout/process5"/>
    <dgm:cxn modelId="{E9E9F7F5-F236-4E89-B47B-286A82A3AB73}" type="presOf" srcId="{D87A87B1-CC6A-4831-A536-0956088324D0}" destId="{8DC00F49-0699-425D-B0D7-B00615F631B9}" srcOrd="0" destOrd="0" presId="urn:microsoft.com/office/officeart/2005/8/layout/process5"/>
    <dgm:cxn modelId="{2B5A7BF8-202D-4094-95AC-017F747DBC02}" type="presOf" srcId="{1A143533-3036-4B82-BD91-BFAD8D44F557}" destId="{09043B1E-7007-4B62-9F72-2CE6720DF32C}" srcOrd="0" destOrd="0" presId="urn:microsoft.com/office/officeart/2005/8/layout/process5"/>
    <dgm:cxn modelId="{2122A1FA-69AB-4384-B889-AF4F0BB6FBA5}" type="presOf" srcId="{DB49524C-FA6D-4338-9709-F4E0D115D5CC}" destId="{E21DDDC3-454F-4C31-837E-D0C3C134B41A}" srcOrd="0" destOrd="0" presId="urn:microsoft.com/office/officeart/2005/8/layout/process5"/>
    <dgm:cxn modelId="{C0F7875B-5030-4178-A544-1615EF8B0A0A}" type="presParOf" srcId="{2F5FC911-63A8-4BD0-99DA-BD849C5F7309}" destId="{E1EA5D63-642C-4E71-9FFC-C7B0D6C40395}" srcOrd="0" destOrd="0" presId="urn:microsoft.com/office/officeart/2005/8/layout/process5"/>
    <dgm:cxn modelId="{8CEA5E6D-8442-439E-8553-6F2F0145C8A9}" type="presParOf" srcId="{2F5FC911-63A8-4BD0-99DA-BD849C5F7309}" destId="{030DDFAB-8179-4BB6-9D59-807CD583E2B1}" srcOrd="1" destOrd="0" presId="urn:microsoft.com/office/officeart/2005/8/layout/process5"/>
    <dgm:cxn modelId="{AA97F725-5DEC-42E6-934D-E46BE629D06A}" type="presParOf" srcId="{030DDFAB-8179-4BB6-9D59-807CD583E2B1}" destId="{FBE950BA-B1C4-4B56-A579-5B678F3898C8}" srcOrd="0" destOrd="0" presId="urn:microsoft.com/office/officeart/2005/8/layout/process5"/>
    <dgm:cxn modelId="{E6951E43-744A-4FB3-8E42-1BA5A7EC018F}" type="presParOf" srcId="{2F5FC911-63A8-4BD0-99DA-BD849C5F7309}" destId="{75E1F434-A32A-4875-AF6F-60F55F982B20}" srcOrd="2" destOrd="0" presId="urn:microsoft.com/office/officeart/2005/8/layout/process5"/>
    <dgm:cxn modelId="{D6595789-743A-40EF-A688-EB95E459B400}" type="presParOf" srcId="{2F5FC911-63A8-4BD0-99DA-BD849C5F7309}" destId="{563BEC05-9F51-48E4-BBB0-CB4C7FDD1E47}" srcOrd="3" destOrd="0" presId="urn:microsoft.com/office/officeart/2005/8/layout/process5"/>
    <dgm:cxn modelId="{427924B6-519E-40BC-A675-2AF6A8354C67}" type="presParOf" srcId="{563BEC05-9F51-48E4-BBB0-CB4C7FDD1E47}" destId="{61EF7D44-CF63-4502-BD8A-1515040E6DC5}" srcOrd="0" destOrd="0" presId="urn:microsoft.com/office/officeart/2005/8/layout/process5"/>
    <dgm:cxn modelId="{AC37BF73-026B-4224-B30C-397ED1EABFB7}" type="presParOf" srcId="{2F5FC911-63A8-4BD0-99DA-BD849C5F7309}" destId="{73409DDC-4E40-4586-8EF3-8DAB748BAAE0}" srcOrd="4" destOrd="0" presId="urn:microsoft.com/office/officeart/2005/8/layout/process5"/>
    <dgm:cxn modelId="{F89B34D6-6303-4B28-9A9B-1C15965F6561}" type="presParOf" srcId="{2F5FC911-63A8-4BD0-99DA-BD849C5F7309}" destId="{B5CB58B0-19AD-4AFF-ADDF-F12AAEF6F7E0}" srcOrd="5" destOrd="0" presId="urn:microsoft.com/office/officeart/2005/8/layout/process5"/>
    <dgm:cxn modelId="{D0E518F6-C667-414E-969F-32F4DE827491}" type="presParOf" srcId="{B5CB58B0-19AD-4AFF-ADDF-F12AAEF6F7E0}" destId="{CC556D9E-085C-4AC6-989C-159ED07DF471}" srcOrd="0" destOrd="0" presId="urn:microsoft.com/office/officeart/2005/8/layout/process5"/>
    <dgm:cxn modelId="{E3814929-AA59-46A5-8A15-2083CA63410B}" type="presParOf" srcId="{2F5FC911-63A8-4BD0-99DA-BD849C5F7309}" destId="{09043B1E-7007-4B62-9F72-2CE6720DF32C}" srcOrd="6" destOrd="0" presId="urn:microsoft.com/office/officeart/2005/8/layout/process5"/>
    <dgm:cxn modelId="{291ABBEB-CFE7-45D3-BFFA-0E83515FE114}" type="presParOf" srcId="{2F5FC911-63A8-4BD0-99DA-BD849C5F7309}" destId="{64AED2EA-01F1-4F2F-AF0C-775E20D7EB34}" srcOrd="7" destOrd="0" presId="urn:microsoft.com/office/officeart/2005/8/layout/process5"/>
    <dgm:cxn modelId="{32A96A44-BBAF-4B66-945D-B375170A4A6C}" type="presParOf" srcId="{64AED2EA-01F1-4F2F-AF0C-775E20D7EB34}" destId="{F1F0680B-446C-465A-8EDF-547B1265D6D3}" srcOrd="0" destOrd="0" presId="urn:microsoft.com/office/officeart/2005/8/layout/process5"/>
    <dgm:cxn modelId="{88DFB6D1-3203-43A1-B741-548A08D1EFFB}" type="presParOf" srcId="{2F5FC911-63A8-4BD0-99DA-BD849C5F7309}" destId="{E98BBA66-CBBC-4D65-8929-E202DCC00E58}" srcOrd="8" destOrd="0" presId="urn:microsoft.com/office/officeart/2005/8/layout/process5"/>
    <dgm:cxn modelId="{A5377E82-058D-4F3C-A112-C837654EE28E}" type="presParOf" srcId="{2F5FC911-63A8-4BD0-99DA-BD849C5F7309}" destId="{8DC00F49-0699-425D-B0D7-B00615F631B9}" srcOrd="9" destOrd="0" presId="urn:microsoft.com/office/officeart/2005/8/layout/process5"/>
    <dgm:cxn modelId="{16F4BF06-EE33-41F9-A928-34B94610EDF2}" type="presParOf" srcId="{8DC00F49-0699-425D-B0D7-B00615F631B9}" destId="{7E65F683-3AB2-4652-9BD3-FAD60C40EDAC}" srcOrd="0" destOrd="0" presId="urn:microsoft.com/office/officeart/2005/8/layout/process5"/>
    <dgm:cxn modelId="{AF4A3E9F-8954-4BB6-8FA3-4EF2F6611452}" type="presParOf" srcId="{2F5FC911-63A8-4BD0-99DA-BD849C5F7309}" destId="{049EE7C1-AB3D-445F-A598-429D25923F1C}" srcOrd="10" destOrd="0" presId="urn:microsoft.com/office/officeart/2005/8/layout/process5"/>
    <dgm:cxn modelId="{0E558295-AFAE-4BC9-AD79-EE49C633FE98}" type="presParOf" srcId="{2F5FC911-63A8-4BD0-99DA-BD849C5F7309}" destId="{11448768-AF0B-403B-9ACD-5F0D765A4548}" srcOrd="11" destOrd="0" presId="urn:microsoft.com/office/officeart/2005/8/layout/process5"/>
    <dgm:cxn modelId="{B750E4CB-10BC-4B60-8B78-F733B9872CA8}" type="presParOf" srcId="{11448768-AF0B-403B-9ACD-5F0D765A4548}" destId="{6F5ACCC9-95D6-4812-88C9-E7C1D955A35E}" srcOrd="0" destOrd="0" presId="urn:microsoft.com/office/officeart/2005/8/layout/process5"/>
    <dgm:cxn modelId="{4B2FE1C4-E548-4F72-A241-2C53842E8C9D}" type="presParOf" srcId="{2F5FC911-63A8-4BD0-99DA-BD849C5F7309}" destId="{04334C68-EA62-4B97-AEB9-3B7F24D97DEE}" srcOrd="12" destOrd="0" presId="urn:microsoft.com/office/officeart/2005/8/layout/process5"/>
    <dgm:cxn modelId="{B599DB44-AA0A-4AA1-A2D2-A35F406A6BE0}" type="presParOf" srcId="{2F5FC911-63A8-4BD0-99DA-BD849C5F7309}" destId="{D9E30E53-5CB7-4FC2-9FE3-F4DD805F1D4B}" srcOrd="13" destOrd="0" presId="urn:microsoft.com/office/officeart/2005/8/layout/process5"/>
    <dgm:cxn modelId="{FB129057-2DA4-44A1-9E7D-5A648FED18B5}" type="presParOf" srcId="{D9E30E53-5CB7-4FC2-9FE3-F4DD805F1D4B}" destId="{704365DB-F095-47A0-8DD7-5D4525DABCF0}" srcOrd="0" destOrd="0" presId="urn:microsoft.com/office/officeart/2005/8/layout/process5"/>
    <dgm:cxn modelId="{FD5B900E-FAE5-42FE-B013-1EDB772CD4D7}" type="presParOf" srcId="{2F5FC911-63A8-4BD0-99DA-BD849C5F7309}" destId="{C73B9D37-5DFA-46FF-B2F5-0A4A2409B147}" srcOrd="14" destOrd="0" presId="urn:microsoft.com/office/officeart/2005/8/layout/process5"/>
    <dgm:cxn modelId="{7892C2D9-B4B5-47FD-9B73-D21D1F7616A1}" type="presParOf" srcId="{2F5FC911-63A8-4BD0-99DA-BD849C5F7309}" destId="{E21DDDC3-454F-4C31-837E-D0C3C134B41A}" srcOrd="15" destOrd="0" presId="urn:microsoft.com/office/officeart/2005/8/layout/process5"/>
    <dgm:cxn modelId="{5A6CD6DE-B7C1-4A4C-BF66-0FF4A7670F06}" type="presParOf" srcId="{E21DDDC3-454F-4C31-837E-D0C3C134B41A}" destId="{9761733E-8E59-4805-95F7-5919D274BFF4}" srcOrd="0" destOrd="0" presId="urn:microsoft.com/office/officeart/2005/8/layout/process5"/>
    <dgm:cxn modelId="{BC52FF13-DFB2-431A-BB3E-B0EB7C7E2BD5}" type="presParOf" srcId="{2F5FC911-63A8-4BD0-99DA-BD849C5F7309}" destId="{412A8B9A-EFB9-4216-9729-C62FB550262C}" srcOrd="16" destOrd="0" presId="urn:microsoft.com/office/officeart/2005/8/layout/process5"/>
    <dgm:cxn modelId="{EB8661E1-9787-41C2-82F9-3B0F83F4FD8C}" type="presParOf" srcId="{2F5FC911-63A8-4BD0-99DA-BD849C5F7309}" destId="{70552B81-92C0-41CA-BFA5-33FEA5C5F0BF}" srcOrd="17" destOrd="0" presId="urn:microsoft.com/office/officeart/2005/8/layout/process5"/>
    <dgm:cxn modelId="{D2DDB432-06F3-467B-BC15-D08A3CC99397}" type="presParOf" srcId="{70552B81-92C0-41CA-BFA5-33FEA5C5F0BF}" destId="{C715CCCF-5D20-41CB-B5BC-EC8496318610}" srcOrd="0" destOrd="0" presId="urn:microsoft.com/office/officeart/2005/8/layout/process5"/>
    <dgm:cxn modelId="{CF63CE80-0661-4FD8-A958-D5C88989E97B}" type="presParOf" srcId="{2F5FC911-63A8-4BD0-99DA-BD849C5F7309}" destId="{12D3F6F2-7590-487B-80ED-3E6929EAE3A7}"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服務學習、競賽、日常生活表現評量、體適能</a:t>
          </a: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技藝教育課程</a:t>
          </a:r>
          <a:r>
            <a:rPr lang="zh-TW" sz="1800" dirty="0">
              <a:solidFill>
                <a:srgbClr val="FF0000"/>
              </a:solidFill>
            </a:rPr>
            <a:t>以單一學期之百分制成績擇優採計</a:t>
          </a:r>
          <a:endParaRPr lang="zh-TW" altLang="en-US" sz="1800" dirty="0">
            <a:solidFill>
              <a:srgbClr val="FF0000"/>
            </a:solidFill>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6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其他</a:t>
          </a:r>
          <a:r>
            <a:rPr lang="en-US" altLang="zh-TW" dirty="0">
              <a:latin typeface="+mj-ea"/>
              <a:ea typeface="+mj-ea"/>
            </a:rPr>
            <a:t>(</a:t>
          </a:r>
          <a:r>
            <a:rPr lang="zh-TW" altLang="en-US" dirty="0">
              <a:latin typeface="+mj-ea"/>
              <a:ea typeface="+mj-ea"/>
            </a:rPr>
            <a:t>招生學校自訂</a:t>
          </a:r>
          <a:r>
            <a:rPr lang="en-US" altLang="zh-TW" dirty="0">
              <a:latin typeface="+mj-ea"/>
              <a:ea typeface="+mj-ea"/>
            </a:rPr>
            <a:t>)</a:t>
          </a:r>
          <a:endParaRPr lang="zh-TW" altLang="en-US" dirty="0">
            <a:latin typeface="+mj-ea"/>
            <a:ea typeface="+mj-ea"/>
          </a:endParaRP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健康與體育、藝術、綜合活動及</a:t>
          </a:r>
          <a:r>
            <a:rPr lang="zh-TW" altLang="en-US" sz="1800" dirty="0">
              <a:solidFill>
                <a:srgbClr val="FF0000"/>
              </a:solidFill>
              <a:latin typeface="+mj-ea"/>
              <a:ea typeface="+mj-ea"/>
            </a:rPr>
            <a:t>科技</a:t>
          </a: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23D48AC6-2E28-4BF2-B823-9898CE1DF36A}">
      <dgm:prSet phldrT="[文字]" custT="1"/>
      <dgm:spPr/>
      <dgm:t>
        <a:bodyPr/>
        <a:lstStyle/>
        <a:p>
          <a:r>
            <a:rPr lang="zh-TW" altLang="en-US" sz="2700" dirty="0">
              <a:solidFill>
                <a:schemeClr val="bg1"/>
              </a:solidFill>
              <a:latin typeface="+mj-ea"/>
              <a:ea typeface="+mj-ea"/>
            </a:rPr>
            <a:t>適性輔導</a:t>
          </a:r>
        </a:p>
      </dgm:t>
    </dgm:pt>
    <dgm:pt modelId="{16227799-A39C-45CB-AAFD-21A06404920C}" type="parTrans" cxnId="{7081D680-0696-49DF-A688-7B24DB50F549}">
      <dgm:prSet/>
      <dgm:spPr/>
      <dgm:t>
        <a:bodyPr/>
        <a:lstStyle/>
        <a:p>
          <a:endParaRPr lang="zh-TW" altLang="en-US"/>
        </a:p>
      </dgm:t>
    </dgm:pt>
    <dgm:pt modelId="{9175278B-D8ED-434D-B864-7349144347DD}" type="sibTrans" cxnId="{7081D680-0696-49DF-A688-7B24DB50F549}">
      <dgm:prSet/>
      <dgm:spPr/>
      <dgm:t>
        <a:bodyPr/>
        <a:lstStyle/>
        <a:p>
          <a:endParaRPr lang="zh-TW" altLang="en-US"/>
        </a:p>
      </dgm:t>
    </dgm:pt>
    <dgm:pt modelId="{34E5C8DF-5142-45FC-83D7-3A6496BFF306}">
      <dgm:prSet phldrT="[文字]" custT="1"/>
      <dgm:spPr/>
      <dgm:t>
        <a:bodyPr/>
        <a:lstStyle/>
        <a:p>
          <a:r>
            <a:rPr lang="zh-TW" altLang="en-US" sz="1800" dirty="0">
              <a:solidFill>
                <a:schemeClr val="tx1"/>
              </a:solidFill>
              <a:latin typeface="+mj-ea"/>
              <a:ea typeface="+mj-ea"/>
            </a:rPr>
            <a:t>生涯發展規劃書</a:t>
          </a:r>
          <a:r>
            <a:rPr lang="en-US" altLang="zh-TW" sz="1800" dirty="0">
              <a:solidFill>
                <a:schemeClr val="tx1"/>
              </a:solidFill>
              <a:latin typeface="+mj-ea"/>
              <a:ea typeface="+mj-ea"/>
            </a:rPr>
            <a:t>(</a:t>
          </a:r>
          <a:r>
            <a:rPr lang="zh-TW" altLang="en-US" sz="1800" dirty="0">
              <a:solidFill>
                <a:schemeClr val="tx1"/>
              </a:solidFill>
              <a:latin typeface="+mj-ea"/>
              <a:ea typeface="+mj-ea"/>
            </a:rPr>
            <a:t>家長、導師及輔導教師意見</a:t>
          </a:r>
          <a:r>
            <a:rPr lang="en-US" altLang="zh-TW" sz="1800" dirty="0">
              <a:solidFill>
                <a:schemeClr val="tx1"/>
              </a:solidFill>
              <a:latin typeface="+mj-ea"/>
              <a:ea typeface="+mj-ea"/>
            </a:rPr>
            <a:t>)</a:t>
          </a:r>
          <a:endParaRPr lang="zh-TW" altLang="en-US" sz="1800" dirty="0">
            <a:solidFill>
              <a:schemeClr val="tx1"/>
            </a:solidFill>
            <a:latin typeface="+mj-ea"/>
            <a:ea typeface="+mj-ea"/>
          </a:endParaRPr>
        </a:p>
      </dgm:t>
    </dgm:pt>
    <dgm:pt modelId="{397F26A0-1270-4AD9-9A42-9ECB30D7D6D3}" type="parTrans" cxnId="{D06686C9-2A96-441A-9464-FF23F341B47A}">
      <dgm:prSet/>
      <dgm:spPr/>
      <dgm:t>
        <a:bodyPr/>
        <a:lstStyle/>
        <a:p>
          <a:endParaRPr lang="zh-TW" altLang="en-US"/>
        </a:p>
      </dgm:t>
    </dgm:pt>
    <dgm:pt modelId="{D0EB95C2-19E8-4878-8F8C-B8BB865104E3}" type="sibTrans" cxnId="{D06686C9-2A96-441A-9464-FF23F341B47A}">
      <dgm:prSet/>
      <dgm:spPr/>
      <dgm:t>
        <a:bodyPr/>
        <a:lstStyle/>
        <a:p>
          <a:endParaRPr lang="zh-TW" altLang="en-US"/>
        </a:p>
      </dgm:t>
    </dgm:pt>
    <dgm:pt modelId="{2355D9E2-5F08-4D0A-9DE5-EC091166F96D}">
      <dgm:prSet phldrT="[文字]"/>
      <dgm:spPr/>
      <dgm:t>
        <a:bodyPr/>
        <a:lstStyle/>
        <a:p>
          <a:endParaRPr lang="zh-TW" altLang="en-US" dirty="0">
            <a:latin typeface="+mj-ea"/>
            <a:ea typeface="+mj-ea"/>
          </a:endParaRPr>
        </a:p>
      </dgm:t>
    </dgm:pt>
    <dgm:pt modelId="{D5CAF123-6AAF-4FE2-9E1A-74091A8B2337}" type="parTrans" cxnId="{A47FB3A7-ECDF-45C0-A3E1-B9BB2B12B072}">
      <dgm:prSet/>
      <dgm:spPr/>
      <dgm:t>
        <a:bodyPr/>
        <a:lstStyle/>
        <a:p>
          <a:endParaRPr lang="zh-TW" altLang="en-US"/>
        </a:p>
      </dgm:t>
    </dgm:pt>
    <dgm:pt modelId="{60BBC7B7-82D5-44C1-B4AB-658F9245246A}" type="sibTrans" cxnId="{A47FB3A7-ECDF-45C0-A3E1-B9BB2B12B072}">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7">
        <dgm:presLayoutVars>
          <dgm:chMax val="1"/>
          <dgm:bulletEnabled val="1"/>
        </dgm:presLayoutVars>
      </dgm:prSet>
      <dgm:spPr/>
    </dgm:pt>
    <dgm:pt modelId="{17286100-B698-46A5-9F02-E621E2E23D1E}" type="pres">
      <dgm:prSet presAssocID="{8DD9F4A7-4E7A-4A56-90DD-DE0E96222D60}" presName="descendantText" presStyleLbl="alignAccFollowNode1" presStyleIdx="0" presStyleCnt="7">
        <dgm:presLayoutVars>
          <dgm:bulletEnabled val="1"/>
        </dgm:presLayoutVars>
      </dgm:prSet>
      <dgm:spPr/>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7">
        <dgm:presLayoutVars>
          <dgm:chMax val="1"/>
          <dgm:bulletEnabled val="1"/>
        </dgm:presLayoutVars>
      </dgm:prSet>
      <dgm:spPr/>
    </dgm:pt>
    <dgm:pt modelId="{A95649B2-ECB4-40F1-ABFF-CBD79C90B937}" type="pres">
      <dgm:prSet presAssocID="{050C4F26-73A2-43F3-A792-46B0761A3A07}" presName="descendantText" presStyleLbl="alignAccFollowNode1" presStyleIdx="1" presStyleCnt="7">
        <dgm:presLayoutVars>
          <dgm:bulletEnabled val="1"/>
        </dgm:presLayoutVars>
      </dgm:prSet>
      <dgm:spPr/>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7">
        <dgm:presLayoutVars>
          <dgm:chMax val="1"/>
          <dgm:bulletEnabled val="1"/>
        </dgm:presLayoutVars>
      </dgm:prSet>
      <dgm:spPr/>
    </dgm:pt>
    <dgm:pt modelId="{C5C1D9AA-87D1-4844-B5AD-775A2E1DFD9E}" type="pres">
      <dgm:prSet presAssocID="{B27A85EA-6EB2-42C0-A162-2FDB517C4EDE}" presName="descendantText" presStyleLbl="alignAccFollowNode1" presStyleIdx="2" presStyleCnt="7">
        <dgm:presLayoutVars>
          <dgm:bulletEnabled val="1"/>
        </dgm:presLayoutVars>
      </dgm:prSet>
      <dgm:spPr/>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7">
        <dgm:presLayoutVars>
          <dgm:chMax val="1"/>
          <dgm:bulletEnabled val="1"/>
        </dgm:presLayoutVars>
      </dgm:prSet>
      <dgm:spPr/>
    </dgm:pt>
    <dgm:pt modelId="{6C83278D-045E-4A6B-B966-4BE7A05D069F}" type="pres">
      <dgm:prSet presAssocID="{F3EA221C-D096-468A-B2DD-B2A9A9E5C1D6}" presName="descendantText" presStyleLbl="alignAccFollowNode1" presStyleIdx="3" presStyleCnt="7">
        <dgm:presLayoutVars>
          <dgm:bulletEnabled val="1"/>
        </dgm:presLayoutVars>
      </dgm:prSet>
      <dgm:spPr/>
    </dgm:pt>
    <dgm:pt modelId="{038DD9FA-AEE8-4981-B3F6-CB023580FBD5}" type="pres">
      <dgm:prSet presAssocID="{B9B7E265-8C10-4412-93B5-E56CA5515A82}" presName="sp" presStyleCnt="0"/>
      <dgm:spPr/>
    </dgm:pt>
    <dgm:pt modelId="{F523BF24-D001-4920-AD14-6DE5642F43CE}" type="pres">
      <dgm:prSet presAssocID="{23D48AC6-2E28-4BF2-B823-9898CE1DF36A}" presName="linNode" presStyleCnt="0"/>
      <dgm:spPr/>
    </dgm:pt>
    <dgm:pt modelId="{A91B4BD8-F9FA-43C8-814E-1073FFAE9CB1}" type="pres">
      <dgm:prSet presAssocID="{23D48AC6-2E28-4BF2-B823-9898CE1DF36A}" presName="parentText" presStyleLbl="node1" presStyleIdx="4" presStyleCnt="7">
        <dgm:presLayoutVars>
          <dgm:chMax val="1"/>
          <dgm:bulletEnabled val="1"/>
        </dgm:presLayoutVars>
      </dgm:prSet>
      <dgm:spPr/>
    </dgm:pt>
    <dgm:pt modelId="{08193D0F-EC17-4DBB-9BE6-9F6AB46CA65F}" type="pres">
      <dgm:prSet presAssocID="{23D48AC6-2E28-4BF2-B823-9898CE1DF36A}" presName="descendantText" presStyleLbl="alignAccFollowNode1" presStyleIdx="4" presStyleCnt="7">
        <dgm:presLayoutVars>
          <dgm:bulletEnabled val="1"/>
        </dgm:presLayoutVars>
      </dgm:prSet>
      <dgm:spPr/>
    </dgm:pt>
    <dgm:pt modelId="{05631B07-81C1-4D68-A7CE-6C53CE1249FA}" type="pres">
      <dgm:prSet presAssocID="{9175278B-D8ED-434D-B864-7349144347DD}"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5" presStyleCnt="7">
        <dgm:presLayoutVars>
          <dgm:chMax val="1"/>
          <dgm:bulletEnabled val="1"/>
        </dgm:presLayoutVars>
      </dgm:prSet>
      <dgm:spPr/>
    </dgm:pt>
    <dgm:pt modelId="{6AD41B92-F3D3-48F1-9BDD-EC51EBEAEADA}" type="pres">
      <dgm:prSet presAssocID="{FB1474FE-597E-4607-9791-11B8A5F7D9AE}" presName="descendantText" presStyleLbl="alignAccFollowNode1" presStyleIdx="5" presStyleCnt="7">
        <dgm:presLayoutVars>
          <dgm:bulletEnabled val="1"/>
        </dgm:presLayoutVars>
      </dgm:prSet>
      <dgm:spPr/>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6" presStyleCnt="7">
        <dgm:presLayoutVars>
          <dgm:chMax val="1"/>
          <dgm:bulletEnabled val="1"/>
        </dgm:presLayoutVars>
      </dgm:prSet>
      <dgm:spPr/>
    </dgm:pt>
    <dgm:pt modelId="{ECF363B0-28F4-482C-909B-A4289889EB01}" type="pres">
      <dgm:prSet presAssocID="{99B60F1B-6B75-4DE8-965B-0FBAF719FF55}" presName="descendantText" presStyleLbl="alignAccFollowNode1" presStyleIdx="6" presStyleCnt="7">
        <dgm:presLayoutVars>
          <dgm:bulletEnabled val="1"/>
        </dgm:presLayoutVars>
      </dgm:prSet>
      <dgm:spPr/>
    </dgm:pt>
  </dgm:ptLst>
  <dgm:cxnLst>
    <dgm:cxn modelId="{76762007-B1E6-4281-926D-753430596E07}" type="presOf" srcId="{63340BBE-BC3C-47A4-B743-E3464493718E}" destId="{6AD41B92-F3D3-48F1-9BDD-EC51EBEAEADA}" srcOrd="0" destOrd="0" presId="urn:microsoft.com/office/officeart/2005/8/layout/vList5"/>
    <dgm:cxn modelId="{580BDE0B-979B-44AB-8D19-AE429EA12ABB}" type="presOf" srcId="{050C4F26-73A2-43F3-A792-46B0761A3A07}" destId="{8B856DA0-6E9B-45A1-B68A-5629A9B8CE6B}" srcOrd="0" destOrd="0" presId="urn:microsoft.com/office/officeart/2005/8/layout/vList5"/>
    <dgm:cxn modelId="{59CDC20C-553E-49BC-9327-D2BEB993920A}" srcId="{B27A85EA-6EB2-42C0-A162-2FDB517C4EDE}" destId="{CC073D7F-884F-4B89-868E-24EA322D16A3}" srcOrd="0" destOrd="0" parTransId="{DAA7050F-51BB-4339-95CB-846AAFE08849}" sibTransId="{FC328400-98BD-4719-A770-B57F2AA06AD7}"/>
    <dgm:cxn modelId="{FE57BF0D-F164-463A-A2D8-069C8F8C0326}" srcId="{264ED6F2-92F5-4590-BD2D-F86D34A7138D}" destId="{FB1474FE-597E-4607-9791-11B8A5F7D9AE}" srcOrd="5" destOrd="0" parTransId="{ACF4050E-0495-423D-8193-58D1ADEB4D9B}" sibTransId="{306FB9C0-FD5B-45D3-BD5E-2215D1B13F52}"/>
    <dgm:cxn modelId="{18E7711A-A59C-4DB3-BDA9-08EC4414EE31}" type="presOf" srcId="{34E5C8DF-5142-45FC-83D7-3A6496BFF306}" destId="{08193D0F-EC17-4DBB-9BE6-9F6AB46CA65F}" srcOrd="0" destOrd="0" presId="urn:microsoft.com/office/officeart/2005/8/layout/vList5"/>
    <dgm:cxn modelId="{DA159D20-3151-4414-BDDC-ECD388F05E73}" srcId="{264ED6F2-92F5-4590-BD2D-F86D34A7138D}" destId="{050C4F26-73A2-43F3-A792-46B0761A3A07}" srcOrd="1" destOrd="0" parTransId="{FAB97983-F79D-4D03-97CC-71FA28CFD978}" sibTransId="{71031D7D-EE59-43A7-A559-EF8FB6A0DADB}"/>
    <dgm:cxn modelId="{54B76A43-57A8-4087-BEF7-CF6E07A3BD84}" type="presOf" srcId="{CC073D7F-884F-4B89-868E-24EA322D16A3}" destId="{C5C1D9AA-87D1-4844-B5AD-775A2E1DFD9E}" srcOrd="0" destOrd="0" presId="urn:microsoft.com/office/officeart/2005/8/layout/vList5"/>
    <dgm:cxn modelId="{313EA666-9451-4AD4-A1EB-BCCB7C458450}" srcId="{264ED6F2-92F5-4590-BD2D-F86D34A7138D}" destId="{F3EA221C-D096-468A-B2DD-B2A9A9E5C1D6}" srcOrd="3" destOrd="0" parTransId="{F8F94A23-79F5-4976-B4BC-155D2C0B438A}" sibTransId="{B9B7E265-8C10-4412-93B5-E56CA5515A82}"/>
    <dgm:cxn modelId="{6293BC46-8A23-41D6-B17C-83A2432BC7DC}" type="presOf" srcId="{99B60F1B-6B75-4DE8-965B-0FBAF719FF55}" destId="{8A497626-DC62-4B5B-A380-6BBA8349C384}" srcOrd="0" destOrd="0" presId="urn:microsoft.com/office/officeart/2005/8/layout/vList5"/>
    <dgm:cxn modelId="{D2D2DF4A-0FBE-428E-8DC8-6F7104A1FF71}" srcId="{050C4F26-73A2-43F3-A792-46B0761A3A07}" destId="{3A6B9F7A-3E80-4B86-9417-BA3072585333}" srcOrd="0" destOrd="0" parTransId="{1A34BA03-9C6F-47A4-B443-D55DEB6874A4}" sibTransId="{918062FE-7ADD-44D3-8ACB-32B9C279D69A}"/>
    <dgm:cxn modelId="{6675ED4B-290D-4517-B7BA-94EDB37680B9}" type="presOf" srcId="{B27A85EA-6EB2-42C0-A162-2FDB517C4EDE}" destId="{9C1318B9-0D85-4A2E-9380-48E52EC78B2E}" srcOrd="0" destOrd="0" presId="urn:microsoft.com/office/officeart/2005/8/layout/vList5"/>
    <dgm:cxn modelId="{740C376D-7AAD-412F-A8FA-5DB4E440EB5C}" type="presOf" srcId="{2355D9E2-5F08-4D0A-9DE5-EC091166F96D}" destId="{ECF363B0-28F4-482C-909B-A4289889EB01}" srcOrd="0" destOrd="0" presId="urn:microsoft.com/office/officeart/2005/8/layout/vList5"/>
    <dgm:cxn modelId="{E7B9EE6D-46D3-47A5-97F6-B8C98ED07CC7}" type="presOf" srcId="{23D48AC6-2E28-4BF2-B823-9898CE1DF36A}" destId="{A91B4BD8-F9FA-43C8-814E-1073FFAE9CB1}"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6299847A-A282-4A46-A4F8-A4A1172AD2A0}" type="presOf" srcId="{D55A1C74-F3DF-427B-8E40-9269717F3C81}" destId="{17286100-B698-46A5-9F02-E621E2E23D1E}" srcOrd="0" destOrd="0" presId="urn:microsoft.com/office/officeart/2005/8/layout/vList5"/>
    <dgm:cxn modelId="{7081D680-0696-49DF-A688-7B24DB50F549}" srcId="{264ED6F2-92F5-4590-BD2D-F86D34A7138D}" destId="{23D48AC6-2E28-4BF2-B823-9898CE1DF36A}" srcOrd="4" destOrd="0" parTransId="{16227799-A39C-45CB-AAFD-21A06404920C}" sibTransId="{9175278B-D8ED-434D-B864-7349144347DD}"/>
    <dgm:cxn modelId="{FA7EFE8F-A41A-4A7D-A3A4-7264BC9F6494}" srcId="{264ED6F2-92F5-4590-BD2D-F86D34A7138D}" destId="{B27A85EA-6EB2-42C0-A162-2FDB517C4EDE}" srcOrd="2" destOrd="0" parTransId="{F6015AF0-9251-46AA-85C6-A8424BEDC55D}" sibTransId="{985FC365-D8A3-4E1D-B850-E19C65376E0E}"/>
    <dgm:cxn modelId="{A47FB3A7-ECDF-45C0-A3E1-B9BB2B12B072}" srcId="{99B60F1B-6B75-4DE8-965B-0FBAF719FF55}" destId="{2355D9E2-5F08-4D0A-9DE5-EC091166F96D}" srcOrd="0" destOrd="0" parTransId="{D5CAF123-6AAF-4FE2-9E1A-74091A8B2337}" sibTransId="{60BBC7B7-82D5-44C1-B4AB-658F9245246A}"/>
    <dgm:cxn modelId="{E5DA00B9-6943-4E5A-8135-A1CE199F2684}" type="presOf" srcId="{3A6B9F7A-3E80-4B86-9417-BA3072585333}" destId="{A95649B2-ECB4-40F1-ABFF-CBD79C90B937}" srcOrd="0" destOrd="0" presId="urn:microsoft.com/office/officeart/2005/8/layout/vList5"/>
    <dgm:cxn modelId="{9CFB95B9-B8FD-46DE-9D6A-78F27B818F8B}" srcId="{264ED6F2-92F5-4590-BD2D-F86D34A7138D}" destId="{99B60F1B-6B75-4DE8-965B-0FBAF719FF55}" srcOrd="6" destOrd="0" parTransId="{8913A651-0EBE-4678-9BB4-6C5B2AFC01DC}" sibTransId="{96B24714-48F6-487D-AD5D-9119B78678CC}"/>
    <dgm:cxn modelId="{65764DBF-E238-4D46-AAD5-EE4043AD97D3}" type="presOf" srcId="{8DD9F4A7-4E7A-4A56-90DD-DE0E96222D60}" destId="{A26A2264-9B47-4CE1-B9A5-CC216D59BE0C}" srcOrd="0" destOrd="0" presId="urn:microsoft.com/office/officeart/2005/8/layout/vList5"/>
    <dgm:cxn modelId="{3CE666C1-F296-4E35-A87F-2B0B8429CBE9}" srcId="{F3EA221C-D096-468A-B2DD-B2A9A9E5C1D6}" destId="{13245362-807D-4584-9EB5-46D780838FEB}" srcOrd="0" destOrd="0" parTransId="{86355344-8CF3-4785-A2EF-E23E6847F0DF}" sibTransId="{C717EF4A-95A3-4242-B669-6EF86AC37EC8}"/>
    <dgm:cxn modelId="{D06686C9-2A96-441A-9464-FF23F341B47A}" srcId="{23D48AC6-2E28-4BF2-B823-9898CE1DF36A}" destId="{34E5C8DF-5142-45FC-83D7-3A6496BFF306}" srcOrd="0" destOrd="0" parTransId="{397F26A0-1270-4AD9-9A42-9ECB30D7D6D3}" sibTransId="{D0EB95C2-19E8-4878-8F8C-B8BB865104E3}"/>
    <dgm:cxn modelId="{C621EDDC-D1B9-4473-88B6-CF6613E16089}" type="presOf" srcId="{F3EA221C-D096-468A-B2DD-B2A9A9E5C1D6}" destId="{31FFA312-F675-4365-AE58-BD27B1469BBF}" srcOrd="0" destOrd="0" presId="urn:microsoft.com/office/officeart/2005/8/layout/vList5"/>
    <dgm:cxn modelId="{4B4297DD-BC0C-4BBC-B2DE-1BD2A1450330}" type="presOf" srcId="{13245362-807D-4584-9EB5-46D780838FEB}" destId="{6C83278D-045E-4A6B-B966-4BE7A05D069F}" srcOrd="0" destOrd="0" presId="urn:microsoft.com/office/officeart/2005/8/layout/vList5"/>
    <dgm:cxn modelId="{0029A6DE-A020-4AFE-8659-E106EDC59B8A}" srcId="{264ED6F2-92F5-4590-BD2D-F86D34A7138D}" destId="{8DD9F4A7-4E7A-4A56-90DD-DE0E96222D60}" srcOrd="0" destOrd="0" parTransId="{6B61E74B-EE0E-40D3-BF07-E855A7756F5B}" sibTransId="{52FE6D6B-C4B1-4DBE-90F0-CFD21D0701CA}"/>
    <dgm:cxn modelId="{109EA0E2-DF17-409F-BF39-877EFB269492}" type="presOf" srcId="{FB1474FE-597E-4607-9791-11B8A5F7D9AE}" destId="{AF61BBD9-81C3-4BE5-8DD7-74915A3A30A8}" srcOrd="0" destOrd="0" presId="urn:microsoft.com/office/officeart/2005/8/layout/vList5"/>
    <dgm:cxn modelId="{5BC239E3-D6F4-4DBF-B749-224435F06D0E}" type="presOf" srcId="{264ED6F2-92F5-4590-BD2D-F86D34A7138D}" destId="{342FF26B-CF94-4CB6-9B53-E9A5E4941564}" srcOrd="0" destOrd="0"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3862BBC9-7FBD-475F-88F2-195EF82C3566}" type="presParOf" srcId="{342FF26B-CF94-4CB6-9B53-E9A5E4941564}" destId="{F523BF24-D001-4920-AD14-6DE5642F43CE}" srcOrd="8" destOrd="0" presId="urn:microsoft.com/office/officeart/2005/8/layout/vList5"/>
    <dgm:cxn modelId="{394C93E5-B0D3-42A1-A5AD-EE21C429F25C}" type="presParOf" srcId="{F523BF24-D001-4920-AD14-6DE5642F43CE}" destId="{A91B4BD8-F9FA-43C8-814E-1073FFAE9CB1}" srcOrd="0" destOrd="0" presId="urn:microsoft.com/office/officeart/2005/8/layout/vList5"/>
    <dgm:cxn modelId="{7C029047-1727-42D8-A9B0-5B0A38E90605}" type="presParOf" srcId="{F523BF24-D001-4920-AD14-6DE5642F43CE}" destId="{08193D0F-EC17-4DBB-9BE6-9F6AB46CA65F}" srcOrd="1" destOrd="0" presId="urn:microsoft.com/office/officeart/2005/8/layout/vList5"/>
    <dgm:cxn modelId="{D7C05E85-6D14-4655-A7FD-08322C49B6BC}" type="presParOf" srcId="{342FF26B-CF94-4CB6-9B53-E9A5E4941564}" destId="{05631B07-81C1-4D68-A7CE-6C53CE1249FA}" srcOrd="9" destOrd="0" presId="urn:microsoft.com/office/officeart/2005/8/layout/vList5"/>
    <dgm:cxn modelId="{7698748C-4FA7-40BF-A361-CF12D12E55DE}" type="presParOf" srcId="{342FF26B-CF94-4CB6-9B53-E9A5E4941564}" destId="{C136BE59-CCED-4E41-93F2-7C9DAF6860E2}" srcOrd="10"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11" destOrd="0" presId="urn:microsoft.com/office/officeart/2005/8/layout/vList5"/>
    <dgm:cxn modelId="{62616CB5-869F-4B4B-90A2-A4B711E3BB9C}" type="presParOf" srcId="{342FF26B-CF94-4CB6-9B53-E9A5E4941564}" destId="{D74D8CFA-BBD4-487F-94DD-9E678CD7BAF3}" srcOrd="12"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38F21CB2-3249-45A3-BAD2-EE38EE8D8A6A}"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B99DB56-4152-4E9F-BEDC-8FE1C17D54B6}"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zh-TW" altLang="en-US"/>
        </a:p>
      </dgm:t>
    </dgm:pt>
    <dgm:pt modelId="{3140DD10-FB22-44D1-AC3C-DB097A9A0851}">
      <dgm:prSet phldrT="[文字]"/>
      <dgm:spPr/>
      <dgm:t>
        <a:bodyPr/>
        <a:lstStyle/>
        <a:p>
          <a:r>
            <a:rPr lang="zh-TW" altLang="en-US" dirty="0">
              <a:latin typeface="+mj-ea"/>
              <a:ea typeface="+mj-ea"/>
            </a:rPr>
            <a:t>音樂班</a:t>
          </a:r>
        </a:p>
      </dgm:t>
    </dgm:pt>
    <dgm:pt modelId="{087CE7C4-BC64-49B8-985D-2A6F966A09F5}" type="parTrans" cxnId="{6A214AB5-97B2-4305-86A8-64A0D215902D}">
      <dgm:prSet/>
      <dgm:spPr/>
      <dgm:t>
        <a:bodyPr/>
        <a:lstStyle/>
        <a:p>
          <a:endParaRPr lang="zh-TW" altLang="en-US"/>
        </a:p>
      </dgm:t>
    </dgm:pt>
    <dgm:pt modelId="{4D210489-E5DC-406A-9056-2EC9537A54C3}" type="sibTrans" cxnId="{6A214AB5-97B2-4305-86A8-64A0D215902D}">
      <dgm:prSet/>
      <dgm:spPr/>
      <dgm:t>
        <a:bodyPr/>
        <a:lstStyle/>
        <a:p>
          <a:endParaRPr lang="zh-TW" altLang="en-US"/>
        </a:p>
      </dgm:t>
    </dgm:pt>
    <dgm:pt modelId="{E65C68A8-D5E5-4B4F-8F13-80AEA110ED7C}">
      <dgm:prSet phldrT="[文字]" custT="1"/>
      <dgm:spPr/>
      <dgm:t>
        <a:bodyPr/>
        <a:lstStyle/>
        <a:p>
          <a:r>
            <a:rPr lang="zh-TW" altLang="en-US" sz="2000" dirty="0">
              <a:latin typeface="+mj-ea"/>
              <a:ea typeface="+mj-ea"/>
            </a:rPr>
            <a:t>主修</a:t>
          </a:r>
          <a:r>
            <a:rPr lang="en-US" altLang="zh-TW" sz="2000" dirty="0">
              <a:latin typeface="+mj-ea"/>
              <a:ea typeface="+mj-ea"/>
            </a:rPr>
            <a:t>X5</a:t>
          </a:r>
        </a:p>
      </dgm:t>
    </dgm:pt>
    <dgm:pt modelId="{57784274-FDFF-4BA9-99D3-9A47A0EBEDEC}" type="parTrans" cxnId="{2546CCF5-1C8E-4B90-A74A-E9A0F3D8F845}">
      <dgm:prSet/>
      <dgm:spPr/>
      <dgm:t>
        <a:bodyPr/>
        <a:lstStyle/>
        <a:p>
          <a:endParaRPr lang="zh-TW" altLang="en-US"/>
        </a:p>
      </dgm:t>
    </dgm:pt>
    <dgm:pt modelId="{CD23023A-41AF-43CF-95FF-52EC35D7B95E}" type="sibTrans" cxnId="{2546CCF5-1C8E-4B90-A74A-E9A0F3D8F845}">
      <dgm:prSet/>
      <dgm:spPr/>
      <dgm:t>
        <a:bodyPr/>
        <a:lstStyle/>
        <a:p>
          <a:endParaRPr lang="zh-TW" altLang="en-US"/>
        </a:p>
      </dgm:t>
    </dgm:pt>
    <dgm:pt modelId="{9E066AE7-BE6D-4B59-A08C-A4642C60A571}">
      <dgm:prSet phldrT="[文字]" custT="1"/>
      <dgm:spPr/>
      <dgm:t>
        <a:bodyPr/>
        <a:lstStyle/>
        <a:p>
          <a:r>
            <a:rPr lang="zh-TW" altLang="en-US" sz="2000" dirty="0">
              <a:latin typeface="+mj-ea"/>
              <a:ea typeface="+mj-ea"/>
            </a:rPr>
            <a:t>視唱</a:t>
          </a:r>
          <a:r>
            <a:rPr lang="en-US" altLang="zh-TW" sz="2000" dirty="0">
              <a:latin typeface="+mj-ea"/>
              <a:ea typeface="+mj-ea"/>
            </a:rPr>
            <a:t>X1</a:t>
          </a:r>
          <a:endParaRPr lang="zh-TW" altLang="en-US" sz="2000" dirty="0">
            <a:latin typeface="+mj-ea"/>
            <a:ea typeface="+mj-ea"/>
          </a:endParaRPr>
        </a:p>
      </dgm:t>
    </dgm:pt>
    <dgm:pt modelId="{EBD1A30C-3DEB-4ECE-AD10-21DE3433CFE7}" type="parTrans" cxnId="{379A58C6-5B0A-4BF3-BA12-23163172BFFD}">
      <dgm:prSet/>
      <dgm:spPr/>
      <dgm:t>
        <a:bodyPr/>
        <a:lstStyle/>
        <a:p>
          <a:endParaRPr lang="zh-TW" altLang="en-US"/>
        </a:p>
      </dgm:t>
    </dgm:pt>
    <dgm:pt modelId="{55B1483C-5345-44A7-8F94-31D252532149}" type="sibTrans" cxnId="{379A58C6-5B0A-4BF3-BA12-23163172BFFD}">
      <dgm:prSet/>
      <dgm:spPr/>
      <dgm:t>
        <a:bodyPr/>
        <a:lstStyle/>
        <a:p>
          <a:endParaRPr lang="zh-TW" altLang="en-US"/>
        </a:p>
      </dgm:t>
    </dgm:pt>
    <dgm:pt modelId="{8F202BCE-CBF1-481E-A14D-3C4BB6C59E39}">
      <dgm:prSet phldrT="[文字]" custT="1"/>
      <dgm:spPr/>
      <dgm:t>
        <a:bodyPr/>
        <a:lstStyle/>
        <a:p>
          <a:r>
            <a:rPr lang="zh-TW" altLang="en-US" sz="2000" dirty="0">
              <a:latin typeface="+mj-ea"/>
              <a:ea typeface="+mj-ea"/>
            </a:rPr>
            <a:t>樂理與基礎和聲</a:t>
          </a:r>
          <a:r>
            <a:rPr lang="en-US" altLang="zh-TW" sz="2000" dirty="0">
              <a:latin typeface="+mj-ea"/>
              <a:ea typeface="+mj-ea"/>
            </a:rPr>
            <a:t>X1</a:t>
          </a:r>
          <a:endParaRPr lang="zh-TW" altLang="en-US" sz="2000" dirty="0">
            <a:latin typeface="+mj-ea"/>
            <a:ea typeface="+mj-ea"/>
          </a:endParaRPr>
        </a:p>
      </dgm:t>
    </dgm:pt>
    <dgm:pt modelId="{2D11AB0E-E5AA-4D29-ADDA-9AA3DE6E6A79}" type="parTrans" cxnId="{51E98F2F-1949-4DA8-B78D-193468B9789D}">
      <dgm:prSet/>
      <dgm:spPr/>
      <dgm:t>
        <a:bodyPr/>
        <a:lstStyle/>
        <a:p>
          <a:endParaRPr lang="zh-TW" altLang="en-US"/>
        </a:p>
      </dgm:t>
    </dgm:pt>
    <dgm:pt modelId="{D9ACA287-0473-4784-9AD6-B34350A61377}" type="sibTrans" cxnId="{51E98F2F-1949-4DA8-B78D-193468B9789D}">
      <dgm:prSet/>
      <dgm:spPr/>
      <dgm:t>
        <a:bodyPr/>
        <a:lstStyle/>
        <a:p>
          <a:endParaRPr lang="zh-TW" altLang="en-US"/>
        </a:p>
      </dgm:t>
    </dgm:pt>
    <dgm:pt modelId="{C004FA10-BCA1-4676-AD6F-600F0DF5C6CC}">
      <dgm:prSet phldrT="[文字]"/>
      <dgm:spPr/>
      <dgm:t>
        <a:bodyPr/>
        <a:lstStyle/>
        <a:p>
          <a:r>
            <a:rPr lang="zh-TW" altLang="en-US" dirty="0">
              <a:latin typeface="+mj-ea"/>
              <a:ea typeface="+mj-ea"/>
            </a:rPr>
            <a:t>美術班</a:t>
          </a:r>
        </a:p>
      </dgm:t>
    </dgm:pt>
    <dgm:pt modelId="{F8617C58-C7A6-491B-A38E-7C33A522CB3B}" type="parTrans" cxnId="{10731387-E45A-4BC9-BA16-24890F9F3A84}">
      <dgm:prSet/>
      <dgm:spPr/>
      <dgm:t>
        <a:bodyPr/>
        <a:lstStyle/>
        <a:p>
          <a:endParaRPr lang="zh-TW" altLang="en-US"/>
        </a:p>
      </dgm:t>
    </dgm:pt>
    <dgm:pt modelId="{E3139C07-36DD-48E3-89C5-B980FDFCBDF7}" type="sibTrans" cxnId="{10731387-E45A-4BC9-BA16-24890F9F3A84}">
      <dgm:prSet/>
      <dgm:spPr/>
      <dgm:t>
        <a:bodyPr/>
        <a:lstStyle/>
        <a:p>
          <a:endParaRPr lang="zh-TW" altLang="en-US"/>
        </a:p>
      </dgm:t>
    </dgm:pt>
    <dgm:pt modelId="{B7938711-1DD5-454D-898A-EBF2F1C6DBA9}">
      <dgm:prSet phldrT="[文字]" custT="1"/>
      <dgm:spPr/>
      <dgm:t>
        <a:bodyPr/>
        <a:lstStyle/>
        <a:p>
          <a:r>
            <a:rPr lang="zh-TW" altLang="en-US" sz="2000" dirty="0">
              <a:latin typeface="+mj-ea"/>
              <a:ea typeface="+mj-ea"/>
            </a:rPr>
            <a:t>素描</a:t>
          </a:r>
          <a:r>
            <a:rPr lang="en-US" altLang="zh-TW" sz="2000" dirty="0">
              <a:latin typeface="+mj-ea"/>
              <a:ea typeface="+mj-ea"/>
            </a:rPr>
            <a:t>X4</a:t>
          </a:r>
          <a:endParaRPr lang="zh-TW" altLang="en-US" sz="2000" dirty="0">
            <a:latin typeface="+mj-ea"/>
            <a:ea typeface="+mj-ea"/>
          </a:endParaRPr>
        </a:p>
      </dgm:t>
    </dgm:pt>
    <dgm:pt modelId="{4206CF0A-EA3A-4E6F-96C6-77B1E7B6EBCB}" type="parTrans" cxnId="{14A64A17-6FAB-4B0A-9D99-A73081F6B043}">
      <dgm:prSet/>
      <dgm:spPr/>
      <dgm:t>
        <a:bodyPr/>
        <a:lstStyle/>
        <a:p>
          <a:endParaRPr lang="zh-TW" altLang="en-US"/>
        </a:p>
      </dgm:t>
    </dgm:pt>
    <dgm:pt modelId="{DBFA84AD-58B8-45C3-9F06-CDF5A8F6DBB3}" type="sibTrans" cxnId="{14A64A17-6FAB-4B0A-9D99-A73081F6B043}">
      <dgm:prSet/>
      <dgm:spPr/>
      <dgm:t>
        <a:bodyPr/>
        <a:lstStyle/>
        <a:p>
          <a:endParaRPr lang="zh-TW" altLang="en-US"/>
        </a:p>
      </dgm:t>
    </dgm:pt>
    <dgm:pt modelId="{CC9D22AC-B516-4381-918E-1BC88F8E2FC7}">
      <dgm:prSet phldrT="[文字]" custT="1"/>
      <dgm:spPr/>
      <dgm:t>
        <a:bodyPr/>
        <a:lstStyle/>
        <a:p>
          <a:r>
            <a:rPr lang="zh-TW" altLang="en-US" sz="2000" dirty="0">
              <a:latin typeface="+mj-ea"/>
              <a:ea typeface="+mj-ea"/>
            </a:rPr>
            <a:t>水彩</a:t>
          </a:r>
          <a:r>
            <a:rPr lang="en-US" altLang="zh-TW" sz="2000" dirty="0">
              <a:latin typeface="+mj-ea"/>
              <a:ea typeface="+mj-ea"/>
            </a:rPr>
            <a:t>X2.5</a:t>
          </a:r>
          <a:endParaRPr lang="zh-TW" altLang="en-US" sz="2000" dirty="0">
            <a:latin typeface="+mj-ea"/>
            <a:ea typeface="+mj-ea"/>
          </a:endParaRPr>
        </a:p>
      </dgm:t>
    </dgm:pt>
    <dgm:pt modelId="{9D506DA4-2D73-4D4D-AF64-1D5DA7B33B60}" type="parTrans" cxnId="{BF5044B0-6AE2-4D62-83C2-8288E2AEA3E8}">
      <dgm:prSet/>
      <dgm:spPr/>
      <dgm:t>
        <a:bodyPr/>
        <a:lstStyle/>
        <a:p>
          <a:endParaRPr lang="zh-TW" altLang="en-US"/>
        </a:p>
      </dgm:t>
    </dgm:pt>
    <dgm:pt modelId="{9E56B477-F7C9-47D3-AD82-985D0EF20BE3}" type="sibTrans" cxnId="{BF5044B0-6AE2-4D62-83C2-8288E2AEA3E8}">
      <dgm:prSet/>
      <dgm:spPr/>
      <dgm:t>
        <a:bodyPr/>
        <a:lstStyle/>
        <a:p>
          <a:endParaRPr lang="zh-TW" altLang="en-US"/>
        </a:p>
      </dgm:t>
    </dgm:pt>
    <dgm:pt modelId="{2A6D2FE7-1954-4CB7-826E-5669653E10B8}">
      <dgm:prSet phldrT="[文字]" custT="1"/>
      <dgm:spPr/>
      <dgm:t>
        <a:bodyPr/>
        <a:lstStyle/>
        <a:p>
          <a:r>
            <a:rPr lang="zh-TW" altLang="en-US" sz="2000" dirty="0">
              <a:latin typeface="+mj-ea"/>
              <a:ea typeface="+mj-ea"/>
            </a:rPr>
            <a:t>水墨</a:t>
          </a:r>
          <a:r>
            <a:rPr lang="en-US" altLang="zh-TW" sz="2000" dirty="0">
              <a:latin typeface="+mj-ea"/>
              <a:ea typeface="+mj-ea"/>
            </a:rPr>
            <a:t>X2.5</a:t>
          </a:r>
          <a:endParaRPr lang="zh-TW" altLang="en-US" sz="2000" dirty="0">
            <a:latin typeface="+mj-ea"/>
            <a:ea typeface="+mj-ea"/>
          </a:endParaRPr>
        </a:p>
      </dgm:t>
    </dgm:pt>
    <dgm:pt modelId="{325D86E5-02CF-494E-A0DB-65A4D691DF9C}" type="parTrans" cxnId="{8E8C7239-8E7E-4F25-8686-E9612DA16056}">
      <dgm:prSet/>
      <dgm:spPr/>
      <dgm:t>
        <a:bodyPr/>
        <a:lstStyle/>
        <a:p>
          <a:endParaRPr lang="zh-TW" altLang="en-US"/>
        </a:p>
      </dgm:t>
    </dgm:pt>
    <dgm:pt modelId="{E3EC4564-7B73-47F1-BFD7-514405C2017A}" type="sibTrans" cxnId="{8E8C7239-8E7E-4F25-8686-E9612DA16056}">
      <dgm:prSet/>
      <dgm:spPr/>
      <dgm:t>
        <a:bodyPr/>
        <a:lstStyle/>
        <a:p>
          <a:endParaRPr lang="zh-TW" altLang="en-US"/>
        </a:p>
      </dgm:t>
    </dgm:pt>
    <dgm:pt modelId="{6186D62D-D13F-4F56-9F97-00A6FDBBC6AA}">
      <dgm:prSet phldrT="[文字]" custT="1"/>
      <dgm:spPr/>
      <dgm:t>
        <a:bodyPr/>
        <a:lstStyle/>
        <a:p>
          <a:r>
            <a:rPr lang="zh-TW" altLang="en-US" sz="2000" dirty="0">
              <a:latin typeface="+mj-ea"/>
              <a:ea typeface="+mj-ea"/>
            </a:rPr>
            <a:t>聽寫</a:t>
          </a:r>
          <a:r>
            <a:rPr lang="en-US" altLang="zh-TW" sz="2000" dirty="0">
              <a:latin typeface="+mj-ea"/>
              <a:ea typeface="+mj-ea"/>
            </a:rPr>
            <a:t>X1</a:t>
          </a:r>
          <a:endParaRPr lang="zh-TW" altLang="en-US" sz="2000" dirty="0">
            <a:latin typeface="+mj-ea"/>
            <a:ea typeface="+mj-ea"/>
          </a:endParaRPr>
        </a:p>
      </dgm:t>
    </dgm:pt>
    <dgm:pt modelId="{68CC5470-B7E9-4BC0-A6BB-4CB1ADF6A2EB}" type="parTrans" cxnId="{6FA06D76-8D63-4EC4-B08A-149906A82218}">
      <dgm:prSet/>
      <dgm:spPr/>
      <dgm:t>
        <a:bodyPr/>
        <a:lstStyle/>
        <a:p>
          <a:endParaRPr lang="zh-TW" altLang="en-US"/>
        </a:p>
      </dgm:t>
    </dgm:pt>
    <dgm:pt modelId="{95FC8E80-C7CD-4E3F-AFCE-38CA2820F3B0}" type="sibTrans" cxnId="{6FA06D76-8D63-4EC4-B08A-149906A82218}">
      <dgm:prSet/>
      <dgm:spPr/>
      <dgm:t>
        <a:bodyPr/>
        <a:lstStyle/>
        <a:p>
          <a:endParaRPr lang="zh-TW" altLang="en-US"/>
        </a:p>
      </dgm:t>
    </dgm:pt>
    <dgm:pt modelId="{0EC5EA3D-D171-4858-AE37-362DE2C092D2}">
      <dgm:prSet phldrT="[文字]" custT="1"/>
      <dgm:spPr/>
      <dgm:t>
        <a:bodyPr/>
        <a:lstStyle/>
        <a:p>
          <a:r>
            <a:rPr lang="zh-TW" altLang="en-US" sz="2000" dirty="0">
              <a:latin typeface="+mj-ea"/>
              <a:ea typeface="+mj-ea"/>
            </a:rPr>
            <a:t>副修</a:t>
          </a:r>
          <a:r>
            <a:rPr lang="en-US" altLang="zh-TW" sz="2000" dirty="0">
              <a:latin typeface="+mj-ea"/>
              <a:ea typeface="+mj-ea"/>
            </a:rPr>
            <a:t>X2</a:t>
          </a:r>
        </a:p>
      </dgm:t>
    </dgm:pt>
    <dgm:pt modelId="{88E7903B-EB2D-4CB7-AC47-9938A061FBB0}" type="parTrans" cxnId="{E944C073-09E3-4A48-89DF-2ED295C6E32B}">
      <dgm:prSet/>
      <dgm:spPr/>
      <dgm:t>
        <a:bodyPr/>
        <a:lstStyle/>
        <a:p>
          <a:endParaRPr lang="zh-TW" altLang="en-US"/>
        </a:p>
      </dgm:t>
    </dgm:pt>
    <dgm:pt modelId="{50635B4C-C6FF-4C2D-8B1D-1A54B4F0657C}" type="sibTrans" cxnId="{E944C073-09E3-4A48-89DF-2ED295C6E32B}">
      <dgm:prSet/>
      <dgm:spPr/>
      <dgm:t>
        <a:bodyPr/>
        <a:lstStyle/>
        <a:p>
          <a:endParaRPr lang="zh-TW" altLang="en-US"/>
        </a:p>
      </dgm:t>
    </dgm:pt>
    <dgm:pt modelId="{DE6BD406-9446-4A5F-904C-02B06ADC5135}">
      <dgm:prSet phldrT="[文字]" custT="1"/>
      <dgm:spPr/>
      <dgm:t>
        <a:bodyPr/>
        <a:lstStyle/>
        <a:p>
          <a:r>
            <a:rPr lang="zh-TW" altLang="en-US" sz="2000" dirty="0">
              <a:latin typeface="+mj-ea"/>
              <a:ea typeface="+mj-ea"/>
            </a:rPr>
            <a:t>書法</a:t>
          </a:r>
          <a:r>
            <a:rPr lang="en-US" altLang="zh-TW" sz="2000" dirty="0">
              <a:latin typeface="+mj-ea"/>
              <a:ea typeface="+mj-ea"/>
            </a:rPr>
            <a:t>X1</a:t>
          </a:r>
          <a:endParaRPr lang="zh-TW" altLang="en-US" sz="2000" dirty="0">
            <a:latin typeface="+mj-ea"/>
            <a:ea typeface="+mj-ea"/>
          </a:endParaRPr>
        </a:p>
      </dgm:t>
    </dgm:pt>
    <dgm:pt modelId="{B903F3DD-B2E2-4DE4-97C2-8AC9BC3DA55C}" type="parTrans" cxnId="{C375977F-787A-421F-AE3B-6FBAC88791E4}">
      <dgm:prSet/>
      <dgm:spPr/>
      <dgm:t>
        <a:bodyPr/>
        <a:lstStyle/>
        <a:p>
          <a:endParaRPr lang="zh-TW" altLang="en-US"/>
        </a:p>
      </dgm:t>
    </dgm:pt>
    <dgm:pt modelId="{E6FE080E-C5EB-4633-B3E5-C1D10DD299B3}" type="sibTrans" cxnId="{C375977F-787A-421F-AE3B-6FBAC88791E4}">
      <dgm:prSet/>
      <dgm:spPr/>
      <dgm:t>
        <a:bodyPr/>
        <a:lstStyle/>
        <a:p>
          <a:endParaRPr lang="zh-TW" altLang="en-US"/>
        </a:p>
      </dgm:t>
    </dgm:pt>
    <dgm:pt modelId="{F0CC3EE9-DE0C-4152-96A5-6E726D334F10}">
      <dgm:prSet phldrT="[文字]"/>
      <dgm:spPr/>
      <dgm:t>
        <a:bodyPr/>
        <a:lstStyle/>
        <a:p>
          <a:r>
            <a:rPr lang="zh-TW" altLang="en-US" dirty="0"/>
            <a:t>戲劇班</a:t>
          </a:r>
        </a:p>
      </dgm:t>
    </dgm:pt>
    <dgm:pt modelId="{57CEF369-E9BF-4B15-BB85-568E975DB2B7}" type="parTrans" cxnId="{F3EBAD69-B55E-4DA9-A225-837A69767591}">
      <dgm:prSet/>
      <dgm:spPr/>
      <dgm:t>
        <a:bodyPr/>
        <a:lstStyle/>
        <a:p>
          <a:endParaRPr lang="zh-TW" altLang="en-US"/>
        </a:p>
      </dgm:t>
    </dgm:pt>
    <dgm:pt modelId="{A34F7E73-B7CE-498E-8BC7-2424A04EB1B3}" type="sibTrans" cxnId="{F3EBAD69-B55E-4DA9-A225-837A69767591}">
      <dgm:prSet/>
      <dgm:spPr/>
      <dgm:t>
        <a:bodyPr/>
        <a:lstStyle/>
        <a:p>
          <a:endParaRPr lang="zh-TW" altLang="en-US"/>
        </a:p>
      </dgm:t>
    </dgm:pt>
    <dgm:pt modelId="{4B436B2E-4C3E-49F9-8223-E7E75F0C1E2A}">
      <dgm:prSet phldrT="[文字]"/>
      <dgm:spPr/>
      <dgm:t>
        <a:bodyPr/>
        <a:lstStyle/>
        <a:p>
          <a:r>
            <a:rPr lang="zh-TW" altLang="en-US" dirty="0">
              <a:latin typeface="+mj-ea"/>
              <a:ea typeface="+mj-ea"/>
            </a:rPr>
            <a:t>舞蹈班</a:t>
          </a:r>
        </a:p>
      </dgm:t>
    </dgm:pt>
    <dgm:pt modelId="{7E7DC200-8428-4FA0-9A01-1269211F7FA4}" type="parTrans" cxnId="{47FB01B4-AD0B-4808-9B72-47BAAD63D11F}">
      <dgm:prSet/>
      <dgm:spPr/>
      <dgm:t>
        <a:bodyPr/>
        <a:lstStyle/>
        <a:p>
          <a:endParaRPr lang="zh-TW" altLang="en-US"/>
        </a:p>
      </dgm:t>
    </dgm:pt>
    <dgm:pt modelId="{0C460D50-9303-4451-825B-158A77991476}" type="sibTrans" cxnId="{47FB01B4-AD0B-4808-9B72-47BAAD63D11F}">
      <dgm:prSet/>
      <dgm:spPr/>
      <dgm:t>
        <a:bodyPr/>
        <a:lstStyle/>
        <a:p>
          <a:endParaRPr lang="zh-TW" altLang="en-US"/>
        </a:p>
      </dgm:t>
    </dgm:pt>
    <dgm:pt modelId="{9D25C867-CE6F-4A24-A741-F56BB3D171CA}">
      <dgm:prSet phldrT="[文字]" custT="1"/>
      <dgm:spPr/>
      <dgm:t>
        <a:bodyPr/>
        <a:lstStyle/>
        <a:p>
          <a:r>
            <a:rPr lang="zh-TW" altLang="en-US" sz="2000" dirty="0">
              <a:latin typeface="+mj-ea"/>
              <a:ea typeface="+mj-ea"/>
            </a:rPr>
            <a:t>芭蕾</a:t>
          </a:r>
          <a:r>
            <a:rPr lang="en-US" altLang="zh-TW" sz="2000" dirty="0">
              <a:latin typeface="+mj-ea"/>
              <a:ea typeface="+mj-ea"/>
            </a:rPr>
            <a:t>X1</a:t>
          </a:r>
          <a:endParaRPr lang="zh-TW" altLang="en-US" sz="2000" dirty="0">
            <a:latin typeface="+mj-ea"/>
            <a:ea typeface="+mj-ea"/>
          </a:endParaRPr>
        </a:p>
      </dgm:t>
    </dgm:pt>
    <dgm:pt modelId="{2C765BEA-5180-42EC-BA56-D116F377AE69}" type="parTrans" cxnId="{E41BDD8F-7E2A-4424-86B0-F536A5E5A5A9}">
      <dgm:prSet/>
      <dgm:spPr/>
      <dgm:t>
        <a:bodyPr/>
        <a:lstStyle/>
        <a:p>
          <a:endParaRPr lang="zh-TW" altLang="en-US"/>
        </a:p>
      </dgm:t>
    </dgm:pt>
    <dgm:pt modelId="{53D00496-CF34-48F9-BD7C-A8525D24622A}" type="sibTrans" cxnId="{E41BDD8F-7E2A-4424-86B0-F536A5E5A5A9}">
      <dgm:prSet/>
      <dgm:spPr/>
      <dgm:t>
        <a:bodyPr/>
        <a:lstStyle/>
        <a:p>
          <a:endParaRPr lang="zh-TW" altLang="en-US"/>
        </a:p>
      </dgm:t>
    </dgm:pt>
    <dgm:pt modelId="{30BFA054-8A33-4836-B289-1B698B9FE914}">
      <dgm:prSet phldrT="[文字]" custT="1"/>
      <dgm:spPr/>
      <dgm:t>
        <a:bodyPr/>
        <a:lstStyle/>
        <a:p>
          <a:r>
            <a:rPr lang="zh-TW" altLang="en-US" sz="2000" dirty="0">
              <a:latin typeface="+mj-ea"/>
              <a:ea typeface="+mj-ea"/>
            </a:rPr>
            <a:t>現代舞</a:t>
          </a:r>
          <a:r>
            <a:rPr lang="en-US" altLang="zh-TW" sz="2000" dirty="0">
              <a:latin typeface="+mj-ea"/>
              <a:ea typeface="+mj-ea"/>
            </a:rPr>
            <a:t>X1</a:t>
          </a:r>
          <a:endParaRPr lang="zh-TW" altLang="en-US" sz="2000" dirty="0">
            <a:latin typeface="+mj-ea"/>
            <a:ea typeface="+mj-ea"/>
          </a:endParaRPr>
        </a:p>
      </dgm:t>
    </dgm:pt>
    <dgm:pt modelId="{D3354DF5-C699-441A-AF2E-56FCA43E6E1B}" type="parTrans" cxnId="{98D0F561-ABF2-4690-BC65-9FDB082A40F4}">
      <dgm:prSet/>
      <dgm:spPr/>
      <dgm:t>
        <a:bodyPr/>
        <a:lstStyle/>
        <a:p>
          <a:endParaRPr lang="zh-TW" altLang="en-US"/>
        </a:p>
      </dgm:t>
    </dgm:pt>
    <dgm:pt modelId="{B1FE101B-8318-49D3-AB33-94101ABC5326}" type="sibTrans" cxnId="{98D0F561-ABF2-4690-BC65-9FDB082A40F4}">
      <dgm:prSet/>
      <dgm:spPr/>
      <dgm:t>
        <a:bodyPr/>
        <a:lstStyle/>
        <a:p>
          <a:endParaRPr lang="zh-TW" altLang="en-US"/>
        </a:p>
      </dgm:t>
    </dgm:pt>
    <dgm:pt modelId="{6740AACE-F65A-4F66-9693-5EE46E15A61C}">
      <dgm:prSet phldrT="[文字]" custT="1"/>
      <dgm:spPr/>
      <dgm:t>
        <a:bodyPr/>
        <a:lstStyle/>
        <a:p>
          <a:r>
            <a:rPr lang="zh-TW" altLang="en-US" sz="2000" dirty="0">
              <a:latin typeface="+mj-ea"/>
              <a:ea typeface="+mj-ea"/>
            </a:rPr>
            <a:t>中國舞</a:t>
          </a:r>
          <a:r>
            <a:rPr lang="en-US" altLang="zh-TW" sz="2000" dirty="0">
              <a:latin typeface="+mj-ea"/>
              <a:ea typeface="+mj-ea"/>
            </a:rPr>
            <a:t>X1</a:t>
          </a:r>
          <a:endParaRPr lang="zh-TW" altLang="en-US" sz="2000" dirty="0">
            <a:latin typeface="+mj-ea"/>
            <a:ea typeface="+mj-ea"/>
          </a:endParaRPr>
        </a:p>
      </dgm:t>
    </dgm:pt>
    <dgm:pt modelId="{39154DF9-2479-4983-9823-D6EDD0FC8C56}" type="parTrans" cxnId="{EFE07C9F-D2C5-4A46-B23E-49B36C4C2A88}">
      <dgm:prSet/>
      <dgm:spPr/>
      <dgm:t>
        <a:bodyPr/>
        <a:lstStyle/>
        <a:p>
          <a:endParaRPr lang="zh-TW" altLang="en-US"/>
        </a:p>
      </dgm:t>
    </dgm:pt>
    <dgm:pt modelId="{F6900A17-CCDA-4E9D-95EC-3ACBE184D9AA}" type="sibTrans" cxnId="{EFE07C9F-D2C5-4A46-B23E-49B36C4C2A88}">
      <dgm:prSet/>
      <dgm:spPr/>
      <dgm:t>
        <a:bodyPr/>
        <a:lstStyle/>
        <a:p>
          <a:endParaRPr lang="zh-TW" altLang="en-US"/>
        </a:p>
      </dgm:t>
    </dgm:pt>
    <dgm:pt modelId="{1C57AEAE-7219-48AE-80C3-94FB3CEB22B1}">
      <dgm:prSet phldrT="[文字]" custT="1"/>
      <dgm:spPr/>
      <dgm:t>
        <a:bodyPr/>
        <a:lstStyle/>
        <a:p>
          <a:r>
            <a:rPr lang="zh-TW" altLang="en-US" sz="2000" dirty="0">
              <a:latin typeface="+mj-ea"/>
              <a:ea typeface="+mj-ea"/>
            </a:rPr>
            <a:t>即興與創作</a:t>
          </a:r>
          <a:r>
            <a:rPr lang="en-US" altLang="zh-TW" sz="2000" dirty="0">
              <a:latin typeface="+mj-ea"/>
              <a:ea typeface="+mj-ea"/>
            </a:rPr>
            <a:t>X1</a:t>
          </a:r>
          <a:endParaRPr lang="zh-TW" altLang="en-US" sz="2000" dirty="0">
            <a:latin typeface="+mj-ea"/>
            <a:ea typeface="+mj-ea"/>
          </a:endParaRPr>
        </a:p>
      </dgm:t>
    </dgm:pt>
    <dgm:pt modelId="{1B12F34D-B9C4-49F9-BCF9-E293812CF47E}" type="parTrans" cxnId="{8B24021B-5FD4-4569-A749-6D22551CC73A}">
      <dgm:prSet/>
      <dgm:spPr/>
      <dgm:t>
        <a:bodyPr/>
        <a:lstStyle/>
        <a:p>
          <a:endParaRPr lang="zh-TW" altLang="en-US"/>
        </a:p>
      </dgm:t>
    </dgm:pt>
    <dgm:pt modelId="{87ACCA45-C834-43C0-845B-086A425B87E4}" type="sibTrans" cxnId="{8B24021B-5FD4-4569-A749-6D22551CC73A}">
      <dgm:prSet/>
      <dgm:spPr/>
      <dgm:t>
        <a:bodyPr/>
        <a:lstStyle/>
        <a:p>
          <a:endParaRPr lang="zh-TW" altLang="en-US"/>
        </a:p>
      </dgm:t>
    </dgm:pt>
    <dgm:pt modelId="{034A95BB-2E67-48F1-8C97-77C9C8B6E8D7}">
      <dgm:prSet phldrT="[文字]" custT="1"/>
      <dgm:spPr/>
      <dgm:t>
        <a:bodyPr/>
        <a:lstStyle/>
        <a:p>
          <a:r>
            <a:rPr lang="zh-TW" altLang="en-US" sz="2000" dirty="0">
              <a:latin typeface="+mj-ea"/>
              <a:ea typeface="+mj-ea"/>
            </a:rPr>
            <a:t>創意思維</a:t>
          </a:r>
          <a:r>
            <a:rPr lang="en-US" altLang="zh-TW" sz="2000" dirty="0">
              <a:latin typeface="+mj-ea"/>
              <a:ea typeface="+mj-ea"/>
            </a:rPr>
            <a:t>X0.3</a:t>
          </a:r>
          <a:endParaRPr lang="zh-TW" altLang="en-US" sz="2000" dirty="0">
            <a:latin typeface="+mj-ea"/>
            <a:ea typeface="+mj-ea"/>
          </a:endParaRPr>
        </a:p>
      </dgm:t>
    </dgm:pt>
    <dgm:pt modelId="{5EA18650-D99A-4990-8FF2-C308DBC60220}" type="parTrans" cxnId="{3309E7EF-83D1-4A69-AFBC-973D0692EC7C}">
      <dgm:prSet/>
      <dgm:spPr/>
      <dgm:t>
        <a:bodyPr/>
        <a:lstStyle/>
        <a:p>
          <a:endParaRPr lang="zh-TW" altLang="en-US"/>
        </a:p>
      </dgm:t>
    </dgm:pt>
    <dgm:pt modelId="{F9C8F693-9BBD-4D0C-BE43-634DC62BCD62}" type="sibTrans" cxnId="{3309E7EF-83D1-4A69-AFBC-973D0692EC7C}">
      <dgm:prSet/>
      <dgm:spPr/>
      <dgm:t>
        <a:bodyPr/>
        <a:lstStyle/>
        <a:p>
          <a:endParaRPr lang="zh-TW" altLang="en-US"/>
        </a:p>
      </dgm:t>
    </dgm:pt>
    <dgm:pt modelId="{746B7BDA-EF7A-4162-8421-8A5784D56A5C}">
      <dgm:prSet phldrT="[文字]" custT="1"/>
      <dgm:spPr/>
      <dgm:t>
        <a:bodyPr/>
        <a:lstStyle/>
        <a:p>
          <a:r>
            <a:rPr lang="zh-TW" altLang="en-US" sz="2000" dirty="0">
              <a:latin typeface="+mj-ea"/>
              <a:ea typeface="+mj-ea"/>
            </a:rPr>
            <a:t>口語表達</a:t>
          </a:r>
          <a:r>
            <a:rPr lang="en-US" altLang="zh-TW" sz="2000" dirty="0">
              <a:latin typeface="+mj-ea"/>
              <a:ea typeface="+mj-ea"/>
            </a:rPr>
            <a:t>X0.35</a:t>
          </a:r>
          <a:endParaRPr lang="zh-TW" altLang="en-US" sz="2000" dirty="0">
            <a:latin typeface="+mj-ea"/>
            <a:ea typeface="+mj-ea"/>
          </a:endParaRPr>
        </a:p>
      </dgm:t>
    </dgm:pt>
    <dgm:pt modelId="{5AAFD258-74FD-4535-9741-CBB197710EFD}" type="parTrans" cxnId="{C44C2415-416E-42B1-A108-4D436647B884}">
      <dgm:prSet/>
      <dgm:spPr/>
      <dgm:t>
        <a:bodyPr/>
        <a:lstStyle/>
        <a:p>
          <a:endParaRPr lang="zh-TW" altLang="en-US"/>
        </a:p>
      </dgm:t>
    </dgm:pt>
    <dgm:pt modelId="{2A9567AF-EA15-4150-842F-17281680E5C2}" type="sibTrans" cxnId="{C44C2415-416E-42B1-A108-4D436647B884}">
      <dgm:prSet/>
      <dgm:spPr/>
      <dgm:t>
        <a:bodyPr/>
        <a:lstStyle/>
        <a:p>
          <a:endParaRPr lang="zh-TW" altLang="en-US"/>
        </a:p>
      </dgm:t>
    </dgm:pt>
    <dgm:pt modelId="{FAE7EC5E-CACA-414B-B156-E815E83F4E4C}">
      <dgm:prSet phldrT="[文字]" custT="1"/>
      <dgm:spPr/>
      <dgm:t>
        <a:bodyPr/>
        <a:lstStyle/>
        <a:p>
          <a:r>
            <a:rPr lang="zh-TW" altLang="en-US" sz="2000" dirty="0">
              <a:latin typeface="+mj-ea"/>
              <a:ea typeface="+mj-ea"/>
            </a:rPr>
            <a:t>專長表演</a:t>
          </a:r>
          <a:r>
            <a:rPr lang="en-US" altLang="zh-TW" sz="2000" dirty="0">
              <a:latin typeface="+mj-ea"/>
              <a:ea typeface="+mj-ea"/>
            </a:rPr>
            <a:t>X0.35</a:t>
          </a:r>
          <a:endParaRPr lang="zh-TW" altLang="en-US" sz="2000" dirty="0">
            <a:latin typeface="+mj-ea"/>
            <a:ea typeface="+mj-ea"/>
          </a:endParaRPr>
        </a:p>
      </dgm:t>
    </dgm:pt>
    <dgm:pt modelId="{E4A95801-8C53-44B5-8CC2-FA7B86DF9763}" type="parTrans" cxnId="{E91D53ED-860E-4304-A57F-361811899504}">
      <dgm:prSet/>
      <dgm:spPr/>
      <dgm:t>
        <a:bodyPr/>
        <a:lstStyle/>
        <a:p>
          <a:endParaRPr lang="zh-TW" altLang="en-US"/>
        </a:p>
      </dgm:t>
    </dgm:pt>
    <dgm:pt modelId="{D541D7CC-02A9-4935-98EE-2AD8178B1E22}" type="sibTrans" cxnId="{E91D53ED-860E-4304-A57F-361811899504}">
      <dgm:prSet/>
      <dgm:spPr/>
      <dgm:t>
        <a:bodyPr/>
        <a:lstStyle/>
        <a:p>
          <a:endParaRPr lang="zh-TW" altLang="en-US"/>
        </a:p>
      </dgm:t>
    </dgm:pt>
    <dgm:pt modelId="{03694EFE-6DED-440F-B5CF-C3559ECA9430}" type="pres">
      <dgm:prSet presAssocID="{9B99DB56-4152-4E9F-BEDC-8FE1C17D54B6}" presName="layout" presStyleCnt="0">
        <dgm:presLayoutVars>
          <dgm:chMax/>
          <dgm:chPref/>
          <dgm:dir/>
          <dgm:resizeHandles/>
        </dgm:presLayoutVars>
      </dgm:prSet>
      <dgm:spPr/>
    </dgm:pt>
    <dgm:pt modelId="{0A2E9DA5-05B3-444E-AD1F-A4060CEF85C6}" type="pres">
      <dgm:prSet presAssocID="{3140DD10-FB22-44D1-AC3C-DB097A9A0851}" presName="root" presStyleCnt="0">
        <dgm:presLayoutVars>
          <dgm:chMax/>
          <dgm:chPref/>
        </dgm:presLayoutVars>
      </dgm:prSet>
      <dgm:spPr/>
    </dgm:pt>
    <dgm:pt modelId="{0F406157-685C-4C21-9F2B-888CE1065D78}" type="pres">
      <dgm:prSet presAssocID="{3140DD10-FB22-44D1-AC3C-DB097A9A0851}" presName="rootComposite" presStyleCnt="0">
        <dgm:presLayoutVars/>
      </dgm:prSet>
      <dgm:spPr/>
    </dgm:pt>
    <dgm:pt modelId="{F0C8B535-0A52-4838-8DA4-91EC5BA91F7A}" type="pres">
      <dgm:prSet presAssocID="{3140DD10-FB22-44D1-AC3C-DB097A9A0851}" presName="ParentAccent" presStyleLbl="alignNode1" presStyleIdx="0" presStyleCnt="4"/>
      <dgm:spPr/>
    </dgm:pt>
    <dgm:pt modelId="{A8ADF64B-123E-45C0-BCE6-B1DA93A05634}" type="pres">
      <dgm:prSet presAssocID="{3140DD10-FB22-44D1-AC3C-DB097A9A0851}" presName="ParentSmallAccent" presStyleLbl="fgAcc1" presStyleIdx="0" presStyleCnt="4"/>
      <dgm:spPr/>
    </dgm:pt>
    <dgm:pt modelId="{EE88589D-91D1-41A5-9A90-5F5B06BE7E59}" type="pres">
      <dgm:prSet presAssocID="{3140DD10-FB22-44D1-AC3C-DB097A9A0851}" presName="Parent" presStyleLbl="revTx" presStyleIdx="0" presStyleCnt="20">
        <dgm:presLayoutVars>
          <dgm:chMax/>
          <dgm:chPref val="4"/>
          <dgm:bulletEnabled val="1"/>
        </dgm:presLayoutVars>
      </dgm:prSet>
      <dgm:spPr/>
    </dgm:pt>
    <dgm:pt modelId="{EABFFF1F-73D9-4150-AD23-28069A250131}" type="pres">
      <dgm:prSet presAssocID="{3140DD10-FB22-44D1-AC3C-DB097A9A0851}" presName="childShape" presStyleCnt="0">
        <dgm:presLayoutVars>
          <dgm:chMax val="0"/>
          <dgm:chPref val="0"/>
        </dgm:presLayoutVars>
      </dgm:prSet>
      <dgm:spPr/>
    </dgm:pt>
    <dgm:pt modelId="{13100047-DA3D-49CF-98B3-E348DF00A5C7}" type="pres">
      <dgm:prSet presAssocID="{E65C68A8-D5E5-4B4F-8F13-80AEA110ED7C}" presName="childComposite" presStyleCnt="0">
        <dgm:presLayoutVars>
          <dgm:chMax val="0"/>
          <dgm:chPref val="0"/>
        </dgm:presLayoutVars>
      </dgm:prSet>
      <dgm:spPr/>
    </dgm:pt>
    <dgm:pt modelId="{28BF3575-D215-4B6F-82A1-816E76BBF30C}" type="pres">
      <dgm:prSet presAssocID="{E65C68A8-D5E5-4B4F-8F13-80AEA110ED7C}" presName="ChildAccent" presStyleLbl="solidFgAcc1" presStyleIdx="0" presStyleCnt="16"/>
      <dgm:spPr/>
    </dgm:pt>
    <dgm:pt modelId="{435D7200-BE8E-4CE1-BEDB-EF1573E74E79}" type="pres">
      <dgm:prSet presAssocID="{E65C68A8-D5E5-4B4F-8F13-80AEA110ED7C}" presName="Child" presStyleLbl="revTx" presStyleIdx="1" presStyleCnt="20">
        <dgm:presLayoutVars>
          <dgm:chMax val="0"/>
          <dgm:chPref val="0"/>
          <dgm:bulletEnabled val="1"/>
        </dgm:presLayoutVars>
      </dgm:prSet>
      <dgm:spPr/>
    </dgm:pt>
    <dgm:pt modelId="{EABB3DCD-5501-4D78-9026-6ECDEE8D19C6}" type="pres">
      <dgm:prSet presAssocID="{0EC5EA3D-D171-4858-AE37-362DE2C092D2}" presName="childComposite" presStyleCnt="0">
        <dgm:presLayoutVars>
          <dgm:chMax val="0"/>
          <dgm:chPref val="0"/>
        </dgm:presLayoutVars>
      </dgm:prSet>
      <dgm:spPr/>
    </dgm:pt>
    <dgm:pt modelId="{0970B324-37D5-4AD0-B1E5-4BCAE7861F84}" type="pres">
      <dgm:prSet presAssocID="{0EC5EA3D-D171-4858-AE37-362DE2C092D2}" presName="ChildAccent" presStyleLbl="solidFgAcc1" presStyleIdx="1" presStyleCnt="16"/>
      <dgm:spPr/>
    </dgm:pt>
    <dgm:pt modelId="{3501E1C5-5EA6-4E2A-9676-C5A3025B96AF}" type="pres">
      <dgm:prSet presAssocID="{0EC5EA3D-D171-4858-AE37-362DE2C092D2}" presName="Child" presStyleLbl="revTx" presStyleIdx="2" presStyleCnt="20">
        <dgm:presLayoutVars>
          <dgm:chMax val="0"/>
          <dgm:chPref val="0"/>
          <dgm:bulletEnabled val="1"/>
        </dgm:presLayoutVars>
      </dgm:prSet>
      <dgm:spPr/>
    </dgm:pt>
    <dgm:pt modelId="{D1EB302A-41B9-4B2C-9415-671B1649F2C9}" type="pres">
      <dgm:prSet presAssocID="{9E066AE7-BE6D-4B59-A08C-A4642C60A571}" presName="childComposite" presStyleCnt="0">
        <dgm:presLayoutVars>
          <dgm:chMax val="0"/>
          <dgm:chPref val="0"/>
        </dgm:presLayoutVars>
      </dgm:prSet>
      <dgm:spPr/>
    </dgm:pt>
    <dgm:pt modelId="{987F4582-A71D-45F8-9664-E8C26EA2917D}" type="pres">
      <dgm:prSet presAssocID="{9E066AE7-BE6D-4B59-A08C-A4642C60A571}" presName="ChildAccent" presStyleLbl="solidFgAcc1" presStyleIdx="2" presStyleCnt="16"/>
      <dgm:spPr/>
    </dgm:pt>
    <dgm:pt modelId="{44D54B75-2509-4AFD-9F39-9D27AA1E3540}" type="pres">
      <dgm:prSet presAssocID="{9E066AE7-BE6D-4B59-A08C-A4642C60A571}" presName="Child" presStyleLbl="revTx" presStyleIdx="3" presStyleCnt="20">
        <dgm:presLayoutVars>
          <dgm:chMax val="0"/>
          <dgm:chPref val="0"/>
          <dgm:bulletEnabled val="1"/>
        </dgm:presLayoutVars>
      </dgm:prSet>
      <dgm:spPr/>
    </dgm:pt>
    <dgm:pt modelId="{90404340-8BF4-4A5D-8FBD-E12795AB47E4}" type="pres">
      <dgm:prSet presAssocID="{8F202BCE-CBF1-481E-A14D-3C4BB6C59E39}" presName="childComposite" presStyleCnt="0">
        <dgm:presLayoutVars>
          <dgm:chMax val="0"/>
          <dgm:chPref val="0"/>
        </dgm:presLayoutVars>
      </dgm:prSet>
      <dgm:spPr/>
    </dgm:pt>
    <dgm:pt modelId="{6DA40EAD-D1B5-4F98-8A3F-C20016167D71}" type="pres">
      <dgm:prSet presAssocID="{8F202BCE-CBF1-481E-A14D-3C4BB6C59E39}" presName="ChildAccent" presStyleLbl="solidFgAcc1" presStyleIdx="3" presStyleCnt="16"/>
      <dgm:spPr/>
    </dgm:pt>
    <dgm:pt modelId="{46B0E3F6-3A56-4460-BD2E-17B62BBB603C}" type="pres">
      <dgm:prSet presAssocID="{8F202BCE-CBF1-481E-A14D-3C4BB6C59E39}" presName="Child" presStyleLbl="revTx" presStyleIdx="4" presStyleCnt="20">
        <dgm:presLayoutVars>
          <dgm:chMax val="0"/>
          <dgm:chPref val="0"/>
          <dgm:bulletEnabled val="1"/>
        </dgm:presLayoutVars>
      </dgm:prSet>
      <dgm:spPr/>
    </dgm:pt>
    <dgm:pt modelId="{F99CAFF7-3CA0-439A-B290-030369EEC03E}" type="pres">
      <dgm:prSet presAssocID="{6186D62D-D13F-4F56-9F97-00A6FDBBC6AA}" presName="childComposite" presStyleCnt="0">
        <dgm:presLayoutVars>
          <dgm:chMax val="0"/>
          <dgm:chPref val="0"/>
        </dgm:presLayoutVars>
      </dgm:prSet>
      <dgm:spPr/>
    </dgm:pt>
    <dgm:pt modelId="{2DFA2196-0A48-4622-8DB0-925B7CDA5625}" type="pres">
      <dgm:prSet presAssocID="{6186D62D-D13F-4F56-9F97-00A6FDBBC6AA}" presName="ChildAccent" presStyleLbl="solidFgAcc1" presStyleIdx="4" presStyleCnt="16"/>
      <dgm:spPr/>
    </dgm:pt>
    <dgm:pt modelId="{DD4F1FFD-F470-4E62-B209-FE626E398099}" type="pres">
      <dgm:prSet presAssocID="{6186D62D-D13F-4F56-9F97-00A6FDBBC6AA}" presName="Child" presStyleLbl="revTx" presStyleIdx="5" presStyleCnt="20">
        <dgm:presLayoutVars>
          <dgm:chMax val="0"/>
          <dgm:chPref val="0"/>
          <dgm:bulletEnabled val="1"/>
        </dgm:presLayoutVars>
      </dgm:prSet>
      <dgm:spPr/>
    </dgm:pt>
    <dgm:pt modelId="{E555EA15-2510-4854-AB88-7B062CC2C2DE}" type="pres">
      <dgm:prSet presAssocID="{C004FA10-BCA1-4676-AD6F-600F0DF5C6CC}" presName="root" presStyleCnt="0">
        <dgm:presLayoutVars>
          <dgm:chMax/>
          <dgm:chPref/>
        </dgm:presLayoutVars>
      </dgm:prSet>
      <dgm:spPr/>
    </dgm:pt>
    <dgm:pt modelId="{46A3D9EF-57D5-44B3-83A5-BB4F55EEF8B6}" type="pres">
      <dgm:prSet presAssocID="{C004FA10-BCA1-4676-AD6F-600F0DF5C6CC}" presName="rootComposite" presStyleCnt="0">
        <dgm:presLayoutVars/>
      </dgm:prSet>
      <dgm:spPr/>
    </dgm:pt>
    <dgm:pt modelId="{ADB0CAC7-D033-40AF-B458-ACD55E0542B2}" type="pres">
      <dgm:prSet presAssocID="{C004FA10-BCA1-4676-AD6F-600F0DF5C6CC}" presName="ParentAccent" presStyleLbl="alignNode1" presStyleIdx="1" presStyleCnt="4"/>
      <dgm:spPr/>
    </dgm:pt>
    <dgm:pt modelId="{399AF400-AF92-4EED-B00A-AC752908895B}" type="pres">
      <dgm:prSet presAssocID="{C004FA10-BCA1-4676-AD6F-600F0DF5C6CC}" presName="ParentSmallAccent" presStyleLbl="fgAcc1" presStyleIdx="1" presStyleCnt="4"/>
      <dgm:spPr/>
    </dgm:pt>
    <dgm:pt modelId="{F3801049-C2DC-4762-827E-F17604FC7A39}" type="pres">
      <dgm:prSet presAssocID="{C004FA10-BCA1-4676-AD6F-600F0DF5C6CC}" presName="Parent" presStyleLbl="revTx" presStyleIdx="6" presStyleCnt="20">
        <dgm:presLayoutVars>
          <dgm:chMax/>
          <dgm:chPref val="4"/>
          <dgm:bulletEnabled val="1"/>
        </dgm:presLayoutVars>
      </dgm:prSet>
      <dgm:spPr/>
    </dgm:pt>
    <dgm:pt modelId="{0D4645C9-7751-4145-8D19-36363715CE64}" type="pres">
      <dgm:prSet presAssocID="{C004FA10-BCA1-4676-AD6F-600F0DF5C6CC}" presName="childShape" presStyleCnt="0">
        <dgm:presLayoutVars>
          <dgm:chMax val="0"/>
          <dgm:chPref val="0"/>
        </dgm:presLayoutVars>
      </dgm:prSet>
      <dgm:spPr/>
    </dgm:pt>
    <dgm:pt modelId="{09BDBB32-7AB0-4762-8394-632E5FFA3793}" type="pres">
      <dgm:prSet presAssocID="{B7938711-1DD5-454D-898A-EBF2F1C6DBA9}" presName="childComposite" presStyleCnt="0">
        <dgm:presLayoutVars>
          <dgm:chMax val="0"/>
          <dgm:chPref val="0"/>
        </dgm:presLayoutVars>
      </dgm:prSet>
      <dgm:spPr/>
    </dgm:pt>
    <dgm:pt modelId="{42C010F9-5D3C-4B5C-8DAE-18004471CA3F}" type="pres">
      <dgm:prSet presAssocID="{B7938711-1DD5-454D-898A-EBF2F1C6DBA9}" presName="ChildAccent" presStyleLbl="solidFgAcc1" presStyleIdx="5" presStyleCnt="16"/>
      <dgm:spPr/>
    </dgm:pt>
    <dgm:pt modelId="{D59AE1D6-1829-46D0-B90B-948B1B27A290}" type="pres">
      <dgm:prSet presAssocID="{B7938711-1DD5-454D-898A-EBF2F1C6DBA9}" presName="Child" presStyleLbl="revTx" presStyleIdx="7" presStyleCnt="20">
        <dgm:presLayoutVars>
          <dgm:chMax val="0"/>
          <dgm:chPref val="0"/>
          <dgm:bulletEnabled val="1"/>
        </dgm:presLayoutVars>
      </dgm:prSet>
      <dgm:spPr/>
    </dgm:pt>
    <dgm:pt modelId="{17A551DC-A5E0-42E7-A775-23215C50C330}" type="pres">
      <dgm:prSet presAssocID="{CC9D22AC-B516-4381-918E-1BC88F8E2FC7}" presName="childComposite" presStyleCnt="0">
        <dgm:presLayoutVars>
          <dgm:chMax val="0"/>
          <dgm:chPref val="0"/>
        </dgm:presLayoutVars>
      </dgm:prSet>
      <dgm:spPr/>
    </dgm:pt>
    <dgm:pt modelId="{A5F660B4-B1B6-4E61-9980-5CD8D8F45E72}" type="pres">
      <dgm:prSet presAssocID="{CC9D22AC-B516-4381-918E-1BC88F8E2FC7}" presName="ChildAccent" presStyleLbl="solidFgAcc1" presStyleIdx="6" presStyleCnt="16"/>
      <dgm:spPr/>
    </dgm:pt>
    <dgm:pt modelId="{849F750B-3B19-425C-84C9-9993B626C305}" type="pres">
      <dgm:prSet presAssocID="{CC9D22AC-B516-4381-918E-1BC88F8E2FC7}" presName="Child" presStyleLbl="revTx" presStyleIdx="8" presStyleCnt="20">
        <dgm:presLayoutVars>
          <dgm:chMax val="0"/>
          <dgm:chPref val="0"/>
          <dgm:bulletEnabled val="1"/>
        </dgm:presLayoutVars>
      </dgm:prSet>
      <dgm:spPr/>
    </dgm:pt>
    <dgm:pt modelId="{3483DB72-9671-4ED9-B519-A914C238F451}" type="pres">
      <dgm:prSet presAssocID="{2A6D2FE7-1954-4CB7-826E-5669653E10B8}" presName="childComposite" presStyleCnt="0">
        <dgm:presLayoutVars>
          <dgm:chMax val="0"/>
          <dgm:chPref val="0"/>
        </dgm:presLayoutVars>
      </dgm:prSet>
      <dgm:spPr/>
    </dgm:pt>
    <dgm:pt modelId="{EBEC9E61-ED00-4780-A5CF-0C713FFCA191}" type="pres">
      <dgm:prSet presAssocID="{2A6D2FE7-1954-4CB7-826E-5669653E10B8}" presName="ChildAccent" presStyleLbl="solidFgAcc1" presStyleIdx="7" presStyleCnt="16"/>
      <dgm:spPr/>
    </dgm:pt>
    <dgm:pt modelId="{31D934B9-AE80-43ED-A079-B8226D6A0FD4}" type="pres">
      <dgm:prSet presAssocID="{2A6D2FE7-1954-4CB7-826E-5669653E10B8}" presName="Child" presStyleLbl="revTx" presStyleIdx="9" presStyleCnt="20">
        <dgm:presLayoutVars>
          <dgm:chMax val="0"/>
          <dgm:chPref val="0"/>
          <dgm:bulletEnabled val="1"/>
        </dgm:presLayoutVars>
      </dgm:prSet>
      <dgm:spPr/>
    </dgm:pt>
    <dgm:pt modelId="{DA9D1E00-3105-4E06-9062-C8E6D1DD6044}" type="pres">
      <dgm:prSet presAssocID="{DE6BD406-9446-4A5F-904C-02B06ADC5135}" presName="childComposite" presStyleCnt="0">
        <dgm:presLayoutVars>
          <dgm:chMax val="0"/>
          <dgm:chPref val="0"/>
        </dgm:presLayoutVars>
      </dgm:prSet>
      <dgm:spPr/>
    </dgm:pt>
    <dgm:pt modelId="{E0AA9A6E-9C32-4BB3-80E6-A21455FB778F}" type="pres">
      <dgm:prSet presAssocID="{DE6BD406-9446-4A5F-904C-02B06ADC5135}" presName="ChildAccent" presStyleLbl="solidFgAcc1" presStyleIdx="8" presStyleCnt="16"/>
      <dgm:spPr/>
    </dgm:pt>
    <dgm:pt modelId="{05459864-AB2B-4AAB-B94E-31A43A1A3A69}" type="pres">
      <dgm:prSet presAssocID="{DE6BD406-9446-4A5F-904C-02B06ADC5135}" presName="Child" presStyleLbl="revTx" presStyleIdx="10" presStyleCnt="20">
        <dgm:presLayoutVars>
          <dgm:chMax val="0"/>
          <dgm:chPref val="0"/>
          <dgm:bulletEnabled val="1"/>
        </dgm:presLayoutVars>
      </dgm:prSet>
      <dgm:spPr/>
    </dgm:pt>
    <dgm:pt modelId="{30F17C73-40D1-46E1-B87D-BAC79CBE35C2}" type="pres">
      <dgm:prSet presAssocID="{4B436B2E-4C3E-49F9-8223-E7E75F0C1E2A}" presName="root" presStyleCnt="0">
        <dgm:presLayoutVars>
          <dgm:chMax/>
          <dgm:chPref/>
        </dgm:presLayoutVars>
      </dgm:prSet>
      <dgm:spPr/>
    </dgm:pt>
    <dgm:pt modelId="{CA8F50FB-FECC-4487-AD23-B7D1EA4A9B79}" type="pres">
      <dgm:prSet presAssocID="{4B436B2E-4C3E-49F9-8223-E7E75F0C1E2A}" presName="rootComposite" presStyleCnt="0">
        <dgm:presLayoutVars/>
      </dgm:prSet>
      <dgm:spPr/>
    </dgm:pt>
    <dgm:pt modelId="{6D947868-C6DB-4A26-856B-5E7356D666C1}" type="pres">
      <dgm:prSet presAssocID="{4B436B2E-4C3E-49F9-8223-E7E75F0C1E2A}" presName="ParentAccent" presStyleLbl="alignNode1" presStyleIdx="2" presStyleCnt="4"/>
      <dgm:spPr/>
    </dgm:pt>
    <dgm:pt modelId="{28074E4B-39AE-42F3-A980-60F5C4053C8E}" type="pres">
      <dgm:prSet presAssocID="{4B436B2E-4C3E-49F9-8223-E7E75F0C1E2A}" presName="ParentSmallAccent" presStyleLbl="fgAcc1" presStyleIdx="2" presStyleCnt="4"/>
      <dgm:spPr/>
    </dgm:pt>
    <dgm:pt modelId="{F10C85F1-8CFC-477C-930C-DBB11052A473}" type="pres">
      <dgm:prSet presAssocID="{4B436B2E-4C3E-49F9-8223-E7E75F0C1E2A}" presName="Parent" presStyleLbl="revTx" presStyleIdx="11" presStyleCnt="20">
        <dgm:presLayoutVars>
          <dgm:chMax/>
          <dgm:chPref val="4"/>
          <dgm:bulletEnabled val="1"/>
        </dgm:presLayoutVars>
      </dgm:prSet>
      <dgm:spPr/>
    </dgm:pt>
    <dgm:pt modelId="{78CEED3B-EA32-4683-9185-447069C8A8B5}" type="pres">
      <dgm:prSet presAssocID="{4B436B2E-4C3E-49F9-8223-E7E75F0C1E2A}" presName="childShape" presStyleCnt="0">
        <dgm:presLayoutVars>
          <dgm:chMax val="0"/>
          <dgm:chPref val="0"/>
        </dgm:presLayoutVars>
      </dgm:prSet>
      <dgm:spPr/>
    </dgm:pt>
    <dgm:pt modelId="{BEF2788F-6F9C-4787-B585-8D4A1E7534B5}" type="pres">
      <dgm:prSet presAssocID="{9D25C867-CE6F-4A24-A741-F56BB3D171CA}" presName="childComposite" presStyleCnt="0">
        <dgm:presLayoutVars>
          <dgm:chMax val="0"/>
          <dgm:chPref val="0"/>
        </dgm:presLayoutVars>
      </dgm:prSet>
      <dgm:spPr/>
    </dgm:pt>
    <dgm:pt modelId="{D24C48ED-E7A4-4014-A1AE-C7C7B2D05BF0}" type="pres">
      <dgm:prSet presAssocID="{9D25C867-CE6F-4A24-A741-F56BB3D171CA}" presName="ChildAccent" presStyleLbl="solidFgAcc1" presStyleIdx="9" presStyleCnt="16"/>
      <dgm:spPr/>
    </dgm:pt>
    <dgm:pt modelId="{D5655406-4E93-4FB5-B3AC-AB07CE4D62AD}" type="pres">
      <dgm:prSet presAssocID="{9D25C867-CE6F-4A24-A741-F56BB3D171CA}" presName="Child" presStyleLbl="revTx" presStyleIdx="12" presStyleCnt="20">
        <dgm:presLayoutVars>
          <dgm:chMax val="0"/>
          <dgm:chPref val="0"/>
          <dgm:bulletEnabled val="1"/>
        </dgm:presLayoutVars>
      </dgm:prSet>
      <dgm:spPr/>
    </dgm:pt>
    <dgm:pt modelId="{4C6C3CFB-A250-4289-8AD9-756FEEC2D138}" type="pres">
      <dgm:prSet presAssocID="{30BFA054-8A33-4836-B289-1B698B9FE914}" presName="childComposite" presStyleCnt="0">
        <dgm:presLayoutVars>
          <dgm:chMax val="0"/>
          <dgm:chPref val="0"/>
        </dgm:presLayoutVars>
      </dgm:prSet>
      <dgm:spPr/>
    </dgm:pt>
    <dgm:pt modelId="{5B412EB3-93F2-43EB-8321-41842181C456}" type="pres">
      <dgm:prSet presAssocID="{30BFA054-8A33-4836-B289-1B698B9FE914}" presName="ChildAccent" presStyleLbl="solidFgAcc1" presStyleIdx="10" presStyleCnt="16"/>
      <dgm:spPr/>
    </dgm:pt>
    <dgm:pt modelId="{04E46CB9-5CFC-457E-8761-313E5F9B9B6E}" type="pres">
      <dgm:prSet presAssocID="{30BFA054-8A33-4836-B289-1B698B9FE914}" presName="Child" presStyleLbl="revTx" presStyleIdx="13" presStyleCnt="20">
        <dgm:presLayoutVars>
          <dgm:chMax val="0"/>
          <dgm:chPref val="0"/>
          <dgm:bulletEnabled val="1"/>
        </dgm:presLayoutVars>
      </dgm:prSet>
      <dgm:spPr/>
    </dgm:pt>
    <dgm:pt modelId="{1004E624-855E-4433-B917-F4FCA56BD73B}" type="pres">
      <dgm:prSet presAssocID="{6740AACE-F65A-4F66-9693-5EE46E15A61C}" presName="childComposite" presStyleCnt="0">
        <dgm:presLayoutVars>
          <dgm:chMax val="0"/>
          <dgm:chPref val="0"/>
        </dgm:presLayoutVars>
      </dgm:prSet>
      <dgm:spPr/>
    </dgm:pt>
    <dgm:pt modelId="{1AF28424-E74C-4377-B8F2-2529492D6B5A}" type="pres">
      <dgm:prSet presAssocID="{6740AACE-F65A-4F66-9693-5EE46E15A61C}" presName="ChildAccent" presStyleLbl="solidFgAcc1" presStyleIdx="11" presStyleCnt="16"/>
      <dgm:spPr/>
    </dgm:pt>
    <dgm:pt modelId="{B44326E6-6FB9-4C78-AA18-D248F821DB44}" type="pres">
      <dgm:prSet presAssocID="{6740AACE-F65A-4F66-9693-5EE46E15A61C}" presName="Child" presStyleLbl="revTx" presStyleIdx="14" presStyleCnt="20">
        <dgm:presLayoutVars>
          <dgm:chMax val="0"/>
          <dgm:chPref val="0"/>
          <dgm:bulletEnabled val="1"/>
        </dgm:presLayoutVars>
      </dgm:prSet>
      <dgm:spPr/>
    </dgm:pt>
    <dgm:pt modelId="{F579DB9D-B0EC-4E9E-8711-50083792A375}" type="pres">
      <dgm:prSet presAssocID="{1C57AEAE-7219-48AE-80C3-94FB3CEB22B1}" presName="childComposite" presStyleCnt="0">
        <dgm:presLayoutVars>
          <dgm:chMax val="0"/>
          <dgm:chPref val="0"/>
        </dgm:presLayoutVars>
      </dgm:prSet>
      <dgm:spPr/>
    </dgm:pt>
    <dgm:pt modelId="{402EF097-C325-4BEE-95D7-362AFDCC9289}" type="pres">
      <dgm:prSet presAssocID="{1C57AEAE-7219-48AE-80C3-94FB3CEB22B1}" presName="ChildAccent" presStyleLbl="solidFgAcc1" presStyleIdx="12" presStyleCnt="16"/>
      <dgm:spPr/>
    </dgm:pt>
    <dgm:pt modelId="{E50F78C2-7F87-4E08-B495-601A516F04F3}" type="pres">
      <dgm:prSet presAssocID="{1C57AEAE-7219-48AE-80C3-94FB3CEB22B1}" presName="Child" presStyleLbl="revTx" presStyleIdx="15" presStyleCnt="20">
        <dgm:presLayoutVars>
          <dgm:chMax val="0"/>
          <dgm:chPref val="0"/>
          <dgm:bulletEnabled val="1"/>
        </dgm:presLayoutVars>
      </dgm:prSet>
      <dgm:spPr/>
    </dgm:pt>
    <dgm:pt modelId="{F44A36D0-2D3F-456F-A36F-BE93778B8F74}" type="pres">
      <dgm:prSet presAssocID="{F0CC3EE9-DE0C-4152-96A5-6E726D334F10}" presName="root" presStyleCnt="0">
        <dgm:presLayoutVars>
          <dgm:chMax/>
          <dgm:chPref/>
        </dgm:presLayoutVars>
      </dgm:prSet>
      <dgm:spPr/>
    </dgm:pt>
    <dgm:pt modelId="{FB28A0CA-B048-4E3C-A3D8-095BB676BECA}" type="pres">
      <dgm:prSet presAssocID="{F0CC3EE9-DE0C-4152-96A5-6E726D334F10}" presName="rootComposite" presStyleCnt="0">
        <dgm:presLayoutVars/>
      </dgm:prSet>
      <dgm:spPr/>
    </dgm:pt>
    <dgm:pt modelId="{E51A91BA-2637-45B7-9630-EB6956AE1054}" type="pres">
      <dgm:prSet presAssocID="{F0CC3EE9-DE0C-4152-96A5-6E726D334F10}" presName="ParentAccent" presStyleLbl="alignNode1" presStyleIdx="3" presStyleCnt="4"/>
      <dgm:spPr/>
    </dgm:pt>
    <dgm:pt modelId="{0CA8D5E1-C6D7-44EC-98FB-4718203C43E7}" type="pres">
      <dgm:prSet presAssocID="{F0CC3EE9-DE0C-4152-96A5-6E726D334F10}" presName="ParentSmallAccent" presStyleLbl="fgAcc1" presStyleIdx="3" presStyleCnt="4"/>
      <dgm:spPr/>
    </dgm:pt>
    <dgm:pt modelId="{0467A9C4-2B94-4B6E-902A-AAF7780CF6ED}" type="pres">
      <dgm:prSet presAssocID="{F0CC3EE9-DE0C-4152-96A5-6E726D334F10}" presName="Parent" presStyleLbl="revTx" presStyleIdx="16" presStyleCnt="20">
        <dgm:presLayoutVars>
          <dgm:chMax/>
          <dgm:chPref val="4"/>
          <dgm:bulletEnabled val="1"/>
        </dgm:presLayoutVars>
      </dgm:prSet>
      <dgm:spPr/>
    </dgm:pt>
    <dgm:pt modelId="{B9293A79-EA86-4A37-8136-EBB82F5C4AD0}" type="pres">
      <dgm:prSet presAssocID="{F0CC3EE9-DE0C-4152-96A5-6E726D334F10}" presName="childShape" presStyleCnt="0">
        <dgm:presLayoutVars>
          <dgm:chMax val="0"/>
          <dgm:chPref val="0"/>
        </dgm:presLayoutVars>
      </dgm:prSet>
      <dgm:spPr/>
    </dgm:pt>
    <dgm:pt modelId="{9844EC60-48F4-46C9-90D1-CF4BF8469DC5}" type="pres">
      <dgm:prSet presAssocID="{034A95BB-2E67-48F1-8C97-77C9C8B6E8D7}" presName="childComposite" presStyleCnt="0">
        <dgm:presLayoutVars>
          <dgm:chMax val="0"/>
          <dgm:chPref val="0"/>
        </dgm:presLayoutVars>
      </dgm:prSet>
      <dgm:spPr/>
    </dgm:pt>
    <dgm:pt modelId="{F9C7D90E-2E42-4865-8C81-5D8784D74A44}" type="pres">
      <dgm:prSet presAssocID="{034A95BB-2E67-48F1-8C97-77C9C8B6E8D7}" presName="ChildAccent" presStyleLbl="solidFgAcc1" presStyleIdx="13" presStyleCnt="16"/>
      <dgm:spPr/>
    </dgm:pt>
    <dgm:pt modelId="{9E644373-FE97-407F-B9B4-F5E74EBFFDDE}" type="pres">
      <dgm:prSet presAssocID="{034A95BB-2E67-48F1-8C97-77C9C8B6E8D7}" presName="Child" presStyleLbl="revTx" presStyleIdx="17" presStyleCnt="20">
        <dgm:presLayoutVars>
          <dgm:chMax val="0"/>
          <dgm:chPref val="0"/>
          <dgm:bulletEnabled val="1"/>
        </dgm:presLayoutVars>
      </dgm:prSet>
      <dgm:spPr/>
    </dgm:pt>
    <dgm:pt modelId="{B8F5FF94-F13B-438B-9246-5B3A9E830E98}" type="pres">
      <dgm:prSet presAssocID="{746B7BDA-EF7A-4162-8421-8A5784D56A5C}" presName="childComposite" presStyleCnt="0">
        <dgm:presLayoutVars>
          <dgm:chMax val="0"/>
          <dgm:chPref val="0"/>
        </dgm:presLayoutVars>
      </dgm:prSet>
      <dgm:spPr/>
    </dgm:pt>
    <dgm:pt modelId="{C03BD3E8-C6BC-4155-81C2-2714D1FCB8FC}" type="pres">
      <dgm:prSet presAssocID="{746B7BDA-EF7A-4162-8421-8A5784D56A5C}" presName="ChildAccent" presStyleLbl="solidFgAcc1" presStyleIdx="14" presStyleCnt="16"/>
      <dgm:spPr/>
    </dgm:pt>
    <dgm:pt modelId="{88AE7B6C-E0C0-4249-B10B-398598EBAD46}" type="pres">
      <dgm:prSet presAssocID="{746B7BDA-EF7A-4162-8421-8A5784D56A5C}" presName="Child" presStyleLbl="revTx" presStyleIdx="18" presStyleCnt="20">
        <dgm:presLayoutVars>
          <dgm:chMax val="0"/>
          <dgm:chPref val="0"/>
          <dgm:bulletEnabled val="1"/>
        </dgm:presLayoutVars>
      </dgm:prSet>
      <dgm:spPr/>
    </dgm:pt>
    <dgm:pt modelId="{6D589EFE-AF78-470B-AD2D-D5C79BA9CA62}" type="pres">
      <dgm:prSet presAssocID="{FAE7EC5E-CACA-414B-B156-E815E83F4E4C}" presName="childComposite" presStyleCnt="0">
        <dgm:presLayoutVars>
          <dgm:chMax val="0"/>
          <dgm:chPref val="0"/>
        </dgm:presLayoutVars>
      </dgm:prSet>
      <dgm:spPr/>
    </dgm:pt>
    <dgm:pt modelId="{DB0193B5-D602-4BC9-B868-3BB132712B1C}" type="pres">
      <dgm:prSet presAssocID="{FAE7EC5E-CACA-414B-B156-E815E83F4E4C}" presName="ChildAccent" presStyleLbl="solidFgAcc1" presStyleIdx="15" presStyleCnt="16"/>
      <dgm:spPr/>
    </dgm:pt>
    <dgm:pt modelId="{641675E5-743B-4290-AA6D-92177EE0D9DC}" type="pres">
      <dgm:prSet presAssocID="{FAE7EC5E-CACA-414B-B156-E815E83F4E4C}" presName="Child" presStyleLbl="revTx" presStyleIdx="19" presStyleCnt="20">
        <dgm:presLayoutVars>
          <dgm:chMax val="0"/>
          <dgm:chPref val="0"/>
          <dgm:bulletEnabled val="1"/>
        </dgm:presLayoutVars>
      </dgm:prSet>
      <dgm:spPr/>
    </dgm:pt>
  </dgm:ptLst>
  <dgm:cxnLst>
    <dgm:cxn modelId="{B36C0400-46C6-4447-B379-8C40698AF4E2}" type="presOf" srcId="{CC9D22AC-B516-4381-918E-1BC88F8E2FC7}" destId="{849F750B-3B19-425C-84C9-9993B626C305}" srcOrd="0" destOrd="0" presId="urn:microsoft.com/office/officeart/2008/layout/SquareAccentList"/>
    <dgm:cxn modelId="{C44C2415-416E-42B1-A108-4D436647B884}" srcId="{F0CC3EE9-DE0C-4152-96A5-6E726D334F10}" destId="{746B7BDA-EF7A-4162-8421-8A5784D56A5C}" srcOrd="1" destOrd="0" parTransId="{5AAFD258-74FD-4535-9741-CBB197710EFD}" sibTransId="{2A9567AF-EA15-4150-842F-17281680E5C2}"/>
    <dgm:cxn modelId="{14A64A17-6FAB-4B0A-9D99-A73081F6B043}" srcId="{C004FA10-BCA1-4676-AD6F-600F0DF5C6CC}" destId="{B7938711-1DD5-454D-898A-EBF2F1C6DBA9}" srcOrd="0" destOrd="0" parTransId="{4206CF0A-EA3A-4E6F-96C6-77B1E7B6EBCB}" sibTransId="{DBFA84AD-58B8-45C3-9F06-CDF5A8F6DBB3}"/>
    <dgm:cxn modelId="{8B24021B-5FD4-4569-A749-6D22551CC73A}" srcId="{4B436B2E-4C3E-49F9-8223-E7E75F0C1E2A}" destId="{1C57AEAE-7219-48AE-80C3-94FB3CEB22B1}" srcOrd="3" destOrd="0" parTransId="{1B12F34D-B9C4-49F9-BCF9-E293812CF47E}" sibTransId="{87ACCA45-C834-43C0-845B-086A425B87E4}"/>
    <dgm:cxn modelId="{64E3042E-71BA-4E9E-A522-12994083C971}" type="presOf" srcId="{6740AACE-F65A-4F66-9693-5EE46E15A61C}" destId="{B44326E6-6FB9-4C78-AA18-D248F821DB44}" srcOrd="0" destOrd="0" presId="urn:microsoft.com/office/officeart/2008/layout/SquareAccentList"/>
    <dgm:cxn modelId="{51E98F2F-1949-4DA8-B78D-193468B9789D}" srcId="{3140DD10-FB22-44D1-AC3C-DB097A9A0851}" destId="{8F202BCE-CBF1-481E-A14D-3C4BB6C59E39}" srcOrd="3" destOrd="0" parTransId="{2D11AB0E-E5AA-4D29-ADDA-9AA3DE6E6A79}" sibTransId="{D9ACA287-0473-4784-9AD6-B34350A61377}"/>
    <dgm:cxn modelId="{2D3DBC32-5326-43E6-B21C-BFC2E1DBCAB4}" type="presOf" srcId="{9D25C867-CE6F-4A24-A741-F56BB3D171CA}" destId="{D5655406-4E93-4FB5-B3AC-AB07CE4D62AD}" srcOrd="0" destOrd="0" presId="urn:microsoft.com/office/officeart/2008/layout/SquareAccentList"/>
    <dgm:cxn modelId="{5DC30836-12BE-4CA7-99AD-45BD8468670B}" type="presOf" srcId="{6186D62D-D13F-4F56-9F97-00A6FDBBC6AA}" destId="{DD4F1FFD-F470-4E62-B209-FE626E398099}" srcOrd="0" destOrd="0" presId="urn:microsoft.com/office/officeart/2008/layout/SquareAccentList"/>
    <dgm:cxn modelId="{8E8C7239-8E7E-4F25-8686-E9612DA16056}" srcId="{C004FA10-BCA1-4676-AD6F-600F0DF5C6CC}" destId="{2A6D2FE7-1954-4CB7-826E-5669653E10B8}" srcOrd="2" destOrd="0" parTransId="{325D86E5-02CF-494E-A0DB-65A4D691DF9C}" sibTransId="{E3EC4564-7B73-47F1-BFD7-514405C2017A}"/>
    <dgm:cxn modelId="{98D0F561-ABF2-4690-BC65-9FDB082A40F4}" srcId="{4B436B2E-4C3E-49F9-8223-E7E75F0C1E2A}" destId="{30BFA054-8A33-4836-B289-1B698B9FE914}" srcOrd="1" destOrd="0" parTransId="{D3354DF5-C699-441A-AF2E-56FCA43E6E1B}" sibTransId="{B1FE101B-8318-49D3-AB33-94101ABC5326}"/>
    <dgm:cxn modelId="{54E52966-FD73-42E3-8881-AE710053B1B1}" type="presOf" srcId="{9B99DB56-4152-4E9F-BEDC-8FE1C17D54B6}" destId="{03694EFE-6DED-440F-B5CF-C3559ECA9430}" srcOrd="0" destOrd="0" presId="urn:microsoft.com/office/officeart/2008/layout/SquareAccentList"/>
    <dgm:cxn modelId="{DBD37B46-9463-474E-8EE6-D40E21EEC121}" type="presOf" srcId="{2A6D2FE7-1954-4CB7-826E-5669653E10B8}" destId="{31D934B9-AE80-43ED-A079-B8226D6A0FD4}" srcOrd="0" destOrd="0" presId="urn:microsoft.com/office/officeart/2008/layout/SquareAccentList"/>
    <dgm:cxn modelId="{F3EBAD69-B55E-4DA9-A225-837A69767591}" srcId="{9B99DB56-4152-4E9F-BEDC-8FE1C17D54B6}" destId="{F0CC3EE9-DE0C-4152-96A5-6E726D334F10}" srcOrd="3" destOrd="0" parTransId="{57CEF369-E9BF-4B15-BB85-568E975DB2B7}" sibTransId="{A34F7E73-B7CE-498E-8BC7-2424A04EB1B3}"/>
    <dgm:cxn modelId="{C3E8B149-46D6-49BD-B896-C3C030803EA5}" type="presOf" srcId="{3140DD10-FB22-44D1-AC3C-DB097A9A0851}" destId="{EE88589D-91D1-41A5-9A90-5F5B06BE7E59}" srcOrd="0" destOrd="0" presId="urn:microsoft.com/office/officeart/2008/layout/SquareAccentList"/>
    <dgm:cxn modelId="{1874C649-65EB-4C90-A298-3A3D2B3FADA0}" type="presOf" srcId="{DE6BD406-9446-4A5F-904C-02B06ADC5135}" destId="{05459864-AB2B-4AAB-B94E-31A43A1A3A69}" srcOrd="0" destOrd="0" presId="urn:microsoft.com/office/officeart/2008/layout/SquareAccentList"/>
    <dgm:cxn modelId="{E944C073-09E3-4A48-89DF-2ED295C6E32B}" srcId="{3140DD10-FB22-44D1-AC3C-DB097A9A0851}" destId="{0EC5EA3D-D171-4858-AE37-362DE2C092D2}" srcOrd="1" destOrd="0" parTransId="{88E7903B-EB2D-4CB7-AC47-9938A061FBB0}" sibTransId="{50635B4C-C6FF-4C2D-8B1D-1A54B4F0657C}"/>
    <dgm:cxn modelId="{6566CE53-4CCD-4A19-B535-0B08EF1D6EB3}" type="presOf" srcId="{FAE7EC5E-CACA-414B-B156-E815E83F4E4C}" destId="{641675E5-743B-4290-AA6D-92177EE0D9DC}" srcOrd="0" destOrd="0" presId="urn:microsoft.com/office/officeart/2008/layout/SquareAccentList"/>
    <dgm:cxn modelId="{89E6FC55-70F8-4055-8AC1-0DB960958B7A}" type="presOf" srcId="{E65C68A8-D5E5-4B4F-8F13-80AEA110ED7C}" destId="{435D7200-BE8E-4CE1-BEDB-EF1573E74E79}" srcOrd="0" destOrd="0" presId="urn:microsoft.com/office/officeart/2008/layout/SquareAccentList"/>
    <dgm:cxn modelId="{6FA06D76-8D63-4EC4-B08A-149906A82218}" srcId="{3140DD10-FB22-44D1-AC3C-DB097A9A0851}" destId="{6186D62D-D13F-4F56-9F97-00A6FDBBC6AA}" srcOrd="4" destOrd="0" parTransId="{68CC5470-B7E9-4BC0-A6BB-4CB1ADF6A2EB}" sibTransId="{95FC8E80-C7CD-4E3F-AFCE-38CA2820F3B0}"/>
    <dgm:cxn modelId="{C375977F-787A-421F-AE3B-6FBAC88791E4}" srcId="{C004FA10-BCA1-4676-AD6F-600F0DF5C6CC}" destId="{DE6BD406-9446-4A5F-904C-02B06ADC5135}" srcOrd="3" destOrd="0" parTransId="{B903F3DD-B2E2-4DE4-97C2-8AC9BC3DA55C}" sibTransId="{E6FE080E-C5EB-4633-B3E5-C1D10DD299B3}"/>
    <dgm:cxn modelId="{5F8C0A83-9259-43A3-9B97-18CA2A9D9105}" type="presOf" srcId="{746B7BDA-EF7A-4162-8421-8A5784D56A5C}" destId="{88AE7B6C-E0C0-4249-B10B-398598EBAD46}" srcOrd="0" destOrd="0" presId="urn:microsoft.com/office/officeart/2008/layout/SquareAccentList"/>
    <dgm:cxn modelId="{10731387-E45A-4BC9-BA16-24890F9F3A84}" srcId="{9B99DB56-4152-4E9F-BEDC-8FE1C17D54B6}" destId="{C004FA10-BCA1-4676-AD6F-600F0DF5C6CC}" srcOrd="1" destOrd="0" parTransId="{F8617C58-C7A6-491B-A38E-7C33A522CB3B}" sibTransId="{E3139C07-36DD-48E3-89C5-B980FDFCBDF7}"/>
    <dgm:cxn modelId="{9CD6E089-E141-40DE-810B-9A43B8BF8409}" type="presOf" srcId="{9E066AE7-BE6D-4B59-A08C-A4642C60A571}" destId="{44D54B75-2509-4AFD-9F39-9D27AA1E3540}" srcOrd="0" destOrd="0" presId="urn:microsoft.com/office/officeart/2008/layout/SquareAccentList"/>
    <dgm:cxn modelId="{E41BDD8F-7E2A-4424-86B0-F536A5E5A5A9}" srcId="{4B436B2E-4C3E-49F9-8223-E7E75F0C1E2A}" destId="{9D25C867-CE6F-4A24-A741-F56BB3D171CA}" srcOrd="0" destOrd="0" parTransId="{2C765BEA-5180-42EC-BA56-D116F377AE69}" sibTransId="{53D00496-CF34-48F9-BD7C-A8525D24622A}"/>
    <dgm:cxn modelId="{74961494-9E35-46A2-B2FC-9BC9EF6D9726}" type="presOf" srcId="{034A95BB-2E67-48F1-8C97-77C9C8B6E8D7}" destId="{9E644373-FE97-407F-B9B4-F5E74EBFFDDE}" srcOrd="0" destOrd="0" presId="urn:microsoft.com/office/officeart/2008/layout/SquareAccentList"/>
    <dgm:cxn modelId="{3DF68C99-1C19-456E-98C5-6574DB73FCA3}" type="presOf" srcId="{1C57AEAE-7219-48AE-80C3-94FB3CEB22B1}" destId="{E50F78C2-7F87-4E08-B495-601A516F04F3}" srcOrd="0" destOrd="0" presId="urn:microsoft.com/office/officeart/2008/layout/SquareAccentList"/>
    <dgm:cxn modelId="{EFE07C9F-D2C5-4A46-B23E-49B36C4C2A88}" srcId="{4B436B2E-4C3E-49F9-8223-E7E75F0C1E2A}" destId="{6740AACE-F65A-4F66-9693-5EE46E15A61C}" srcOrd="2" destOrd="0" parTransId="{39154DF9-2479-4983-9823-D6EDD0FC8C56}" sibTransId="{F6900A17-CCDA-4E9D-95EC-3ACBE184D9AA}"/>
    <dgm:cxn modelId="{856CDBA2-0250-455D-BE58-BE8EC5AB6640}" type="presOf" srcId="{C004FA10-BCA1-4676-AD6F-600F0DF5C6CC}" destId="{F3801049-C2DC-4762-827E-F17604FC7A39}" srcOrd="0" destOrd="0" presId="urn:microsoft.com/office/officeart/2008/layout/SquareAccentList"/>
    <dgm:cxn modelId="{9062FCA8-5D30-4D90-9372-803F40FF3E0E}" type="presOf" srcId="{8F202BCE-CBF1-481E-A14D-3C4BB6C59E39}" destId="{46B0E3F6-3A56-4460-BD2E-17B62BBB603C}" srcOrd="0" destOrd="0" presId="urn:microsoft.com/office/officeart/2008/layout/SquareAccentList"/>
    <dgm:cxn modelId="{BC0D78AE-ACAC-497C-A7EF-900482C9B46E}" type="presOf" srcId="{0EC5EA3D-D171-4858-AE37-362DE2C092D2}" destId="{3501E1C5-5EA6-4E2A-9676-C5A3025B96AF}" srcOrd="0" destOrd="0" presId="urn:microsoft.com/office/officeart/2008/layout/SquareAccentList"/>
    <dgm:cxn modelId="{BF5044B0-6AE2-4D62-83C2-8288E2AEA3E8}" srcId="{C004FA10-BCA1-4676-AD6F-600F0DF5C6CC}" destId="{CC9D22AC-B516-4381-918E-1BC88F8E2FC7}" srcOrd="1" destOrd="0" parTransId="{9D506DA4-2D73-4D4D-AF64-1D5DA7B33B60}" sibTransId="{9E56B477-F7C9-47D3-AD82-985D0EF20BE3}"/>
    <dgm:cxn modelId="{47FB01B4-AD0B-4808-9B72-47BAAD63D11F}" srcId="{9B99DB56-4152-4E9F-BEDC-8FE1C17D54B6}" destId="{4B436B2E-4C3E-49F9-8223-E7E75F0C1E2A}" srcOrd="2" destOrd="0" parTransId="{7E7DC200-8428-4FA0-9A01-1269211F7FA4}" sibTransId="{0C460D50-9303-4451-825B-158A77991476}"/>
    <dgm:cxn modelId="{6A214AB5-97B2-4305-86A8-64A0D215902D}" srcId="{9B99DB56-4152-4E9F-BEDC-8FE1C17D54B6}" destId="{3140DD10-FB22-44D1-AC3C-DB097A9A0851}" srcOrd="0" destOrd="0" parTransId="{087CE7C4-BC64-49B8-985D-2A6F966A09F5}" sibTransId="{4D210489-E5DC-406A-9056-2EC9537A54C3}"/>
    <dgm:cxn modelId="{3A783BB9-B6AD-4DC2-83D1-D13F59747A8E}" type="presOf" srcId="{30BFA054-8A33-4836-B289-1B698B9FE914}" destId="{04E46CB9-5CFC-457E-8761-313E5F9B9B6E}" srcOrd="0" destOrd="0" presId="urn:microsoft.com/office/officeart/2008/layout/SquareAccentList"/>
    <dgm:cxn modelId="{379A58C6-5B0A-4BF3-BA12-23163172BFFD}" srcId="{3140DD10-FB22-44D1-AC3C-DB097A9A0851}" destId="{9E066AE7-BE6D-4B59-A08C-A4642C60A571}" srcOrd="2" destOrd="0" parTransId="{EBD1A30C-3DEB-4ECE-AD10-21DE3433CFE7}" sibTransId="{55B1483C-5345-44A7-8F94-31D252532149}"/>
    <dgm:cxn modelId="{A16B80DB-9B32-4304-87DF-7483B959D76A}" type="presOf" srcId="{B7938711-1DD5-454D-898A-EBF2F1C6DBA9}" destId="{D59AE1D6-1829-46D0-B90B-948B1B27A290}" srcOrd="0" destOrd="0" presId="urn:microsoft.com/office/officeart/2008/layout/SquareAccentList"/>
    <dgm:cxn modelId="{E91D53ED-860E-4304-A57F-361811899504}" srcId="{F0CC3EE9-DE0C-4152-96A5-6E726D334F10}" destId="{FAE7EC5E-CACA-414B-B156-E815E83F4E4C}" srcOrd="2" destOrd="0" parTransId="{E4A95801-8C53-44B5-8CC2-FA7B86DF9763}" sibTransId="{D541D7CC-02A9-4935-98EE-2AD8178B1E22}"/>
    <dgm:cxn modelId="{3309E7EF-83D1-4A69-AFBC-973D0692EC7C}" srcId="{F0CC3EE9-DE0C-4152-96A5-6E726D334F10}" destId="{034A95BB-2E67-48F1-8C97-77C9C8B6E8D7}" srcOrd="0" destOrd="0" parTransId="{5EA18650-D99A-4990-8FF2-C308DBC60220}" sibTransId="{F9C8F693-9BBD-4D0C-BE43-634DC62BCD62}"/>
    <dgm:cxn modelId="{3800DBF2-F4C2-4941-A60C-201E3C7B53A2}" type="presOf" srcId="{F0CC3EE9-DE0C-4152-96A5-6E726D334F10}" destId="{0467A9C4-2B94-4B6E-902A-AAF7780CF6ED}" srcOrd="0" destOrd="0" presId="urn:microsoft.com/office/officeart/2008/layout/SquareAccentList"/>
    <dgm:cxn modelId="{2546CCF5-1C8E-4B90-A74A-E9A0F3D8F845}" srcId="{3140DD10-FB22-44D1-AC3C-DB097A9A0851}" destId="{E65C68A8-D5E5-4B4F-8F13-80AEA110ED7C}" srcOrd="0" destOrd="0" parTransId="{57784274-FDFF-4BA9-99D3-9A47A0EBEDEC}" sibTransId="{CD23023A-41AF-43CF-95FF-52EC35D7B95E}"/>
    <dgm:cxn modelId="{79C77BF8-353F-4E6E-BACC-237E77C2FB84}" type="presOf" srcId="{4B436B2E-4C3E-49F9-8223-E7E75F0C1E2A}" destId="{F10C85F1-8CFC-477C-930C-DBB11052A473}" srcOrd="0" destOrd="0" presId="urn:microsoft.com/office/officeart/2008/layout/SquareAccentList"/>
    <dgm:cxn modelId="{7A4EE893-21A3-43AA-AFEA-7E44A5E09499}" type="presParOf" srcId="{03694EFE-6DED-440F-B5CF-C3559ECA9430}" destId="{0A2E9DA5-05B3-444E-AD1F-A4060CEF85C6}" srcOrd="0" destOrd="0" presId="urn:microsoft.com/office/officeart/2008/layout/SquareAccentList"/>
    <dgm:cxn modelId="{D644E9D2-8874-477B-AD2E-E84281749D6F}" type="presParOf" srcId="{0A2E9DA5-05B3-444E-AD1F-A4060CEF85C6}" destId="{0F406157-685C-4C21-9F2B-888CE1065D78}" srcOrd="0" destOrd="0" presId="urn:microsoft.com/office/officeart/2008/layout/SquareAccentList"/>
    <dgm:cxn modelId="{EBA452B7-B2F1-4C9E-9AFB-6B4FE1D731D1}" type="presParOf" srcId="{0F406157-685C-4C21-9F2B-888CE1065D78}" destId="{F0C8B535-0A52-4838-8DA4-91EC5BA91F7A}" srcOrd="0" destOrd="0" presId="urn:microsoft.com/office/officeart/2008/layout/SquareAccentList"/>
    <dgm:cxn modelId="{88B7C56B-534B-450C-B32C-FB28E4D0AB78}" type="presParOf" srcId="{0F406157-685C-4C21-9F2B-888CE1065D78}" destId="{A8ADF64B-123E-45C0-BCE6-B1DA93A05634}" srcOrd="1" destOrd="0" presId="urn:microsoft.com/office/officeart/2008/layout/SquareAccentList"/>
    <dgm:cxn modelId="{F2601EDB-9157-43FF-A76C-78373FC0CB8B}" type="presParOf" srcId="{0F406157-685C-4C21-9F2B-888CE1065D78}" destId="{EE88589D-91D1-41A5-9A90-5F5B06BE7E59}" srcOrd="2" destOrd="0" presId="urn:microsoft.com/office/officeart/2008/layout/SquareAccentList"/>
    <dgm:cxn modelId="{33215EC6-A72F-41C7-8785-842FB3C19439}" type="presParOf" srcId="{0A2E9DA5-05B3-444E-AD1F-A4060CEF85C6}" destId="{EABFFF1F-73D9-4150-AD23-28069A250131}" srcOrd="1" destOrd="0" presId="urn:microsoft.com/office/officeart/2008/layout/SquareAccentList"/>
    <dgm:cxn modelId="{1F0EC744-A9F7-4141-A295-922D032F2AD7}" type="presParOf" srcId="{EABFFF1F-73D9-4150-AD23-28069A250131}" destId="{13100047-DA3D-49CF-98B3-E348DF00A5C7}" srcOrd="0" destOrd="0" presId="urn:microsoft.com/office/officeart/2008/layout/SquareAccentList"/>
    <dgm:cxn modelId="{A1DB8008-0E6F-43B2-BB23-84309B5DF4E7}" type="presParOf" srcId="{13100047-DA3D-49CF-98B3-E348DF00A5C7}" destId="{28BF3575-D215-4B6F-82A1-816E76BBF30C}" srcOrd="0" destOrd="0" presId="urn:microsoft.com/office/officeart/2008/layout/SquareAccentList"/>
    <dgm:cxn modelId="{3A5885C2-B3AF-4C7C-999E-B9B35370A092}" type="presParOf" srcId="{13100047-DA3D-49CF-98B3-E348DF00A5C7}" destId="{435D7200-BE8E-4CE1-BEDB-EF1573E74E79}" srcOrd="1" destOrd="0" presId="urn:microsoft.com/office/officeart/2008/layout/SquareAccentList"/>
    <dgm:cxn modelId="{78B6C78E-235A-4AB0-B9C1-3C295A5A3328}" type="presParOf" srcId="{EABFFF1F-73D9-4150-AD23-28069A250131}" destId="{EABB3DCD-5501-4D78-9026-6ECDEE8D19C6}" srcOrd="1" destOrd="0" presId="urn:microsoft.com/office/officeart/2008/layout/SquareAccentList"/>
    <dgm:cxn modelId="{2B4D2FD8-063D-425E-936D-9BC605D2860A}" type="presParOf" srcId="{EABB3DCD-5501-4D78-9026-6ECDEE8D19C6}" destId="{0970B324-37D5-4AD0-B1E5-4BCAE7861F84}" srcOrd="0" destOrd="0" presId="urn:microsoft.com/office/officeart/2008/layout/SquareAccentList"/>
    <dgm:cxn modelId="{25C10433-B8AA-42D8-9E5F-1FD37E992D67}" type="presParOf" srcId="{EABB3DCD-5501-4D78-9026-6ECDEE8D19C6}" destId="{3501E1C5-5EA6-4E2A-9676-C5A3025B96AF}" srcOrd="1" destOrd="0" presId="urn:microsoft.com/office/officeart/2008/layout/SquareAccentList"/>
    <dgm:cxn modelId="{42DD2EF8-2CF6-4B36-AE22-A70C9D8F175C}" type="presParOf" srcId="{EABFFF1F-73D9-4150-AD23-28069A250131}" destId="{D1EB302A-41B9-4B2C-9415-671B1649F2C9}" srcOrd="2" destOrd="0" presId="urn:microsoft.com/office/officeart/2008/layout/SquareAccentList"/>
    <dgm:cxn modelId="{BCDFF92B-2C06-4549-9DD2-F6AA8B171AB2}" type="presParOf" srcId="{D1EB302A-41B9-4B2C-9415-671B1649F2C9}" destId="{987F4582-A71D-45F8-9664-E8C26EA2917D}" srcOrd="0" destOrd="0" presId="urn:microsoft.com/office/officeart/2008/layout/SquareAccentList"/>
    <dgm:cxn modelId="{1C8946C0-A3EA-4329-9226-F3D9F81E8E59}" type="presParOf" srcId="{D1EB302A-41B9-4B2C-9415-671B1649F2C9}" destId="{44D54B75-2509-4AFD-9F39-9D27AA1E3540}" srcOrd="1" destOrd="0" presId="urn:microsoft.com/office/officeart/2008/layout/SquareAccentList"/>
    <dgm:cxn modelId="{4F675D71-83B4-4AE9-9719-32067DA2D622}" type="presParOf" srcId="{EABFFF1F-73D9-4150-AD23-28069A250131}" destId="{90404340-8BF4-4A5D-8FBD-E12795AB47E4}" srcOrd="3" destOrd="0" presId="urn:microsoft.com/office/officeart/2008/layout/SquareAccentList"/>
    <dgm:cxn modelId="{ED48779B-F59D-420A-9BB5-DEE1A490035A}" type="presParOf" srcId="{90404340-8BF4-4A5D-8FBD-E12795AB47E4}" destId="{6DA40EAD-D1B5-4F98-8A3F-C20016167D71}" srcOrd="0" destOrd="0" presId="urn:microsoft.com/office/officeart/2008/layout/SquareAccentList"/>
    <dgm:cxn modelId="{ADE1428B-E330-4E85-9A32-F5ED05B7975D}" type="presParOf" srcId="{90404340-8BF4-4A5D-8FBD-E12795AB47E4}" destId="{46B0E3F6-3A56-4460-BD2E-17B62BBB603C}" srcOrd="1" destOrd="0" presId="urn:microsoft.com/office/officeart/2008/layout/SquareAccentList"/>
    <dgm:cxn modelId="{CF021000-C3CA-43FF-9880-BDA441A4D283}" type="presParOf" srcId="{EABFFF1F-73D9-4150-AD23-28069A250131}" destId="{F99CAFF7-3CA0-439A-B290-030369EEC03E}" srcOrd="4" destOrd="0" presId="urn:microsoft.com/office/officeart/2008/layout/SquareAccentList"/>
    <dgm:cxn modelId="{AA3A4B64-B2E1-41E3-B7A2-79305FD11EC0}" type="presParOf" srcId="{F99CAFF7-3CA0-439A-B290-030369EEC03E}" destId="{2DFA2196-0A48-4622-8DB0-925B7CDA5625}" srcOrd="0" destOrd="0" presId="urn:microsoft.com/office/officeart/2008/layout/SquareAccentList"/>
    <dgm:cxn modelId="{59A767A8-2170-4835-9B92-78EFBEB657A6}" type="presParOf" srcId="{F99CAFF7-3CA0-439A-B290-030369EEC03E}" destId="{DD4F1FFD-F470-4E62-B209-FE626E398099}" srcOrd="1" destOrd="0" presId="urn:microsoft.com/office/officeart/2008/layout/SquareAccentList"/>
    <dgm:cxn modelId="{04F3DD08-D28B-464E-A4E8-800C6A90D552}" type="presParOf" srcId="{03694EFE-6DED-440F-B5CF-C3559ECA9430}" destId="{E555EA15-2510-4854-AB88-7B062CC2C2DE}" srcOrd="1" destOrd="0" presId="urn:microsoft.com/office/officeart/2008/layout/SquareAccentList"/>
    <dgm:cxn modelId="{841BD19D-9BE4-4D65-A96C-23100280150B}" type="presParOf" srcId="{E555EA15-2510-4854-AB88-7B062CC2C2DE}" destId="{46A3D9EF-57D5-44B3-83A5-BB4F55EEF8B6}" srcOrd="0" destOrd="0" presId="urn:microsoft.com/office/officeart/2008/layout/SquareAccentList"/>
    <dgm:cxn modelId="{7AF85EE6-38B3-458F-ACE6-4E7F70A726AC}" type="presParOf" srcId="{46A3D9EF-57D5-44B3-83A5-BB4F55EEF8B6}" destId="{ADB0CAC7-D033-40AF-B458-ACD55E0542B2}" srcOrd="0" destOrd="0" presId="urn:microsoft.com/office/officeart/2008/layout/SquareAccentList"/>
    <dgm:cxn modelId="{C19DBA21-4342-48B7-8855-55A98194C079}" type="presParOf" srcId="{46A3D9EF-57D5-44B3-83A5-BB4F55EEF8B6}" destId="{399AF400-AF92-4EED-B00A-AC752908895B}" srcOrd="1" destOrd="0" presId="urn:microsoft.com/office/officeart/2008/layout/SquareAccentList"/>
    <dgm:cxn modelId="{A734A4C4-168B-4026-B97F-08A602E2E720}" type="presParOf" srcId="{46A3D9EF-57D5-44B3-83A5-BB4F55EEF8B6}" destId="{F3801049-C2DC-4762-827E-F17604FC7A39}" srcOrd="2" destOrd="0" presId="urn:microsoft.com/office/officeart/2008/layout/SquareAccentList"/>
    <dgm:cxn modelId="{0E7C8943-4847-442B-A058-522EA0869801}" type="presParOf" srcId="{E555EA15-2510-4854-AB88-7B062CC2C2DE}" destId="{0D4645C9-7751-4145-8D19-36363715CE64}" srcOrd="1" destOrd="0" presId="urn:microsoft.com/office/officeart/2008/layout/SquareAccentList"/>
    <dgm:cxn modelId="{403430A6-8ED5-497F-847E-D225CEFBF74B}" type="presParOf" srcId="{0D4645C9-7751-4145-8D19-36363715CE64}" destId="{09BDBB32-7AB0-4762-8394-632E5FFA3793}" srcOrd="0" destOrd="0" presId="urn:microsoft.com/office/officeart/2008/layout/SquareAccentList"/>
    <dgm:cxn modelId="{F94D906D-4202-4936-AB40-81EAD71B6D45}" type="presParOf" srcId="{09BDBB32-7AB0-4762-8394-632E5FFA3793}" destId="{42C010F9-5D3C-4B5C-8DAE-18004471CA3F}" srcOrd="0" destOrd="0" presId="urn:microsoft.com/office/officeart/2008/layout/SquareAccentList"/>
    <dgm:cxn modelId="{490361F0-0ABF-47D8-8323-27537D53ACF3}" type="presParOf" srcId="{09BDBB32-7AB0-4762-8394-632E5FFA3793}" destId="{D59AE1D6-1829-46D0-B90B-948B1B27A290}" srcOrd="1" destOrd="0" presId="urn:microsoft.com/office/officeart/2008/layout/SquareAccentList"/>
    <dgm:cxn modelId="{B4AAFA32-5820-4847-96EF-40F2CD6E1F8B}" type="presParOf" srcId="{0D4645C9-7751-4145-8D19-36363715CE64}" destId="{17A551DC-A5E0-42E7-A775-23215C50C330}" srcOrd="1" destOrd="0" presId="urn:microsoft.com/office/officeart/2008/layout/SquareAccentList"/>
    <dgm:cxn modelId="{2384B2C6-C767-441B-8F05-9DCD5ED08139}" type="presParOf" srcId="{17A551DC-A5E0-42E7-A775-23215C50C330}" destId="{A5F660B4-B1B6-4E61-9980-5CD8D8F45E72}" srcOrd="0" destOrd="0" presId="urn:microsoft.com/office/officeart/2008/layout/SquareAccentList"/>
    <dgm:cxn modelId="{7A8ECDB5-34D0-4914-9E09-523CE0467F90}" type="presParOf" srcId="{17A551DC-A5E0-42E7-A775-23215C50C330}" destId="{849F750B-3B19-425C-84C9-9993B626C305}" srcOrd="1" destOrd="0" presId="urn:microsoft.com/office/officeart/2008/layout/SquareAccentList"/>
    <dgm:cxn modelId="{DF3545C3-DB94-4057-9939-8D9CA72C3E5C}" type="presParOf" srcId="{0D4645C9-7751-4145-8D19-36363715CE64}" destId="{3483DB72-9671-4ED9-B519-A914C238F451}" srcOrd="2" destOrd="0" presId="urn:microsoft.com/office/officeart/2008/layout/SquareAccentList"/>
    <dgm:cxn modelId="{4EFEE9A7-7829-4E5D-AD49-E35CADB455AC}" type="presParOf" srcId="{3483DB72-9671-4ED9-B519-A914C238F451}" destId="{EBEC9E61-ED00-4780-A5CF-0C713FFCA191}" srcOrd="0" destOrd="0" presId="urn:microsoft.com/office/officeart/2008/layout/SquareAccentList"/>
    <dgm:cxn modelId="{718E918E-2F48-4D0A-8627-38DC9ECF8C14}" type="presParOf" srcId="{3483DB72-9671-4ED9-B519-A914C238F451}" destId="{31D934B9-AE80-43ED-A079-B8226D6A0FD4}" srcOrd="1" destOrd="0" presId="urn:microsoft.com/office/officeart/2008/layout/SquareAccentList"/>
    <dgm:cxn modelId="{CF52DBB4-E62E-4111-A2C4-65188992057E}" type="presParOf" srcId="{0D4645C9-7751-4145-8D19-36363715CE64}" destId="{DA9D1E00-3105-4E06-9062-C8E6D1DD6044}" srcOrd="3" destOrd="0" presId="urn:microsoft.com/office/officeart/2008/layout/SquareAccentList"/>
    <dgm:cxn modelId="{B4DFAF36-9838-4642-8A16-CBEC092F163D}" type="presParOf" srcId="{DA9D1E00-3105-4E06-9062-C8E6D1DD6044}" destId="{E0AA9A6E-9C32-4BB3-80E6-A21455FB778F}" srcOrd="0" destOrd="0" presId="urn:microsoft.com/office/officeart/2008/layout/SquareAccentList"/>
    <dgm:cxn modelId="{3C3195B0-5217-4D3B-99AA-0823D3D24478}" type="presParOf" srcId="{DA9D1E00-3105-4E06-9062-C8E6D1DD6044}" destId="{05459864-AB2B-4AAB-B94E-31A43A1A3A69}" srcOrd="1" destOrd="0" presId="urn:microsoft.com/office/officeart/2008/layout/SquareAccentList"/>
    <dgm:cxn modelId="{75400687-E6DC-4825-922C-F08C8BACDEF3}" type="presParOf" srcId="{03694EFE-6DED-440F-B5CF-C3559ECA9430}" destId="{30F17C73-40D1-46E1-B87D-BAC79CBE35C2}" srcOrd="2" destOrd="0" presId="urn:microsoft.com/office/officeart/2008/layout/SquareAccentList"/>
    <dgm:cxn modelId="{1AC7D4FB-BAE8-4CD1-B262-6B3748DC60A4}" type="presParOf" srcId="{30F17C73-40D1-46E1-B87D-BAC79CBE35C2}" destId="{CA8F50FB-FECC-4487-AD23-B7D1EA4A9B79}" srcOrd="0" destOrd="0" presId="urn:microsoft.com/office/officeart/2008/layout/SquareAccentList"/>
    <dgm:cxn modelId="{60E1C2EC-9001-4D10-ABE7-20D37C433347}" type="presParOf" srcId="{CA8F50FB-FECC-4487-AD23-B7D1EA4A9B79}" destId="{6D947868-C6DB-4A26-856B-5E7356D666C1}" srcOrd="0" destOrd="0" presId="urn:microsoft.com/office/officeart/2008/layout/SquareAccentList"/>
    <dgm:cxn modelId="{B66C3A32-A8FB-4813-B220-CAA8EEFD6223}" type="presParOf" srcId="{CA8F50FB-FECC-4487-AD23-B7D1EA4A9B79}" destId="{28074E4B-39AE-42F3-A980-60F5C4053C8E}" srcOrd="1" destOrd="0" presId="urn:microsoft.com/office/officeart/2008/layout/SquareAccentList"/>
    <dgm:cxn modelId="{F31CAC81-EEC6-4DF1-96B0-B36CB1A1DC1F}" type="presParOf" srcId="{CA8F50FB-FECC-4487-AD23-B7D1EA4A9B79}" destId="{F10C85F1-8CFC-477C-930C-DBB11052A473}" srcOrd="2" destOrd="0" presId="urn:microsoft.com/office/officeart/2008/layout/SquareAccentList"/>
    <dgm:cxn modelId="{037FCFAC-8870-4E7E-955C-0EF0ACA54943}" type="presParOf" srcId="{30F17C73-40D1-46E1-B87D-BAC79CBE35C2}" destId="{78CEED3B-EA32-4683-9185-447069C8A8B5}" srcOrd="1" destOrd="0" presId="urn:microsoft.com/office/officeart/2008/layout/SquareAccentList"/>
    <dgm:cxn modelId="{5F831FC1-A782-4141-A97B-4AAF0D81B672}" type="presParOf" srcId="{78CEED3B-EA32-4683-9185-447069C8A8B5}" destId="{BEF2788F-6F9C-4787-B585-8D4A1E7534B5}" srcOrd="0" destOrd="0" presId="urn:microsoft.com/office/officeart/2008/layout/SquareAccentList"/>
    <dgm:cxn modelId="{543F2015-5BAD-444E-B986-4D7EBC0B5B1D}" type="presParOf" srcId="{BEF2788F-6F9C-4787-B585-8D4A1E7534B5}" destId="{D24C48ED-E7A4-4014-A1AE-C7C7B2D05BF0}" srcOrd="0" destOrd="0" presId="urn:microsoft.com/office/officeart/2008/layout/SquareAccentList"/>
    <dgm:cxn modelId="{CE2B810C-365F-444D-9843-402326287E10}" type="presParOf" srcId="{BEF2788F-6F9C-4787-B585-8D4A1E7534B5}" destId="{D5655406-4E93-4FB5-B3AC-AB07CE4D62AD}" srcOrd="1" destOrd="0" presId="urn:microsoft.com/office/officeart/2008/layout/SquareAccentList"/>
    <dgm:cxn modelId="{9B028451-C6A2-4CB9-87DD-8093AA563A55}" type="presParOf" srcId="{78CEED3B-EA32-4683-9185-447069C8A8B5}" destId="{4C6C3CFB-A250-4289-8AD9-756FEEC2D138}" srcOrd="1" destOrd="0" presId="urn:microsoft.com/office/officeart/2008/layout/SquareAccentList"/>
    <dgm:cxn modelId="{CACCD260-B2C7-4AA4-AEE6-8C1F099B2E20}" type="presParOf" srcId="{4C6C3CFB-A250-4289-8AD9-756FEEC2D138}" destId="{5B412EB3-93F2-43EB-8321-41842181C456}" srcOrd="0" destOrd="0" presId="urn:microsoft.com/office/officeart/2008/layout/SquareAccentList"/>
    <dgm:cxn modelId="{27A5DC31-D237-4F47-BFFF-D93AF88191B2}" type="presParOf" srcId="{4C6C3CFB-A250-4289-8AD9-756FEEC2D138}" destId="{04E46CB9-5CFC-457E-8761-313E5F9B9B6E}" srcOrd="1" destOrd="0" presId="urn:microsoft.com/office/officeart/2008/layout/SquareAccentList"/>
    <dgm:cxn modelId="{9D189314-1C09-4B25-B001-931E94BC9B7E}" type="presParOf" srcId="{78CEED3B-EA32-4683-9185-447069C8A8B5}" destId="{1004E624-855E-4433-B917-F4FCA56BD73B}" srcOrd="2" destOrd="0" presId="urn:microsoft.com/office/officeart/2008/layout/SquareAccentList"/>
    <dgm:cxn modelId="{20F936DE-E9D4-47A6-A9AE-270EC6938D4D}" type="presParOf" srcId="{1004E624-855E-4433-B917-F4FCA56BD73B}" destId="{1AF28424-E74C-4377-B8F2-2529492D6B5A}" srcOrd="0" destOrd="0" presId="urn:microsoft.com/office/officeart/2008/layout/SquareAccentList"/>
    <dgm:cxn modelId="{86868840-6F2D-4AC3-8341-5A3BAA6BDDEA}" type="presParOf" srcId="{1004E624-855E-4433-B917-F4FCA56BD73B}" destId="{B44326E6-6FB9-4C78-AA18-D248F821DB44}" srcOrd="1" destOrd="0" presId="urn:microsoft.com/office/officeart/2008/layout/SquareAccentList"/>
    <dgm:cxn modelId="{8981771D-7F12-4DD0-8BBC-C71BDAEEED21}" type="presParOf" srcId="{78CEED3B-EA32-4683-9185-447069C8A8B5}" destId="{F579DB9D-B0EC-4E9E-8711-50083792A375}" srcOrd="3" destOrd="0" presId="urn:microsoft.com/office/officeart/2008/layout/SquareAccentList"/>
    <dgm:cxn modelId="{1048BA24-2522-451D-AA89-559C68AE9186}" type="presParOf" srcId="{F579DB9D-B0EC-4E9E-8711-50083792A375}" destId="{402EF097-C325-4BEE-95D7-362AFDCC9289}" srcOrd="0" destOrd="0" presId="urn:microsoft.com/office/officeart/2008/layout/SquareAccentList"/>
    <dgm:cxn modelId="{26DB3C7D-3793-4170-94B9-B6A8807DBC29}" type="presParOf" srcId="{F579DB9D-B0EC-4E9E-8711-50083792A375}" destId="{E50F78C2-7F87-4E08-B495-601A516F04F3}" srcOrd="1" destOrd="0" presId="urn:microsoft.com/office/officeart/2008/layout/SquareAccentList"/>
    <dgm:cxn modelId="{B19598EE-465B-4C28-80E3-AF4E173DEEC8}" type="presParOf" srcId="{03694EFE-6DED-440F-B5CF-C3559ECA9430}" destId="{F44A36D0-2D3F-456F-A36F-BE93778B8F74}" srcOrd="3" destOrd="0" presId="urn:microsoft.com/office/officeart/2008/layout/SquareAccentList"/>
    <dgm:cxn modelId="{1352D977-C158-49C9-8162-1CC701B0D44A}" type="presParOf" srcId="{F44A36D0-2D3F-456F-A36F-BE93778B8F74}" destId="{FB28A0CA-B048-4E3C-A3D8-095BB676BECA}" srcOrd="0" destOrd="0" presId="urn:microsoft.com/office/officeart/2008/layout/SquareAccentList"/>
    <dgm:cxn modelId="{FE0A0A82-157F-4F27-AF75-4510127F74A5}" type="presParOf" srcId="{FB28A0CA-B048-4E3C-A3D8-095BB676BECA}" destId="{E51A91BA-2637-45B7-9630-EB6956AE1054}" srcOrd="0" destOrd="0" presId="urn:microsoft.com/office/officeart/2008/layout/SquareAccentList"/>
    <dgm:cxn modelId="{5F8AB77C-61B7-4922-A208-58375A05F53E}" type="presParOf" srcId="{FB28A0CA-B048-4E3C-A3D8-095BB676BECA}" destId="{0CA8D5E1-C6D7-44EC-98FB-4718203C43E7}" srcOrd="1" destOrd="0" presId="urn:microsoft.com/office/officeart/2008/layout/SquareAccentList"/>
    <dgm:cxn modelId="{BCFE51A4-0748-4C12-A396-459EBA8055D6}" type="presParOf" srcId="{FB28A0CA-B048-4E3C-A3D8-095BB676BECA}" destId="{0467A9C4-2B94-4B6E-902A-AAF7780CF6ED}" srcOrd="2" destOrd="0" presId="urn:microsoft.com/office/officeart/2008/layout/SquareAccentList"/>
    <dgm:cxn modelId="{92DDEAA8-29BC-475B-9635-B53974B6B5AF}" type="presParOf" srcId="{F44A36D0-2D3F-456F-A36F-BE93778B8F74}" destId="{B9293A79-EA86-4A37-8136-EBB82F5C4AD0}" srcOrd="1" destOrd="0" presId="urn:microsoft.com/office/officeart/2008/layout/SquareAccentList"/>
    <dgm:cxn modelId="{7E14E61F-D8A9-492D-B5F0-61E897452327}" type="presParOf" srcId="{B9293A79-EA86-4A37-8136-EBB82F5C4AD0}" destId="{9844EC60-48F4-46C9-90D1-CF4BF8469DC5}" srcOrd="0" destOrd="0" presId="urn:microsoft.com/office/officeart/2008/layout/SquareAccentList"/>
    <dgm:cxn modelId="{4538EBEF-0F93-46F9-B706-F0F62CC2C12E}" type="presParOf" srcId="{9844EC60-48F4-46C9-90D1-CF4BF8469DC5}" destId="{F9C7D90E-2E42-4865-8C81-5D8784D74A44}" srcOrd="0" destOrd="0" presId="urn:microsoft.com/office/officeart/2008/layout/SquareAccentList"/>
    <dgm:cxn modelId="{2E4CADFF-1569-4B7B-BF03-C6B5C3391DBE}" type="presParOf" srcId="{9844EC60-48F4-46C9-90D1-CF4BF8469DC5}" destId="{9E644373-FE97-407F-B9B4-F5E74EBFFDDE}" srcOrd="1" destOrd="0" presId="urn:microsoft.com/office/officeart/2008/layout/SquareAccentList"/>
    <dgm:cxn modelId="{A99E90BD-F733-4D9A-8896-944BF9272C42}" type="presParOf" srcId="{B9293A79-EA86-4A37-8136-EBB82F5C4AD0}" destId="{B8F5FF94-F13B-438B-9246-5B3A9E830E98}" srcOrd="1" destOrd="0" presId="urn:microsoft.com/office/officeart/2008/layout/SquareAccentList"/>
    <dgm:cxn modelId="{F559A798-7E49-4B6F-B6DE-C597D0AC13BF}" type="presParOf" srcId="{B8F5FF94-F13B-438B-9246-5B3A9E830E98}" destId="{C03BD3E8-C6BC-4155-81C2-2714D1FCB8FC}" srcOrd="0" destOrd="0" presId="urn:microsoft.com/office/officeart/2008/layout/SquareAccentList"/>
    <dgm:cxn modelId="{C110C0C6-34A4-49DD-8915-26395EAABC05}" type="presParOf" srcId="{B8F5FF94-F13B-438B-9246-5B3A9E830E98}" destId="{88AE7B6C-E0C0-4249-B10B-398598EBAD46}" srcOrd="1" destOrd="0" presId="urn:microsoft.com/office/officeart/2008/layout/SquareAccentList"/>
    <dgm:cxn modelId="{6D749157-F7C1-4FB9-B8B1-FE7D154FE006}" type="presParOf" srcId="{B9293A79-EA86-4A37-8136-EBB82F5C4AD0}" destId="{6D589EFE-AF78-470B-AD2D-D5C79BA9CA62}" srcOrd="2" destOrd="0" presId="urn:microsoft.com/office/officeart/2008/layout/SquareAccentList"/>
    <dgm:cxn modelId="{1767B1E9-F330-4CBE-888F-7C5110943B58}" type="presParOf" srcId="{6D589EFE-AF78-470B-AD2D-D5C79BA9CA62}" destId="{DB0193B5-D602-4BC9-B868-3BB132712B1C}" srcOrd="0" destOrd="0" presId="urn:microsoft.com/office/officeart/2008/layout/SquareAccentList"/>
    <dgm:cxn modelId="{383A94A7-1534-4B3C-A449-A04D6E4D5634}" type="presParOf" srcId="{6D589EFE-AF78-470B-AD2D-D5C79BA9CA62}" destId="{641675E5-743B-4290-AA6D-92177EE0D9D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2" csCatId="colorful" phldr="1"/>
      <dgm:spPr/>
    </dgm:pt>
    <dgm:pt modelId="{AE4D6DC5-1781-4949-9302-0781A21D308F}">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多元學習</a:t>
          </a: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a:p>
          <a:r>
            <a:rPr lang="zh-TW" altLang="en-US" sz="1600" dirty="0">
              <a:latin typeface="微軟正黑體" panose="020B0604030504040204" pitchFamily="34" charset="-120"/>
              <a:ea typeface="微軟正黑體" panose="020B0604030504040204" pitchFamily="34" charset="-120"/>
            </a:rPr>
            <a:t>均衡學習</a:t>
          </a:r>
          <a:r>
            <a:rPr lang="en-US" altLang="zh-TW" sz="1600" b="1" dirty="0">
              <a:solidFill>
                <a:srgbClr val="FF0000"/>
              </a:solidFill>
              <a:latin typeface="微軟正黑體" panose="020B0604030504040204" pitchFamily="34" charset="-120"/>
              <a:ea typeface="微軟正黑體" panose="020B0604030504040204" pitchFamily="34" charset="-120"/>
            </a:rPr>
            <a:t>21</a:t>
          </a:r>
          <a:r>
            <a:rPr lang="zh-TW" altLang="en-US" sz="1600" dirty="0">
              <a:latin typeface="微軟正黑體" panose="020B0604030504040204" pitchFamily="34" charset="-120"/>
              <a:ea typeface="微軟正黑體" panose="020B0604030504040204" pitchFamily="34" charset="-120"/>
            </a:rPr>
            <a:t>分</a:t>
          </a:r>
        </a:p>
        <a:p>
          <a:r>
            <a:rPr lang="zh-TW" altLang="en-US" sz="1600" dirty="0">
              <a:latin typeface="微軟正黑體" panose="020B0604030504040204" pitchFamily="34" charset="-120"/>
              <a:ea typeface="微軟正黑體" panose="020B0604030504040204" pitchFamily="34" charset="-120"/>
            </a:rPr>
            <a:t>服務學習</a:t>
          </a:r>
          <a:r>
            <a:rPr lang="en-US" altLang="zh-TW" sz="1600" b="1" dirty="0">
              <a:solidFill>
                <a:srgbClr val="FF0000"/>
              </a:solidFill>
              <a:latin typeface="微軟正黑體" panose="020B0604030504040204" pitchFamily="34" charset="-120"/>
              <a:ea typeface="微軟正黑體" panose="020B0604030504040204" pitchFamily="34" charset="-120"/>
            </a:rPr>
            <a:t>15</a:t>
          </a:r>
          <a:r>
            <a:rPr lang="zh-TW" altLang="en-US" sz="1600" dirty="0">
              <a:latin typeface="微軟正黑體" panose="020B0604030504040204" pitchFamily="34" charset="-120"/>
              <a:ea typeface="微軟正黑體" panose="020B0604030504040204" pitchFamily="34" charset="-120"/>
            </a:rPr>
            <a:t>分</a:t>
          </a:r>
          <a:endParaRPr lang="zh-TW" altLang="en-US" sz="1600" b="1" dirty="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志願序</a:t>
          </a: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endParaRPr lang="en-US" altLang="zh-TW" sz="2400" b="1" dirty="0">
            <a:latin typeface="微軟正黑體" panose="020B0604030504040204" pitchFamily="34" charset="-120"/>
            <a:ea typeface="微軟正黑體" panose="020B0604030504040204" pitchFamily="34" charset="-120"/>
          </a:endParaRP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國中教育會考</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pt>
    <dgm:pt modelId="{6996371A-89C1-4BE9-BFC7-0414FF1088F4}" type="pres">
      <dgm:prSet presAssocID="{9DF417D5-EFFB-407E-9FE9-DD24F36591E6}" presName="wedge2" presStyleLbl="node1" presStyleIdx="1" presStyleCnt="3"/>
      <dgm:spPr/>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pt>
    <dgm:pt modelId="{6E39AC52-F843-42E2-9EA7-DF3328D40ACE}" type="pres">
      <dgm:prSet presAssocID="{9DF417D5-EFFB-407E-9FE9-DD24F36591E6}" presName="wedge3" presStyleLbl="node1" presStyleIdx="2" presStyleCnt="3" custLinFactNeighborX="225" custLinFactNeighborY="429"/>
      <dgm:spPr/>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pt>
  </dgm:ptLst>
  <dgm:cxnLst>
    <dgm:cxn modelId="{63512D40-F5D1-4CCE-8EE0-A4FC006EEC85}" type="presOf" srcId="{AE4D6DC5-1781-4949-9302-0781A21D308F}" destId="{4CEBF9F6-8178-4216-8014-FEC036D88F19}" srcOrd="0"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16AE03C5-62A7-4F15-B71F-8EB3BB29CC5F}" type="presOf" srcId="{B49F29CC-1D30-4CDB-A160-D40CBF313400}" destId="{B46D8EB5-01B1-4647-AD3D-7118FD01F9A2}"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96A674F9-C8F7-4E4B-AD57-67B6D1190696}" type="presOf" srcId="{B49F29CC-1D30-4CDB-A160-D40CBF313400}" destId="{6E39AC52-F843-42E2-9EA7-DF3328D40ACE}" srcOrd="0" destOrd="0" presId="urn:microsoft.com/office/officeart/2005/8/layout/chart3"/>
    <dgm:cxn modelId="{257C91FD-5BFD-487A-8F0E-373B7A10D6F5}" srcId="{9DF417D5-EFFB-407E-9FE9-DD24F36591E6}" destId="{B49F29CC-1D30-4CDB-A160-D40CBF313400}" srcOrd="2" destOrd="0" parTransId="{41E6586B-3E74-4C21-A862-96B77DFC52CB}" sibTransId="{415FEB0C-E73F-4BF2-8400-B12563CD1542}"/>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3930EB3-292D-45A0-AB59-E1BB3A2518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1D565C36-BF9C-4064-9BCB-DB268E5A0413}">
      <dgm:prSet phldrT="[文字]"/>
      <dgm:spPr/>
      <dgm:t>
        <a:bodyPr/>
        <a:lstStyle/>
        <a:p>
          <a:r>
            <a:rPr lang="en-US" altLang="zh-TW" dirty="0"/>
            <a:t>113</a:t>
          </a:r>
          <a:r>
            <a:rPr lang="zh-TW" altLang="en-US" dirty="0"/>
            <a:t>年國中教育會考成績</a:t>
          </a:r>
        </a:p>
      </dgm:t>
    </dgm:pt>
    <dgm:pt modelId="{ACEA9336-3F79-4521-8BFB-F86ECBCB9549}" type="parTrans" cxnId="{A0B78936-7A55-4E4A-A9B4-54DEC19A08CE}">
      <dgm:prSet/>
      <dgm:spPr/>
      <dgm:t>
        <a:bodyPr/>
        <a:lstStyle/>
        <a:p>
          <a:endParaRPr lang="zh-TW" altLang="en-US"/>
        </a:p>
      </dgm:t>
    </dgm:pt>
    <dgm:pt modelId="{D78D13C1-6002-41B8-A1C8-AFD539669E76}" type="sibTrans" cxnId="{A0B78936-7A55-4E4A-A9B4-54DEC19A08CE}">
      <dgm:prSet/>
      <dgm:spPr/>
      <dgm:t>
        <a:bodyPr/>
        <a:lstStyle/>
        <a:p>
          <a:endParaRPr lang="zh-TW" altLang="en-US"/>
        </a:p>
      </dgm:t>
    </dgm:pt>
    <dgm:pt modelId="{FFCD76F7-009A-417F-98F9-C49216D30AFA}">
      <dgm:prSet phldrT="[文字]"/>
      <dgm:spPr/>
      <dgm:t>
        <a:bodyPr/>
        <a:lstStyle/>
        <a:p>
          <a:r>
            <a:rPr lang="zh-TW" altLang="en-US" dirty="0"/>
            <a:t>各科等級標示</a:t>
          </a:r>
        </a:p>
      </dgm:t>
    </dgm:pt>
    <dgm:pt modelId="{2018915F-1A82-4EC6-A503-8DCE72B8C00D}" type="parTrans" cxnId="{F72B8359-13D5-462E-8035-7AFDC02E6936}">
      <dgm:prSet/>
      <dgm:spPr/>
      <dgm:t>
        <a:bodyPr/>
        <a:lstStyle/>
        <a:p>
          <a:endParaRPr lang="zh-TW" altLang="en-US"/>
        </a:p>
      </dgm:t>
    </dgm:pt>
    <dgm:pt modelId="{0E9206B4-B712-4F75-AD7B-C53239FE4ECB}" type="sibTrans" cxnId="{F72B8359-13D5-462E-8035-7AFDC02E6936}">
      <dgm:prSet/>
      <dgm:spPr/>
      <dgm:t>
        <a:bodyPr/>
        <a:lstStyle/>
        <a:p>
          <a:endParaRPr lang="zh-TW" altLang="en-US"/>
        </a:p>
      </dgm:t>
    </dgm:pt>
    <dgm:pt modelId="{4E62BE1A-2B81-4A98-8C43-0026474332EA}">
      <dgm:prSet phldrT="[文字]"/>
      <dgm:spPr/>
      <dgm:t>
        <a:bodyPr/>
        <a:lstStyle/>
        <a:p>
          <a:r>
            <a:rPr lang="zh-TW" altLang="en-US" dirty="0"/>
            <a:t>會考總積分</a:t>
          </a:r>
        </a:p>
      </dgm:t>
    </dgm:pt>
    <dgm:pt modelId="{2E6763B4-7063-4A56-B774-8FCFD460E3BA}" type="parTrans" cxnId="{A7BBA761-D17B-4DCC-9B8E-161B929F3194}">
      <dgm:prSet/>
      <dgm:spPr/>
      <dgm:t>
        <a:bodyPr/>
        <a:lstStyle/>
        <a:p>
          <a:endParaRPr lang="zh-TW" altLang="en-US"/>
        </a:p>
      </dgm:t>
    </dgm:pt>
    <dgm:pt modelId="{90E011E1-B1BF-42BC-A83C-133BF7E99E49}" type="sibTrans" cxnId="{A7BBA761-D17B-4DCC-9B8E-161B929F3194}">
      <dgm:prSet/>
      <dgm:spPr/>
      <dgm:t>
        <a:bodyPr/>
        <a:lstStyle/>
        <a:p>
          <a:endParaRPr lang="zh-TW" altLang="en-US"/>
        </a:p>
      </dgm:t>
    </dgm:pt>
    <dgm:pt modelId="{C6CC6F11-A5C7-4DE3-AC0D-CAD88E7E10B2}">
      <dgm:prSet phldrT="[文字]"/>
      <dgm:spPr/>
      <dgm:t>
        <a:bodyPr/>
        <a:lstStyle/>
        <a:p>
          <a:r>
            <a:rPr lang="zh-TW" altLang="en-US" dirty="0"/>
            <a:t>序位區間百分比</a:t>
          </a:r>
        </a:p>
      </dgm:t>
    </dgm:pt>
    <dgm:pt modelId="{8C6E7821-E772-44D0-B37C-9CB75D566B73}" type="parTrans" cxnId="{97EA2355-A1DC-4C1D-B02D-C9DB092B5317}">
      <dgm:prSet/>
      <dgm:spPr/>
      <dgm:t>
        <a:bodyPr/>
        <a:lstStyle/>
        <a:p>
          <a:endParaRPr lang="zh-TW" altLang="en-US"/>
        </a:p>
      </dgm:t>
    </dgm:pt>
    <dgm:pt modelId="{286BD001-69CF-4509-8CA8-8E4F5BE9E31E}" type="sibTrans" cxnId="{97EA2355-A1DC-4C1D-B02D-C9DB092B5317}">
      <dgm:prSet/>
      <dgm:spPr/>
      <dgm:t>
        <a:bodyPr/>
        <a:lstStyle/>
        <a:p>
          <a:endParaRPr lang="zh-TW" altLang="en-US"/>
        </a:p>
      </dgm:t>
    </dgm:pt>
    <dgm:pt modelId="{A72E3D72-3F72-4D6B-92D9-4E76A42E1035}" type="pres">
      <dgm:prSet presAssocID="{33930EB3-292D-45A0-AB59-E1BB3A25189F}" presName="linear" presStyleCnt="0">
        <dgm:presLayoutVars>
          <dgm:animLvl val="lvl"/>
          <dgm:resizeHandles val="exact"/>
        </dgm:presLayoutVars>
      </dgm:prSet>
      <dgm:spPr/>
    </dgm:pt>
    <dgm:pt modelId="{12A960D2-FCFB-49B7-BB9A-9F18681EAB2F}" type="pres">
      <dgm:prSet presAssocID="{1D565C36-BF9C-4064-9BCB-DB268E5A0413}" presName="parentText" presStyleLbl="node1" presStyleIdx="0" presStyleCnt="1">
        <dgm:presLayoutVars>
          <dgm:chMax val="0"/>
          <dgm:bulletEnabled val="1"/>
        </dgm:presLayoutVars>
      </dgm:prSet>
      <dgm:spPr/>
    </dgm:pt>
    <dgm:pt modelId="{3124C769-A99B-4301-90DD-08AF5AEC702B}" type="pres">
      <dgm:prSet presAssocID="{1D565C36-BF9C-4064-9BCB-DB268E5A0413}" presName="childText" presStyleLbl="revTx" presStyleIdx="0" presStyleCnt="1">
        <dgm:presLayoutVars>
          <dgm:bulletEnabled val="1"/>
        </dgm:presLayoutVars>
      </dgm:prSet>
      <dgm:spPr/>
    </dgm:pt>
  </dgm:ptLst>
  <dgm:cxnLst>
    <dgm:cxn modelId="{166D2B13-9DD6-492F-99EE-6E8BA6B18502}" type="presOf" srcId="{1D565C36-BF9C-4064-9BCB-DB268E5A0413}" destId="{12A960D2-FCFB-49B7-BB9A-9F18681EAB2F}" srcOrd="0" destOrd="0" presId="urn:microsoft.com/office/officeart/2005/8/layout/vList2"/>
    <dgm:cxn modelId="{A0B78936-7A55-4E4A-A9B4-54DEC19A08CE}" srcId="{33930EB3-292D-45A0-AB59-E1BB3A25189F}" destId="{1D565C36-BF9C-4064-9BCB-DB268E5A0413}" srcOrd="0" destOrd="0" parTransId="{ACEA9336-3F79-4521-8BFB-F86ECBCB9549}" sibTransId="{D78D13C1-6002-41B8-A1C8-AFD539669E76}"/>
    <dgm:cxn modelId="{A7BBA761-D17B-4DCC-9B8E-161B929F3194}" srcId="{1D565C36-BF9C-4064-9BCB-DB268E5A0413}" destId="{4E62BE1A-2B81-4A98-8C43-0026474332EA}" srcOrd="1" destOrd="0" parTransId="{2E6763B4-7063-4A56-B774-8FCFD460E3BA}" sibTransId="{90E011E1-B1BF-42BC-A83C-133BF7E99E49}"/>
    <dgm:cxn modelId="{0F33254B-58C6-4DDD-8C66-94D5F49A556B}" type="presOf" srcId="{FFCD76F7-009A-417F-98F9-C49216D30AFA}" destId="{3124C769-A99B-4301-90DD-08AF5AEC702B}" srcOrd="0" destOrd="0" presId="urn:microsoft.com/office/officeart/2005/8/layout/vList2"/>
    <dgm:cxn modelId="{97EA2355-A1DC-4C1D-B02D-C9DB092B5317}" srcId="{1D565C36-BF9C-4064-9BCB-DB268E5A0413}" destId="{C6CC6F11-A5C7-4DE3-AC0D-CAD88E7E10B2}" srcOrd="2" destOrd="0" parTransId="{8C6E7821-E772-44D0-B37C-9CB75D566B73}" sibTransId="{286BD001-69CF-4509-8CA8-8E4F5BE9E31E}"/>
    <dgm:cxn modelId="{C7233A78-C18E-4833-9E45-9CE89BBC647F}" type="presOf" srcId="{4E62BE1A-2B81-4A98-8C43-0026474332EA}" destId="{3124C769-A99B-4301-90DD-08AF5AEC702B}" srcOrd="0" destOrd="1" presId="urn:microsoft.com/office/officeart/2005/8/layout/vList2"/>
    <dgm:cxn modelId="{F72B8359-13D5-462E-8035-7AFDC02E6936}" srcId="{1D565C36-BF9C-4064-9BCB-DB268E5A0413}" destId="{FFCD76F7-009A-417F-98F9-C49216D30AFA}" srcOrd="0" destOrd="0" parTransId="{2018915F-1A82-4EC6-A503-8DCE72B8C00D}" sibTransId="{0E9206B4-B712-4F75-AD7B-C53239FE4ECB}"/>
    <dgm:cxn modelId="{908ADC79-3BF5-4F43-AD09-53AA2E4FD123}" type="presOf" srcId="{33930EB3-292D-45A0-AB59-E1BB3A25189F}" destId="{A72E3D72-3F72-4D6B-92D9-4E76A42E1035}" srcOrd="0" destOrd="0" presId="urn:microsoft.com/office/officeart/2005/8/layout/vList2"/>
    <dgm:cxn modelId="{02B5FAB0-850A-41A4-A653-7C82DFE913E3}" type="presOf" srcId="{C6CC6F11-A5C7-4DE3-AC0D-CAD88E7E10B2}" destId="{3124C769-A99B-4301-90DD-08AF5AEC702B}" srcOrd="0" destOrd="2" presId="urn:microsoft.com/office/officeart/2005/8/layout/vList2"/>
    <dgm:cxn modelId="{B6E9FE62-DB1D-4597-A091-29220B521080}" type="presParOf" srcId="{A72E3D72-3F72-4D6B-92D9-4E76A42E1035}" destId="{12A960D2-FCFB-49B7-BB9A-9F18681EAB2F}" srcOrd="0" destOrd="0" presId="urn:microsoft.com/office/officeart/2005/8/layout/vList2"/>
    <dgm:cxn modelId="{0319FE92-9948-4BB6-B2A6-C2F24DECCFBE}" type="presParOf" srcId="{A72E3D72-3F72-4D6B-92D9-4E76A42E1035}" destId="{3124C769-A99B-4301-90DD-08AF5AEC702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930EB3-292D-45A0-AB59-E1BB3A2518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1D565C36-BF9C-4064-9BCB-DB268E5A0413}">
      <dgm:prSet phldrT="[文字]"/>
      <dgm:spPr/>
      <dgm:t>
        <a:bodyPr/>
        <a:lstStyle/>
        <a:p>
          <a:r>
            <a:rPr lang="en-US" altLang="zh-TW" dirty="0"/>
            <a:t>113</a:t>
          </a:r>
          <a:r>
            <a:rPr lang="zh-TW" altLang="en-US" dirty="0"/>
            <a:t>年國中教育會考成績</a:t>
          </a:r>
        </a:p>
      </dgm:t>
    </dgm:pt>
    <dgm:pt modelId="{ACEA9336-3F79-4521-8BFB-F86ECBCB9549}" type="parTrans" cxnId="{A0B78936-7A55-4E4A-A9B4-54DEC19A08CE}">
      <dgm:prSet/>
      <dgm:spPr/>
      <dgm:t>
        <a:bodyPr/>
        <a:lstStyle/>
        <a:p>
          <a:endParaRPr lang="zh-TW" altLang="en-US"/>
        </a:p>
      </dgm:t>
    </dgm:pt>
    <dgm:pt modelId="{D78D13C1-6002-41B8-A1C8-AFD539669E76}" type="sibTrans" cxnId="{A0B78936-7A55-4E4A-A9B4-54DEC19A08CE}">
      <dgm:prSet/>
      <dgm:spPr/>
      <dgm:t>
        <a:bodyPr/>
        <a:lstStyle/>
        <a:p>
          <a:endParaRPr lang="zh-TW" altLang="en-US"/>
        </a:p>
      </dgm:t>
    </dgm:pt>
    <dgm:pt modelId="{FFCD76F7-009A-417F-98F9-C49216D30AFA}">
      <dgm:prSet phldrT="[文字]"/>
      <dgm:spPr/>
      <dgm:t>
        <a:bodyPr/>
        <a:lstStyle/>
        <a:p>
          <a:r>
            <a:rPr lang="zh-TW" altLang="en-US" dirty="0"/>
            <a:t>各科等級標示</a:t>
          </a:r>
        </a:p>
      </dgm:t>
    </dgm:pt>
    <dgm:pt modelId="{2018915F-1A82-4EC6-A503-8DCE72B8C00D}" type="parTrans" cxnId="{F72B8359-13D5-462E-8035-7AFDC02E6936}">
      <dgm:prSet/>
      <dgm:spPr/>
      <dgm:t>
        <a:bodyPr/>
        <a:lstStyle/>
        <a:p>
          <a:endParaRPr lang="zh-TW" altLang="en-US"/>
        </a:p>
      </dgm:t>
    </dgm:pt>
    <dgm:pt modelId="{0E9206B4-B712-4F75-AD7B-C53239FE4ECB}" type="sibTrans" cxnId="{F72B8359-13D5-462E-8035-7AFDC02E6936}">
      <dgm:prSet/>
      <dgm:spPr/>
      <dgm:t>
        <a:bodyPr/>
        <a:lstStyle/>
        <a:p>
          <a:endParaRPr lang="zh-TW" altLang="en-US"/>
        </a:p>
      </dgm:t>
    </dgm:pt>
    <dgm:pt modelId="{4E62BE1A-2B81-4A98-8C43-0026474332EA}">
      <dgm:prSet phldrT="[文字]"/>
      <dgm:spPr/>
      <dgm:t>
        <a:bodyPr/>
        <a:lstStyle/>
        <a:p>
          <a:r>
            <a:rPr lang="zh-TW" altLang="en-US" dirty="0"/>
            <a:t>會考總積分</a:t>
          </a:r>
        </a:p>
      </dgm:t>
    </dgm:pt>
    <dgm:pt modelId="{2E6763B4-7063-4A56-B774-8FCFD460E3BA}" type="parTrans" cxnId="{A7BBA761-D17B-4DCC-9B8E-161B929F3194}">
      <dgm:prSet/>
      <dgm:spPr/>
      <dgm:t>
        <a:bodyPr/>
        <a:lstStyle/>
        <a:p>
          <a:endParaRPr lang="zh-TW" altLang="en-US"/>
        </a:p>
      </dgm:t>
    </dgm:pt>
    <dgm:pt modelId="{90E011E1-B1BF-42BC-A83C-133BF7E99E49}" type="sibTrans" cxnId="{A7BBA761-D17B-4DCC-9B8E-161B929F3194}">
      <dgm:prSet/>
      <dgm:spPr/>
      <dgm:t>
        <a:bodyPr/>
        <a:lstStyle/>
        <a:p>
          <a:endParaRPr lang="zh-TW" altLang="en-US"/>
        </a:p>
      </dgm:t>
    </dgm:pt>
    <dgm:pt modelId="{C6CC6F11-A5C7-4DE3-AC0D-CAD88E7E10B2}">
      <dgm:prSet phldrT="[文字]"/>
      <dgm:spPr/>
      <dgm:t>
        <a:bodyPr/>
        <a:lstStyle/>
        <a:p>
          <a:r>
            <a:rPr lang="zh-TW" altLang="en-US" dirty="0"/>
            <a:t>序位區間百分比</a:t>
          </a:r>
        </a:p>
      </dgm:t>
    </dgm:pt>
    <dgm:pt modelId="{8C6E7821-E772-44D0-B37C-9CB75D566B73}" type="parTrans" cxnId="{97EA2355-A1DC-4C1D-B02D-C9DB092B5317}">
      <dgm:prSet/>
      <dgm:spPr/>
      <dgm:t>
        <a:bodyPr/>
        <a:lstStyle/>
        <a:p>
          <a:endParaRPr lang="zh-TW" altLang="en-US"/>
        </a:p>
      </dgm:t>
    </dgm:pt>
    <dgm:pt modelId="{286BD001-69CF-4509-8CA8-8E4F5BE9E31E}" type="sibTrans" cxnId="{97EA2355-A1DC-4C1D-B02D-C9DB092B5317}">
      <dgm:prSet/>
      <dgm:spPr/>
      <dgm:t>
        <a:bodyPr/>
        <a:lstStyle/>
        <a:p>
          <a:endParaRPr lang="zh-TW" altLang="en-US"/>
        </a:p>
      </dgm:t>
    </dgm:pt>
    <dgm:pt modelId="{A72E3D72-3F72-4D6B-92D9-4E76A42E1035}" type="pres">
      <dgm:prSet presAssocID="{33930EB3-292D-45A0-AB59-E1BB3A25189F}" presName="linear" presStyleCnt="0">
        <dgm:presLayoutVars>
          <dgm:animLvl val="lvl"/>
          <dgm:resizeHandles val="exact"/>
        </dgm:presLayoutVars>
      </dgm:prSet>
      <dgm:spPr/>
    </dgm:pt>
    <dgm:pt modelId="{12A960D2-FCFB-49B7-BB9A-9F18681EAB2F}" type="pres">
      <dgm:prSet presAssocID="{1D565C36-BF9C-4064-9BCB-DB268E5A0413}" presName="parentText" presStyleLbl="node1" presStyleIdx="0" presStyleCnt="1">
        <dgm:presLayoutVars>
          <dgm:chMax val="0"/>
          <dgm:bulletEnabled val="1"/>
        </dgm:presLayoutVars>
      </dgm:prSet>
      <dgm:spPr/>
    </dgm:pt>
    <dgm:pt modelId="{3124C769-A99B-4301-90DD-08AF5AEC702B}" type="pres">
      <dgm:prSet presAssocID="{1D565C36-BF9C-4064-9BCB-DB268E5A0413}" presName="childText" presStyleLbl="revTx" presStyleIdx="0" presStyleCnt="1">
        <dgm:presLayoutVars>
          <dgm:bulletEnabled val="1"/>
        </dgm:presLayoutVars>
      </dgm:prSet>
      <dgm:spPr/>
    </dgm:pt>
  </dgm:ptLst>
  <dgm:cxnLst>
    <dgm:cxn modelId="{166D2B13-9DD6-492F-99EE-6E8BA6B18502}" type="presOf" srcId="{1D565C36-BF9C-4064-9BCB-DB268E5A0413}" destId="{12A960D2-FCFB-49B7-BB9A-9F18681EAB2F}" srcOrd="0" destOrd="0" presId="urn:microsoft.com/office/officeart/2005/8/layout/vList2"/>
    <dgm:cxn modelId="{A0B78936-7A55-4E4A-A9B4-54DEC19A08CE}" srcId="{33930EB3-292D-45A0-AB59-E1BB3A25189F}" destId="{1D565C36-BF9C-4064-9BCB-DB268E5A0413}" srcOrd="0" destOrd="0" parTransId="{ACEA9336-3F79-4521-8BFB-F86ECBCB9549}" sibTransId="{D78D13C1-6002-41B8-A1C8-AFD539669E76}"/>
    <dgm:cxn modelId="{A7BBA761-D17B-4DCC-9B8E-161B929F3194}" srcId="{1D565C36-BF9C-4064-9BCB-DB268E5A0413}" destId="{4E62BE1A-2B81-4A98-8C43-0026474332EA}" srcOrd="1" destOrd="0" parTransId="{2E6763B4-7063-4A56-B774-8FCFD460E3BA}" sibTransId="{90E011E1-B1BF-42BC-A83C-133BF7E99E49}"/>
    <dgm:cxn modelId="{0F33254B-58C6-4DDD-8C66-94D5F49A556B}" type="presOf" srcId="{FFCD76F7-009A-417F-98F9-C49216D30AFA}" destId="{3124C769-A99B-4301-90DD-08AF5AEC702B}" srcOrd="0" destOrd="0" presId="urn:microsoft.com/office/officeart/2005/8/layout/vList2"/>
    <dgm:cxn modelId="{97EA2355-A1DC-4C1D-B02D-C9DB092B5317}" srcId="{1D565C36-BF9C-4064-9BCB-DB268E5A0413}" destId="{C6CC6F11-A5C7-4DE3-AC0D-CAD88E7E10B2}" srcOrd="2" destOrd="0" parTransId="{8C6E7821-E772-44D0-B37C-9CB75D566B73}" sibTransId="{286BD001-69CF-4509-8CA8-8E4F5BE9E31E}"/>
    <dgm:cxn modelId="{C7233A78-C18E-4833-9E45-9CE89BBC647F}" type="presOf" srcId="{4E62BE1A-2B81-4A98-8C43-0026474332EA}" destId="{3124C769-A99B-4301-90DD-08AF5AEC702B}" srcOrd="0" destOrd="1" presId="urn:microsoft.com/office/officeart/2005/8/layout/vList2"/>
    <dgm:cxn modelId="{F72B8359-13D5-462E-8035-7AFDC02E6936}" srcId="{1D565C36-BF9C-4064-9BCB-DB268E5A0413}" destId="{FFCD76F7-009A-417F-98F9-C49216D30AFA}" srcOrd="0" destOrd="0" parTransId="{2018915F-1A82-4EC6-A503-8DCE72B8C00D}" sibTransId="{0E9206B4-B712-4F75-AD7B-C53239FE4ECB}"/>
    <dgm:cxn modelId="{908ADC79-3BF5-4F43-AD09-53AA2E4FD123}" type="presOf" srcId="{33930EB3-292D-45A0-AB59-E1BB3A25189F}" destId="{A72E3D72-3F72-4D6B-92D9-4E76A42E1035}" srcOrd="0" destOrd="0" presId="urn:microsoft.com/office/officeart/2005/8/layout/vList2"/>
    <dgm:cxn modelId="{02B5FAB0-850A-41A4-A653-7C82DFE913E3}" type="presOf" srcId="{C6CC6F11-A5C7-4DE3-AC0D-CAD88E7E10B2}" destId="{3124C769-A99B-4301-90DD-08AF5AEC702B}" srcOrd="0" destOrd="2" presId="urn:microsoft.com/office/officeart/2005/8/layout/vList2"/>
    <dgm:cxn modelId="{B6E9FE62-DB1D-4597-A091-29220B521080}" type="presParOf" srcId="{A72E3D72-3F72-4D6B-92D9-4E76A42E1035}" destId="{12A960D2-FCFB-49B7-BB9A-9F18681EAB2F}" srcOrd="0" destOrd="0" presId="urn:microsoft.com/office/officeart/2005/8/layout/vList2"/>
    <dgm:cxn modelId="{0319FE92-9948-4BB6-B2A6-C2F24DECCFBE}" type="presParOf" srcId="{A72E3D72-3F72-4D6B-92D9-4E76A42E1035}" destId="{3124C769-A99B-4301-90DD-08AF5AEC702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621A623D-EA49-431D-BD8F-F14956A0A8BC}">
      <dgm:prSet phldrT="[文字]" custT="1"/>
      <dgm:spPr/>
      <dgm:t>
        <a:bodyPr/>
        <a:lstStyle/>
        <a:p>
          <a:r>
            <a:rPr lang="zh-TW" altLang="en-US" sz="2800" b="1" dirty="0"/>
            <a:t>私立學校</a:t>
          </a:r>
        </a:p>
      </dgm:t>
    </dgm:pt>
    <dgm:pt modelId="{152E5EDB-8132-4F69-A76D-4F38FFBA1F1A}" type="parTrans" cxnId="{560F24B8-0F84-4B53-9BB7-7D2108F1044A}">
      <dgm:prSet/>
      <dgm:spPr/>
      <dgm:t>
        <a:bodyPr/>
        <a:lstStyle/>
        <a:p>
          <a:endParaRPr lang="zh-TW" altLang="en-US"/>
        </a:p>
      </dgm:t>
    </dgm:pt>
    <dgm:pt modelId="{2CC66576-D3B3-477D-A6E9-36F2C418723F}" type="sibTrans" cxnId="{560F24B8-0F84-4B53-9BB7-7D2108F1044A}">
      <dgm:prSet/>
      <dgm:spPr/>
      <dgm:t>
        <a:bodyPr/>
        <a:lstStyle/>
        <a:p>
          <a:endParaRPr lang="zh-TW" altLang="en-US"/>
        </a:p>
      </dgm:t>
    </dgm:pt>
    <dgm:pt modelId="{44AB785B-A444-4CD1-B02D-2D4217588A16}">
      <dgm:prSet phldrT="[文字]"/>
      <dgm:spPr/>
      <dgm:t>
        <a:bodyPr/>
        <a:lstStyle/>
        <a:p>
          <a:pPr>
            <a:buClrTx/>
            <a:buSzTx/>
            <a:buFontTx/>
            <a:buNone/>
          </a:pP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強恕高中、滬江高中、大誠高中、東方工商、喬治工商、開平餐飲、稻江護家、開南高中、稻江高商、惇敍工商</a:t>
          </a:r>
          <a:endParaRPr lang="zh-TW" altLang="en-US" dirty="0"/>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75EE931A-5F6B-48AB-9A8F-D8936F1FDD15}">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進修部</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學校</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D58E4171-35A1-48B3-BCCE-2A079E19195B}" type="parTrans" cxnId="{6760C887-30B6-475C-8063-62D1C734AEDF}">
      <dgm:prSet/>
      <dgm:spPr/>
      <dgm:t>
        <a:bodyPr/>
        <a:lstStyle/>
        <a:p>
          <a:endParaRPr lang="zh-TW" altLang="en-US"/>
        </a:p>
      </dgm:t>
    </dgm:pt>
    <dgm:pt modelId="{A01D171C-0296-442E-A31D-F4DA7F4E5DBF}" type="sibTrans" cxnId="{6760C887-30B6-475C-8063-62D1C734AEDF}">
      <dgm:prSet/>
      <dgm:spPr/>
      <dgm:t>
        <a:bodyPr/>
        <a:lstStyle/>
        <a:p>
          <a:endParaRPr lang="zh-TW" altLang="en-US"/>
        </a:p>
      </dgm:t>
    </dgm:pt>
    <dgm:pt modelId="{D932A43E-8F25-4811-B5CB-F1B1F7750AF0}">
      <dgm:prSet phldrT="[文字]" custT="1"/>
      <dgm:spPr/>
      <dgm:t>
        <a:bodyPr/>
        <a:lstStyle/>
        <a:p>
          <a:pPr marL="228600" lvl="1" indent="-228600" algn="l" defTabSz="1066800">
            <a:lnSpc>
              <a:spcPct val="90000"/>
            </a:lnSpc>
            <a:spcBef>
              <a:spcPct val="0"/>
            </a:spcBef>
            <a:spcAft>
              <a:spcPct val="15000"/>
            </a:spcAft>
            <a:buClrTx/>
            <a:buSzTx/>
            <a:buFontTx/>
            <a:buNone/>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南華高中、志仁高中、</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FF0000"/>
              </a:solidFill>
              <a:effectLst/>
              <a:latin typeface="微軟正黑體" panose="020B0604030504040204" pitchFamily="34" charset="-120"/>
              <a:ea typeface="微軟正黑體" panose="020B0604030504040204" pitchFamily="34" charset="-120"/>
              <a:cs typeface="Times New Roman"/>
            </a:rPr>
            <a:t>開平餐飲</a:t>
          </a:r>
        </a:p>
      </dgm:t>
    </dgm:pt>
    <dgm:pt modelId="{4ABBC6B1-63B6-4390-B66D-6A6ACA065162}" type="sibTrans" cxnId="{A9C49501-8DED-4ADA-A0DE-BFFABE39DBC4}">
      <dgm:prSet/>
      <dgm:spPr/>
      <dgm:t>
        <a:bodyPr/>
        <a:lstStyle/>
        <a:p>
          <a:endParaRPr lang="zh-TW" altLang="en-US"/>
        </a:p>
      </dgm:t>
    </dgm:pt>
    <dgm:pt modelId="{A460DBBA-8DC4-40B6-A02C-9C8C36F09838}" type="parTrans" cxnId="{A9C49501-8DED-4ADA-A0DE-BFFABE39DBC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 modelId="{DB2A4C58-DAEA-4833-9EFB-C9122013F1BB}" type="pres">
      <dgm:prSet presAssocID="{621A623D-EA49-431D-BD8F-F14956A0A8BC}" presName="composite" presStyleCnt="0"/>
      <dgm:spPr/>
    </dgm:pt>
    <dgm:pt modelId="{C9B08227-B63F-448D-BA87-1C81A02D4720}" type="pres">
      <dgm:prSet presAssocID="{621A623D-EA49-431D-BD8F-F14956A0A8BC}" presName="parTx" presStyleLbl="alignNode1" presStyleIdx="0" presStyleCnt="2" custLinFactNeighborX="-1957" custLinFactNeighborY="-6065">
        <dgm:presLayoutVars>
          <dgm:chMax val="0"/>
          <dgm:chPref val="0"/>
          <dgm:bulletEnabled val="1"/>
        </dgm:presLayoutVars>
      </dgm:prSet>
      <dgm:spPr/>
    </dgm:pt>
    <dgm:pt modelId="{014344DE-D590-41B4-820E-E86D67E36F12}" type="pres">
      <dgm:prSet presAssocID="{621A623D-EA49-431D-BD8F-F14956A0A8BC}" presName="desTx" presStyleLbl="alignAccFollowNode1" presStyleIdx="0" presStyleCnt="2">
        <dgm:presLayoutVars>
          <dgm:bulletEnabled val="1"/>
        </dgm:presLayoutVars>
      </dgm:prSet>
      <dgm:spPr/>
    </dgm:pt>
    <dgm:pt modelId="{AFB76DAC-0B73-4710-AE92-86F3C88B7913}" type="pres">
      <dgm:prSet presAssocID="{2CC66576-D3B3-477D-A6E9-36F2C418723F}" presName="space" presStyleCnt="0"/>
      <dgm:spPr/>
    </dgm:pt>
    <dgm:pt modelId="{32F4B711-6030-4841-9321-300ED49DAA08}" type="pres">
      <dgm:prSet presAssocID="{75EE931A-5F6B-48AB-9A8F-D8936F1FDD15}" presName="composite" presStyleCnt="0"/>
      <dgm:spPr/>
    </dgm:pt>
    <dgm:pt modelId="{2976825E-C57D-4E0E-9D47-0CFC59DEAC3C}" type="pres">
      <dgm:prSet presAssocID="{75EE931A-5F6B-48AB-9A8F-D8936F1FDD15}" presName="parTx" presStyleLbl="alignNode1" presStyleIdx="1" presStyleCnt="2">
        <dgm:presLayoutVars>
          <dgm:chMax val="0"/>
          <dgm:chPref val="0"/>
          <dgm:bulletEnabled val="1"/>
        </dgm:presLayoutVars>
      </dgm:prSet>
      <dgm:spPr/>
    </dgm:pt>
    <dgm:pt modelId="{CD3F83D4-79D3-4363-9EA3-C30C286EC0C8}" type="pres">
      <dgm:prSet presAssocID="{75EE931A-5F6B-48AB-9A8F-D8936F1FDD15}" presName="desTx" presStyleLbl="alignAccFollowNode1" presStyleIdx="1" presStyleCnt="2">
        <dgm:presLayoutVars>
          <dgm:bulletEnabled val="1"/>
        </dgm:presLayoutVars>
      </dgm:prSet>
      <dgm:spPr/>
    </dgm:pt>
  </dgm:ptLst>
  <dgm:cxnLst>
    <dgm:cxn modelId="{A9C49501-8DED-4ADA-A0DE-BFFABE39DBC4}" srcId="{75EE931A-5F6B-48AB-9A8F-D8936F1FDD15}" destId="{D932A43E-8F25-4811-B5CB-F1B1F7750AF0}" srcOrd="0" destOrd="0" parTransId="{A460DBBA-8DC4-40B6-A02C-9C8C36F09838}" sibTransId="{4ABBC6B1-63B6-4390-B66D-6A6ACA065162}"/>
    <dgm:cxn modelId="{8246C207-EAEA-4D68-9221-BF907F1946D1}" type="presOf" srcId="{44AB785B-A444-4CD1-B02D-2D4217588A16}" destId="{014344DE-D590-41B4-820E-E86D67E36F12}" srcOrd="0" destOrd="0" presId="urn:microsoft.com/office/officeart/2005/8/layout/hList1"/>
    <dgm:cxn modelId="{8D236237-6740-43FA-9FDA-14503F68EF57}" srcId="{621A623D-EA49-431D-BD8F-F14956A0A8BC}" destId="{44AB785B-A444-4CD1-B02D-2D4217588A16}" srcOrd="0" destOrd="0" parTransId="{641E5AF1-D325-48F4-909B-DA2A6E21650A}" sibTransId="{314B5B75-1B08-4E8E-BCF4-0F3DD8322602}"/>
    <dgm:cxn modelId="{9622255D-0479-4F0D-9C52-F7BC0DE74948}" type="presOf" srcId="{75EE931A-5F6B-48AB-9A8F-D8936F1FDD15}" destId="{2976825E-C57D-4E0E-9D47-0CFC59DEAC3C}" srcOrd="0" destOrd="0" presId="urn:microsoft.com/office/officeart/2005/8/layout/hList1"/>
    <dgm:cxn modelId="{6760C887-30B6-475C-8063-62D1C734AEDF}" srcId="{9762FC5F-95C1-4211-801B-3F8DC0A788B5}" destId="{75EE931A-5F6B-48AB-9A8F-D8936F1FDD15}" srcOrd="1" destOrd="0" parTransId="{D58E4171-35A1-48B3-BCCE-2A079E19195B}" sibTransId="{A01D171C-0296-442E-A31D-F4DA7F4E5DBF}"/>
    <dgm:cxn modelId="{793A7DAE-AB62-4A5D-9D27-D696430EFBA2}" type="presOf" srcId="{9762FC5F-95C1-4211-801B-3F8DC0A788B5}" destId="{F47E4F32-CDE1-4DC2-A4DF-DC1D0A16E542}" srcOrd="0" destOrd="0" presId="urn:microsoft.com/office/officeart/2005/8/layout/hList1"/>
    <dgm:cxn modelId="{560F24B8-0F84-4B53-9BB7-7D2108F1044A}" srcId="{9762FC5F-95C1-4211-801B-3F8DC0A788B5}" destId="{621A623D-EA49-431D-BD8F-F14956A0A8BC}" srcOrd="0" destOrd="0" parTransId="{152E5EDB-8132-4F69-A76D-4F38FFBA1F1A}" sibTransId="{2CC66576-D3B3-477D-A6E9-36F2C418723F}"/>
    <dgm:cxn modelId="{EAE1DEBE-40DE-45FB-9BDB-5519825485EC}" type="presOf" srcId="{D932A43E-8F25-4811-B5CB-F1B1F7750AF0}" destId="{CD3F83D4-79D3-4363-9EA3-C30C286EC0C8}" srcOrd="0" destOrd="0" presId="urn:microsoft.com/office/officeart/2005/8/layout/hList1"/>
    <dgm:cxn modelId="{8B6BCAC6-5411-4874-9A49-F6EBC046AD86}" type="presOf" srcId="{621A623D-EA49-431D-BD8F-F14956A0A8BC}" destId="{C9B08227-B63F-448D-BA87-1C81A02D4720}" srcOrd="0" destOrd="0" presId="urn:microsoft.com/office/officeart/2005/8/layout/hList1"/>
    <dgm:cxn modelId="{54C7D452-EF21-4D77-BB7B-7243BB08CA72}" type="presParOf" srcId="{F47E4F32-CDE1-4DC2-A4DF-DC1D0A16E542}" destId="{DB2A4C58-DAEA-4833-9EFB-C9122013F1BB}" srcOrd="0" destOrd="0" presId="urn:microsoft.com/office/officeart/2005/8/layout/hList1"/>
    <dgm:cxn modelId="{7044F634-B406-47E1-9B2D-263C6B5BD9D8}" type="presParOf" srcId="{DB2A4C58-DAEA-4833-9EFB-C9122013F1BB}" destId="{C9B08227-B63F-448D-BA87-1C81A02D4720}" srcOrd="0" destOrd="0" presId="urn:microsoft.com/office/officeart/2005/8/layout/hList1"/>
    <dgm:cxn modelId="{E1F107CA-8209-48D2-AE14-465ECCBC6F9F}" type="presParOf" srcId="{DB2A4C58-DAEA-4833-9EFB-C9122013F1BB}" destId="{014344DE-D590-41B4-820E-E86D67E36F12}" srcOrd="1" destOrd="0" presId="urn:microsoft.com/office/officeart/2005/8/layout/hList1"/>
    <dgm:cxn modelId="{0086B748-C0F4-4161-AF72-5C6149FF0F37}" type="presParOf" srcId="{F47E4F32-CDE1-4DC2-A4DF-DC1D0A16E542}" destId="{AFB76DAC-0B73-4710-AE92-86F3C88B7913}" srcOrd="1" destOrd="0" presId="urn:microsoft.com/office/officeart/2005/8/layout/hList1"/>
    <dgm:cxn modelId="{6667D0B7-B7B1-4C2F-9653-A6EC946DB9F2}" type="presParOf" srcId="{F47E4F32-CDE1-4DC2-A4DF-DC1D0A16E542}" destId="{32F4B711-6030-4841-9321-300ED49DAA08}" srcOrd="2" destOrd="0" presId="urn:microsoft.com/office/officeart/2005/8/layout/hList1"/>
    <dgm:cxn modelId="{953B6377-4C9F-419B-AEDD-0151D67706DF}" type="presParOf" srcId="{32F4B711-6030-4841-9321-300ED49DAA08}" destId="{2976825E-C57D-4E0E-9D47-0CFC59DEAC3C}" srcOrd="0" destOrd="0" presId="urn:microsoft.com/office/officeart/2005/8/layout/hList1"/>
    <dgm:cxn modelId="{7F6071DB-225C-4271-A1E5-818E7D735941}" type="presParOf" srcId="{32F4B711-6030-4841-9321-300ED49DAA08}" destId="{CD3F83D4-79D3-4363-9EA3-C30C286EC0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登記</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0" dirty="0">
              <a:solidFill>
                <a:schemeClr val="tx1"/>
              </a:solidFill>
              <a:effectLst/>
              <a:latin typeface="微軟正黑體" panose="020B0604030504040204" pitchFamily="34" charset="-120"/>
              <a:ea typeface="微軟正黑體" panose="020B0604030504040204" pitchFamily="34" charset="-120"/>
            </a:rPr>
            <a:t>學生</a:t>
          </a:r>
          <a:r>
            <a:rPr lang="zh-TW" altLang="en-US" sz="1800" b="0" u="sng"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b="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dirty="0"/>
            <a:t>公開抽籤</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C8B406C8-B98B-4444-A076-7596F33DA022}">
      <dgm:prSet phldrT="[文字]"/>
      <dgm:spPr/>
      <dgm:t>
        <a:bodyPr/>
        <a:lstStyle/>
        <a:p>
          <a:r>
            <a:rPr lang="zh-TW" b="1" u="none" dirty="0">
              <a:solidFill>
                <a:schemeClr val="tx1"/>
              </a:solidFill>
              <a:effectLst/>
              <a:latin typeface="微軟正黑體" panose="020B0604030504040204" pitchFamily="34" charset="-120"/>
              <a:ea typeface="微軟正黑體" panose="020B0604030504040204" pitchFamily="34" charset="-120"/>
            </a:rPr>
            <a:t>需按時</a:t>
          </a:r>
          <a:r>
            <a:rPr lang="zh-TW" b="1" u="none" dirty="0">
              <a:solidFill>
                <a:srgbClr val="FF0000"/>
              </a:solidFill>
              <a:effectLst/>
              <a:latin typeface="微軟正黑體" panose="020B0604030504040204" pitchFamily="34" charset="-120"/>
              <a:ea typeface="微軟正黑體" panose="020B0604030504040204" pitchFamily="34" charset="-120"/>
            </a:rPr>
            <a:t>完成登記者</a:t>
          </a:r>
          <a:r>
            <a:rPr lang="zh-TW" b="1" u="none" dirty="0">
              <a:solidFill>
                <a:schemeClr val="tx1"/>
              </a:solidFill>
              <a:effectLst/>
              <a:latin typeface="微軟正黑體" panose="020B0604030504040204" pitchFamily="34" charset="-120"/>
              <a:ea typeface="微軟正黑體" panose="020B0604030504040204" pitchFamily="34" charset="-120"/>
            </a:rPr>
            <a:t>方能參加</a:t>
          </a:r>
          <a:r>
            <a:rPr lang="zh-TW" altLang="en-US" b="1" u="none" dirty="0">
              <a:solidFill>
                <a:srgbClr val="FF0000"/>
              </a:solidFill>
              <a:effectLst/>
              <a:latin typeface="微軟正黑體" panose="020B0604030504040204" pitchFamily="34" charset="-120"/>
              <a:ea typeface="微軟正黑體" panose="020B0604030504040204" pitchFamily="34" charset="-120"/>
            </a:rPr>
            <a:t>公開抽籤</a:t>
          </a:r>
          <a:r>
            <a:rPr lang="zh-TW" b="1" u="none" dirty="0">
              <a:solidFill>
                <a:schemeClr val="tx1"/>
              </a:solidFill>
              <a:effectLst/>
              <a:latin typeface="微軟正黑體" panose="020B0604030504040204" pitchFamily="34" charset="-120"/>
              <a:ea typeface="微軟正黑體" panose="020B0604030504040204" pitchFamily="34" charset="-120"/>
            </a:rPr>
            <a:t>作業。</a:t>
          </a:r>
          <a:endParaRPr lang="zh-TW" altLang="en-US" dirty="0"/>
        </a:p>
      </dgm:t>
    </dgm:pt>
    <dgm:pt modelId="{9E0108FC-6F9F-42E7-A1A1-0989CAA7ABD4}" type="parTrans" cxnId="{2D84ED12-31E8-46DB-8940-D30FDACF444D}">
      <dgm:prSet/>
      <dgm:spPr/>
      <dgm:t>
        <a:bodyPr/>
        <a:lstStyle/>
        <a:p>
          <a:endParaRPr lang="zh-TW" altLang="en-US"/>
        </a:p>
      </dgm:t>
    </dgm:pt>
    <dgm:pt modelId="{22D74042-C89B-4A52-83F1-A7D869761E75}" type="sibTrans" cxnId="{2D84ED12-31E8-46DB-8940-D30FDACF444D}">
      <dgm:prSet/>
      <dgm:spPr/>
      <dgm:t>
        <a:bodyPr/>
        <a:lstStyle/>
        <a:p>
          <a:endParaRPr lang="zh-TW" altLang="en-US"/>
        </a:p>
      </dgm:t>
    </dgm:pt>
    <dgm:pt modelId="{1D3A0551-928A-42A5-924D-DE824AF66824}">
      <dgm:prSet custT="1"/>
      <dgm:spPr/>
      <dgm:t>
        <a:bodyPr/>
        <a:lstStyle/>
        <a:p>
          <a:r>
            <a:rPr kumimoji="0" lang="zh-TW" altLang="en-US" sz="1800" b="1" dirty="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800" b="1" dirty="0">
            <a:solidFill>
              <a:srgbClr val="0070C0"/>
            </a:solidFill>
            <a:latin typeface="微軟正黑體" panose="020B0604030504040204" pitchFamily="34" charset="-120"/>
            <a:ea typeface="微軟正黑體" panose="020B0604030504040204" pitchFamily="34" charset="-120"/>
          </a:endParaRPr>
        </a:p>
      </dgm:t>
    </dgm:pt>
    <dgm:pt modelId="{B89CFEFC-665E-454C-AE78-3735C496E6D8}" type="parTrans" cxnId="{E9933701-20B5-4BA6-9CE9-343C0F7CF521}">
      <dgm:prSet/>
      <dgm:spPr/>
      <dgm:t>
        <a:bodyPr/>
        <a:lstStyle/>
        <a:p>
          <a:endParaRPr lang="zh-TW" altLang="en-US"/>
        </a:p>
      </dgm:t>
    </dgm:pt>
    <dgm:pt modelId="{9B470D48-4A7A-40D2-9EA8-98AE1772658C}" type="sibTrans" cxnId="{E9933701-20B5-4BA6-9CE9-343C0F7CF521}">
      <dgm:prSet/>
      <dgm:spPr/>
      <dgm:t>
        <a:bodyPr/>
        <a:lstStyle/>
        <a:p>
          <a:endParaRPr lang="zh-TW" altLang="en-US"/>
        </a:p>
      </dgm:t>
    </dgm:pt>
    <dgm:pt modelId="{11427476-80E8-4FDC-B5DA-CDE98D77117E}">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第一階段：於現場公開以電腦程式隨機產生抽籤順序。</a:t>
          </a:r>
          <a:endParaRPr kumimoji="0" lang="en-US" altLang="zh-TW" dirty="0">
            <a:solidFill>
              <a:schemeClr val="tx1"/>
            </a:solidFill>
            <a:effectLst/>
            <a:latin typeface="微軟正黑體" panose="020B0604030504040204" pitchFamily="34" charset="-120"/>
            <a:ea typeface="微軟正黑體" panose="020B0604030504040204" pitchFamily="34" charset="-120"/>
            <a:cs typeface="+mn-cs"/>
          </a:endParaRPr>
        </a:p>
      </dgm:t>
    </dgm:pt>
    <dgm:pt modelId="{C5339ACC-8F29-4D7F-BECC-EE734793B0C3}" type="parTrans" cxnId="{251981C8-3622-4835-A21B-CA15867ABA83}">
      <dgm:prSet/>
      <dgm:spPr/>
      <dgm:t>
        <a:bodyPr/>
        <a:lstStyle/>
        <a:p>
          <a:endParaRPr lang="zh-TW" altLang="en-US"/>
        </a:p>
      </dgm:t>
    </dgm:pt>
    <dgm:pt modelId="{04D46760-8C9C-489F-B2FF-0171E783B04C}" type="sibTrans" cxnId="{251981C8-3622-4835-A21B-CA15867ABA83}">
      <dgm:prSet/>
      <dgm:spPr/>
      <dgm:t>
        <a:bodyPr/>
        <a:lstStyle/>
        <a:p>
          <a:endParaRPr lang="zh-TW" altLang="en-US"/>
        </a:p>
      </dgm:t>
    </dgm:pt>
    <dgm:pt modelId="{31AE81E6-2AC6-49A2-8ED9-5F5C0C37EB57}">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b="1"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a:t>
          </a:r>
          <a:endParaRPr lang="zh-TW" dirty="0">
            <a:solidFill>
              <a:schemeClr val="tx1"/>
            </a:solidFill>
            <a:effectLst/>
            <a:latin typeface="微軟正黑體" panose="020B0604030504040204" pitchFamily="34" charset="-120"/>
            <a:ea typeface="微軟正黑體" panose="020B0604030504040204" pitchFamily="34" charset="-120"/>
          </a:endParaRPr>
        </a:p>
      </dgm:t>
    </dgm:pt>
    <dgm:pt modelId="{082DF6F9-CC7C-49D6-A0D3-7D25C19D18F5}" type="parTrans" cxnId="{7D8EE136-2F1E-4C99-886A-A31E4C7C5C8C}">
      <dgm:prSet/>
      <dgm:spPr/>
      <dgm:t>
        <a:bodyPr/>
        <a:lstStyle/>
        <a:p>
          <a:endParaRPr lang="zh-TW" altLang="en-US"/>
        </a:p>
      </dgm:t>
    </dgm:pt>
    <dgm:pt modelId="{FCA9F979-F714-4762-ABE0-A285E1E72360}" type="sibTrans" cxnId="{7D8EE136-2F1E-4C99-886A-A31E4C7C5C8C}">
      <dgm:prSet/>
      <dgm:spPr/>
      <dgm:t>
        <a:bodyPr/>
        <a:lstStyle/>
        <a:p>
          <a:endParaRPr lang="zh-TW" altLang="en-US"/>
        </a:p>
      </dgm:t>
    </dgm:pt>
    <dgm:pt modelId="{8221AECE-5AE7-425A-9FF4-E683631712BF}">
      <dgm:prSet phldrT="[文字]"/>
      <dgm:spPr/>
      <dgm:t>
        <a:bodyPr/>
        <a:lstStyle/>
        <a:p>
          <a:r>
            <a:rPr lang="zh-TW" altLang="zh-TW" b="1" u="none" dirty="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dirty="0"/>
        </a:p>
      </dgm:t>
    </dgm:pt>
    <dgm:pt modelId="{772BC854-BB85-416A-AD18-FCF84E90CD99}" type="parTrans" cxnId="{FC476EC6-E006-4922-98F8-40FAC09410FB}">
      <dgm:prSet/>
      <dgm:spPr/>
      <dgm:t>
        <a:bodyPr/>
        <a:lstStyle/>
        <a:p>
          <a:endParaRPr lang="zh-TW" altLang="en-US"/>
        </a:p>
      </dgm:t>
    </dgm:pt>
    <dgm:pt modelId="{D3E24C3C-1263-4095-B9EF-616B0439324E}" type="sibTrans" cxnId="{FC476EC6-E006-4922-98F8-40FAC09410F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2">
        <dgm:presLayoutVars>
          <dgm:chMax val="1"/>
          <dgm:bulletEnabled val="1"/>
        </dgm:presLayoutVars>
      </dgm:prSet>
      <dgm:spPr/>
    </dgm:pt>
    <dgm:pt modelId="{A70543BE-01B6-4F1A-B6C4-0370A54A640C}" type="pres">
      <dgm:prSet presAssocID="{DF5E7B82-3D8C-45A8-A74D-7325ECA5290E}" presName="descendantText" presStyleLbl="alignAcc1" presStyleIdx="0" presStyleCnt="2">
        <dgm:presLayoutVars>
          <dgm:bulletEnabled val="1"/>
        </dgm:presLayoutVars>
      </dgm:prSet>
      <dgm:spPr/>
    </dgm:pt>
    <dgm:pt modelId="{5BE3BC30-15B4-414C-A774-D3AB3401C608}" type="pres">
      <dgm:prSet presAssocID="{686DB466-B511-44A1-8236-3C450406FBE0}" presName="sp" presStyleCnt="0"/>
      <dgm:spPr/>
    </dgm:pt>
    <dgm:pt modelId="{8D590377-2FB0-4A0B-A8F0-D350B79630E0}" type="pres">
      <dgm:prSet presAssocID="{2F04470A-66F6-469D-B84D-177060840AAE}" presName="composite" presStyleCnt="0"/>
      <dgm:spPr/>
    </dgm:pt>
    <dgm:pt modelId="{40DDC3D7-9EF0-4A3C-8E0A-9837C3CF7381}" type="pres">
      <dgm:prSet presAssocID="{2F04470A-66F6-469D-B84D-177060840AAE}" presName="parentText" presStyleLbl="alignNode1" presStyleIdx="1" presStyleCnt="2">
        <dgm:presLayoutVars>
          <dgm:chMax val="1"/>
          <dgm:bulletEnabled val="1"/>
        </dgm:presLayoutVars>
      </dgm:prSet>
      <dgm:spPr/>
    </dgm:pt>
    <dgm:pt modelId="{FAC1FF8D-D232-41B5-B959-28241885A379}" type="pres">
      <dgm:prSet presAssocID="{2F04470A-66F6-469D-B84D-177060840AAE}" presName="descendantText" presStyleLbl="alignAcc1" presStyleIdx="1" presStyleCnt="2">
        <dgm:presLayoutVars>
          <dgm:bulletEnabled val="1"/>
        </dgm:presLayoutVars>
      </dgm:prSet>
      <dgm:spPr/>
    </dgm:pt>
  </dgm:ptLst>
  <dgm:cxnLst>
    <dgm:cxn modelId="{E9933701-20B5-4BA6-9CE9-343C0F7CF521}" srcId="{DF5E7B82-3D8C-45A8-A74D-7325ECA5290E}" destId="{1D3A0551-928A-42A5-924D-DE824AF66824}" srcOrd="1" destOrd="0" parTransId="{B89CFEFC-665E-454C-AE78-3735C496E6D8}" sibTransId="{9B470D48-4A7A-40D2-9EA8-98AE1772658C}"/>
    <dgm:cxn modelId="{28B24607-0325-4362-A2FA-5290CE6CAD67}" type="presOf" srcId="{31AE81E6-2AC6-49A2-8ED9-5F5C0C37EB57}" destId="{FAC1FF8D-D232-41B5-B959-28241885A379}" srcOrd="0" destOrd="3" presId="urn:microsoft.com/office/officeart/2005/8/layout/chevron2"/>
    <dgm:cxn modelId="{F78AEE0C-E154-4AF0-AB08-D2D86EBD6358}" type="presOf" srcId="{1D3A0551-928A-42A5-924D-DE824AF66824}" destId="{A70543BE-01B6-4F1A-B6C4-0370A54A640C}" srcOrd="0" destOrd="1" presId="urn:microsoft.com/office/officeart/2005/8/layout/chevron2"/>
    <dgm:cxn modelId="{2D84ED12-31E8-46DB-8940-D30FDACF444D}" srcId="{2F04470A-66F6-469D-B84D-177060840AAE}" destId="{C8B406C8-B98B-4444-A076-7596F33DA022}" srcOrd="0" destOrd="0" parTransId="{9E0108FC-6F9F-42E7-A1A1-0989CAA7ABD4}" sibTransId="{22D74042-C89B-4A52-83F1-A7D869761E75}"/>
    <dgm:cxn modelId="{3D9F1F36-DCC3-4392-8EA6-5043B6A8CE47}" srcId="{A98EAC5C-1B50-431A-A6A9-7039EFEB5321}" destId="{DF5E7B82-3D8C-45A8-A74D-7325ECA5290E}" srcOrd="0" destOrd="0" parTransId="{DEB13742-26CF-4CB8-B0CD-55DE33BF3D5A}" sibTransId="{686DB466-B511-44A1-8236-3C450406FBE0}"/>
    <dgm:cxn modelId="{7D8EE136-2F1E-4C99-886A-A31E4C7C5C8C}" srcId="{8221AECE-5AE7-425A-9FF4-E683631712BF}" destId="{31AE81E6-2AC6-49A2-8ED9-5F5C0C37EB57}" srcOrd="1" destOrd="0" parTransId="{082DF6F9-CC7C-49D6-A0D3-7D25C19D18F5}" sibTransId="{FCA9F979-F714-4762-ABE0-A285E1E72360}"/>
    <dgm:cxn modelId="{7495603E-5090-4221-BC85-6244C7766A3E}" type="presOf" srcId="{11427476-80E8-4FDC-B5DA-CDE98D77117E}" destId="{FAC1FF8D-D232-41B5-B959-28241885A379}" srcOrd="0" destOrd="2" presId="urn:microsoft.com/office/officeart/2005/8/layout/chevron2"/>
    <dgm:cxn modelId="{CDF1664D-E5FF-41C7-A2FD-36E281538DF5}" type="presOf" srcId="{8221AECE-5AE7-425A-9FF4-E683631712BF}" destId="{FAC1FF8D-D232-41B5-B959-28241885A379}" srcOrd="0" destOrd="1"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2BC66280-482E-4187-AAE5-6D35CA6B8EB2}" type="presOf" srcId="{2F04470A-66F6-469D-B84D-177060840AAE}" destId="{40DDC3D7-9EF0-4A3C-8E0A-9837C3CF7381}" srcOrd="0" destOrd="0" presId="urn:microsoft.com/office/officeart/2005/8/layout/chevron2"/>
    <dgm:cxn modelId="{231EB98E-9D8F-4131-B2C7-A2AB11C56E7B}" type="presOf" srcId="{C8B406C8-B98B-4444-A076-7596F33DA022}" destId="{FAC1FF8D-D232-41B5-B959-28241885A379}"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FC476EC6-E006-4922-98F8-40FAC09410FB}" srcId="{2F04470A-66F6-469D-B84D-177060840AAE}" destId="{8221AECE-5AE7-425A-9FF4-E683631712BF}" srcOrd="1" destOrd="0" parTransId="{772BC854-BB85-416A-AD18-FCF84E90CD99}" sibTransId="{D3E24C3C-1263-4095-B9EF-616B0439324E}"/>
    <dgm:cxn modelId="{251981C8-3622-4835-A21B-CA15867ABA83}" srcId="{8221AECE-5AE7-425A-9FF4-E683631712BF}" destId="{11427476-80E8-4FDC-B5DA-CDE98D77117E}" srcOrd="0" destOrd="0" parTransId="{C5339ACC-8F29-4D7F-BECC-EE734793B0C3}" sibTransId="{04D46760-8C9C-489F-B2FF-0171E783B04C}"/>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2D2DE6-E2B6-474A-9FA3-1CD6DF574E7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2A8A1BEC-602E-43F5-9DB8-62B4AF4D5A94}">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現場撕榜</a:t>
          </a:r>
          <a:endParaRPr lang="zh-TW" altLang="en-US" sz="3200" dirty="0"/>
        </a:p>
      </dgm:t>
    </dgm:pt>
    <dgm:pt modelId="{27CB606B-4E64-4E1B-90B0-D8D1F976F283}" type="parTrans" cxnId="{DADAA854-2F6F-4976-AB0A-259E3595F384}">
      <dgm:prSet/>
      <dgm:spPr/>
      <dgm:t>
        <a:bodyPr/>
        <a:lstStyle/>
        <a:p>
          <a:endParaRPr lang="zh-TW" altLang="en-US"/>
        </a:p>
      </dgm:t>
    </dgm:pt>
    <dgm:pt modelId="{B5ED358B-04B1-4749-ABEA-C6D9CF2230AD}" type="sibTrans" cxnId="{DADAA854-2F6F-4976-AB0A-259E3595F384}">
      <dgm:prSet/>
      <dgm:spPr/>
      <dgm:t>
        <a:bodyPr/>
        <a:lstStyle/>
        <a:p>
          <a:endParaRPr lang="zh-TW" altLang="en-US"/>
        </a:p>
      </dgm:t>
    </dgm:pt>
    <dgm:pt modelId="{C468BA55-6EC4-4289-9735-9B07BADE9233}">
      <dgm:prSet phldrT="[文字]" custT="1"/>
      <dgm:spPr/>
      <dgm:t>
        <a:bodyPr/>
        <a:lstStyle/>
        <a:p>
          <a:r>
            <a:rPr kumimoji="0" lang="zh-TW" altLang="en-US" sz="1800" b="1" u="sng"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dirty="0">
              <a:solidFill>
                <a:schemeClr val="dk1"/>
              </a:solidFill>
              <a:effectLst/>
              <a:latin typeface="微軟正黑體" panose="020B0604030504040204" pitchFamily="34" charset="-120"/>
              <a:ea typeface="微軟正黑體" panose="020B0604030504040204" pitchFamily="34" charset="-120"/>
              <a:cs typeface="+mn-cs"/>
            </a:rPr>
            <a:t>，依序進行現場撕榜作業</a:t>
          </a:r>
          <a:br>
            <a:rPr kumimoji="0" lang="en-US" altLang="zh-TW" sz="1800" dirty="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dirty="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dirty="0"/>
        </a:p>
      </dgm:t>
    </dgm:pt>
    <dgm:pt modelId="{EA6EC16D-59E3-4DB4-8727-E580002923A6}" type="parTrans" cxnId="{09A0C4A1-996F-42E7-B9DE-2859C48E4E25}">
      <dgm:prSet/>
      <dgm:spPr/>
      <dgm:t>
        <a:bodyPr/>
        <a:lstStyle/>
        <a:p>
          <a:endParaRPr lang="zh-TW" altLang="en-US"/>
        </a:p>
      </dgm:t>
    </dgm:pt>
    <dgm:pt modelId="{41D9707A-7DEE-431B-BCE0-BD129D065C1F}" type="sibTrans" cxnId="{09A0C4A1-996F-42E7-B9DE-2859C48E4E25}">
      <dgm:prSet/>
      <dgm:spPr/>
      <dgm:t>
        <a:bodyPr/>
        <a:lstStyle/>
        <a:p>
          <a:endParaRPr lang="zh-TW" altLang="en-US"/>
        </a:p>
      </dgm:t>
    </dgm:pt>
    <dgm:pt modelId="{63B8504D-CA3E-40B5-BB3A-CB0E4D681DD4}">
      <dgm:prSet custT="1"/>
      <dgm:spPr/>
      <dgm:t>
        <a:bodyPr/>
        <a:lstStyle/>
        <a:p>
          <a:r>
            <a:rPr lang="zh-TW" sz="1800" b="1" dirty="0">
              <a:solidFill>
                <a:srgbClr val="0070C0"/>
              </a:solidFill>
              <a:effectLst/>
              <a:latin typeface="微軟正黑體" panose="020B0604030504040204" pitchFamily="34" charset="-120"/>
              <a:ea typeface="微軟正黑體" panose="020B0604030504040204" pitchFamily="34" charset="-120"/>
            </a:rPr>
            <a:t>一般生</a:t>
          </a:r>
          <a:r>
            <a:rPr lang="zh-TW" sz="1800" dirty="0">
              <a:effectLst/>
              <a:latin typeface="微軟正黑體" panose="020B0604030504040204" pitchFamily="34" charset="-120"/>
              <a:ea typeface="微軟正黑體" panose="020B0604030504040204" pitchFamily="34" charset="-120"/>
            </a:rPr>
            <a:t>撕榜</a:t>
          </a:r>
          <a:r>
            <a:rPr lang="en-US" sz="1800" dirty="0">
              <a:solidFill>
                <a:srgbClr val="0070C0"/>
              </a:solidFill>
              <a:effectLst/>
              <a:latin typeface="微軟正黑體" panose="020B0604030504040204" pitchFamily="34" charset="-120"/>
              <a:ea typeface="微軟正黑體" panose="020B0604030504040204" pitchFamily="34" charset="-120"/>
            </a:rPr>
            <a:t>(</a:t>
          </a:r>
          <a:r>
            <a:rPr lang="zh-TW" sz="18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a:solidFill>
                <a:srgbClr val="0070C0"/>
              </a:solidFill>
              <a:effectLst/>
              <a:latin typeface="微軟正黑體" panose="020B0604030504040204" pitchFamily="34" charset="-120"/>
              <a:ea typeface="微軟正黑體" panose="020B0604030504040204" pitchFamily="34" charset="-120"/>
            </a:rPr>
            <a:t>)</a:t>
          </a:r>
          <a:r>
            <a:rPr lang="zh-TW" altLang="zh-TW" sz="1800" dirty="0">
              <a:effectLst/>
              <a:latin typeface="微軟正黑體" panose="020B0604030504040204" pitchFamily="34" charset="-120"/>
              <a:ea typeface="微軟正黑體" panose="020B0604030504040204" pitchFamily="34" charset="-120"/>
            </a:rPr>
            <a:t>。</a:t>
          </a:r>
        </a:p>
      </dgm:t>
    </dgm:pt>
    <dgm:pt modelId="{F6FA0035-A687-4750-85A0-350A9AB0388A}" type="parTrans" cxnId="{15EDF93C-7F83-4C99-A7F4-9DD1FABDCC0C}">
      <dgm:prSet/>
      <dgm:spPr/>
      <dgm:t>
        <a:bodyPr/>
        <a:lstStyle/>
        <a:p>
          <a:endParaRPr lang="zh-TW" altLang="en-US"/>
        </a:p>
      </dgm:t>
    </dgm:pt>
    <dgm:pt modelId="{EF4F04C0-11AB-46AE-9B58-D0CCA1422035}" type="sibTrans" cxnId="{15EDF93C-7F83-4C99-A7F4-9DD1FABDCC0C}">
      <dgm:prSet/>
      <dgm:spPr/>
      <dgm:t>
        <a:bodyPr/>
        <a:lstStyle/>
        <a:p>
          <a:endParaRPr lang="zh-TW" altLang="en-US"/>
        </a:p>
      </dgm:t>
    </dgm:pt>
    <dgm:pt modelId="{64ECB6CB-779A-4A14-B01C-FCE8A4D50BB8}">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F42FBDC-B71B-426B-AD27-20BF35FCC8DF}" type="parTrans" cxnId="{907BB53C-DCE3-44F0-89EC-CE637AB6AF0B}">
      <dgm:prSet/>
      <dgm:spPr/>
      <dgm:t>
        <a:bodyPr/>
        <a:lstStyle/>
        <a:p>
          <a:endParaRPr lang="zh-TW" altLang="en-US"/>
        </a:p>
      </dgm:t>
    </dgm:pt>
    <dgm:pt modelId="{407741FA-5575-416E-A2C7-70F8B2966AAF}" type="sibTrans" cxnId="{907BB53C-DCE3-44F0-89EC-CE637AB6AF0B}">
      <dgm:prSet/>
      <dgm:spPr/>
      <dgm:t>
        <a:bodyPr/>
        <a:lstStyle/>
        <a:p>
          <a:endParaRPr lang="zh-TW" altLang="en-US"/>
        </a:p>
      </dgm:t>
    </dgm:pt>
    <dgm:pt modelId="{D276A58E-1D19-4F79-BEFC-555C7F2DB4E8}">
      <dgm:prSet custT="1"/>
      <dgm:spPr/>
      <dgm:t>
        <a:bodyPr/>
        <a:lstStyle/>
        <a:p>
          <a:r>
            <a:rPr lang="zh-TW" sz="1800" b="1"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a:effectLst/>
              <a:latin typeface="微軟正黑體" panose="020B0604030504040204" pitchFamily="34" charset="-120"/>
              <a:ea typeface="微軟正黑體" panose="020B0604030504040204" pitchFamily="34" charset="-120"/>
            </a:rPr>
            <a:t>撕榜</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A0479AFE-450A-4DC5-B1A6-60EF20564FD5}" type="parTrans" cxnId="{2FF0C8BC-9476-452F-B23F-33C4453D24DB}">
      <dgm:prSet/>
      <dgm:spPr/>
      <dgm:t>
        <a:bodyPr/>
        <a:lstStyle/>
        <a:p>
          <a:endParaRPr lang="zh-TW" altLang="en-US"/>
        </a:p>
      </dgm:t>
    </dgm:pt>
    <dgm:pt modelId="{A2AD22AB-444F-41A5-B287-ACEFEE0EC12C}" type="sibTrans" cxnId="{2FF0C8BC-9476-452F-B23F-33C4453D24DB}">
      <dgm:prSet/>
      <dgm:spPr/>
      <dgm:t>
        <a:bodyPr/>
        <a:lstStyle/>
        <a:p>
          <a:endParaRPr lang="zh-TW" altLang="en-US"/>
        </a:p>
      </dgm:t>
    </dgm:pt>
    <dgm:pt modelId="{1075ACD0-8175-4026-8F93-8AAC1A469E01}">
      <dgm:prSet custT="1"/>
      <dgm:spPr/>
      <dgm:t>
        <a:bodyPr/>
        <a:lstStyle/>
        <a:p>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a:t>
          </a:r>
        </a:p>
      </dgm:t>
    </dgm:pt>
    <dgm:pt modelId="{8D65DAED-41BA-4D24-B2DE-7A3AECFF9163}" type="parTrans" cxnId="{0FFC5AB5-65AD-4DB4-851E-E561275A303C}">
      <dgm:prSet/>
      <dgm:spPr/>
      <dgm:t>
        <a:bodyPr/>
        <a:lstStyle/>
        <a:p>
          <a:endParaRPr lang="zh-TW" altLang="en-US"/>
        </a:p>
      </dgm:t>
    </dgm:pt>
    <dgm:pt modelId="{5A0CCA24-E1E9-43E1-A336-F94781798125}" type="sibTrans" cxnId="{0FFC5AB5-65AD-4DB4-851E-E561275A303C}">
      <dgm:prSet/>
      <dgm:spPr/>
      <dgm:t>
        <a:bodyPr/>
        <a:lstStyle/>
        <a:p>
          <a:endParaRPr lang="zh-TW" altLang="en-US"/>
        </a:p>
      </dgm:t>
    </dgm:pt>
    <dgm:pt modelId="{8630F7AC-D8AA-460C-A49B-650398190EFB}">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968E6EE2-CF8B-48BB-82D3-23CEFA62B370}" type="parTrans" cxnId="{BEE253EA-B535-4F90-8DF1-23F2BEDDA91B}">
      <dgm:prSet/>
      <dgm:spPr/>
      <dgm:t>
        <a:bodyPr/>
        <a:lstStyle/>
        <a:p>
          <a:endParaRPr lang="zh-TW" altLang="en-US"/>
        </a:p>
      </dgm:t>
    </dgm:pt>
    <dgm:pt modelId="{3C98352F-86EA-4FE0-A46B-19A634916641}" type="sibTrans" cxnId="{BEE253EA-B535-4F90-8DF1-23F2BEDDA91B}">
      <dgm:prSet/>
      <dgm:spPr/>
      <dgm:t>
        <a:bodyPr/>
        <a:lstStyle/>
        <a:p>
          <a:endParaRPr lang="zh-TW" altLang="en-US"/>
        </a:p>
      </dgm:t>
    </dgm:pt>
    <dgm:pt modelId="{DCDBF96F-F4A3-40A1-8837-0476BF78340B}" type="pres">
      <dgm:prSet presAssocID="{712D2DE6-E2B6-474A-9FA3-1CD6DF574E7F}" presName="linearFlow" presStyleCnt="0">
        <dgm:presLayoutVars>
          <dgm:dir/>
          <dgm:animLvl val="lvl"/>
          <dgm:resizeHandles val="exact"/>
        </dgm:presLayoutVars>
      </dgm:prSet>
      <dgm:spPr/>
    </dgm:pt>
    <dgm:pt modelId="{54E4FC75-F8E0-4FB7-AFC8-81638824DA62}" type="pres">
      <dgm:prSet presAssocID="{2A8A1BEC-602E-43F5-9DB8-62B4AF4D5A94}" presName="composite" presStyleCnt="0"/>
      <dgm:spPr/>
    </dgm:pt>
    <dgm:pt modelId="{35FEC6CB-1C14-494F-A7CF-FA9FA8FC90D0}" type="pres">
      <dgm:prSet presAssocID="{2A8A1BEC-602E-43F5-9DB8-62B4AF4D5A94}" presName="parentText" presStyleLbl="alignNode1" presStyleIdx="0" presStyleCnt="1">
        <dgm:presLayoutVars>
          <dgm:chMax val="1"/>
          <dgm:bulletEnabled val="1"/>
        </dgm:presLayoutVars>
      </dgm:prSet>
      <dgm:spPr/>
    </dgm:pt>
    <dgm:pt modelId="{1F06F61B-866B-49A3-BABF-EE5A201CED6A}" type="pres">
      <dgm:prSet presAssocID="{2A8A1BEC-602E-43F5-9DB8-62B4AF4D5A94}" presName="descendantText" presStyleLbl="alignAcc1" presStyleIdx="0" presStyleCnt="1" custScaleY="190644">
        <dgm:presLayoutVars>
          <dgm:bulletEnabled val="1"/>
        </dgm:presLayoutVars>
      </dgm:prSet>
      <dgm:spPr/>
    </dgm:pt>
  </dgm:ptLst>
  <dgm:cxnLst>
    <dgm:cxn modelId="{E65BEB02-6330-482B-99D4-B4CBB156DE89}" type="presOf" srcId="{2A8A1BEC-602E-43F5-9DB8-62B4AF4D5A94}" destId="{35FEC6CB-1C14-494F-A7CF-FA9FA8FC90D0}" srcOrd="0" destOrd="0" presId="urn:microsoft.com/office/officeart/2005/8/layout/chevron2"/>
    <dgm:cxn modelId="{49EE1E13-A4ED-4319-A762-88708ACFFCFD}" type="presOf" srcId="{63B8504D-CA3E-40B5-BB3A-CB0E4D681DD4}" destId="{1F06F61B-866B-49A3-BABF-EE5A201CED6A}" srcOrd="0" destOrd="1" presId="urn:microsoft.com/office/officeart/2005/8/layout/chevron2"/>
    <dgm:cxn modelId="{E2F0A017-3648-4F47-8C4A-3E7DE1D1D5CC}" type="presOf" srcId="{C468BA55-6EC4-4289-9735-9B07BADE9233}" destId="{1F06F61B-866B-49A3-BABF-EE5A201CED6A}" srcOrd="0" destOrd="0" presId="urn:microsoft.com/office/officeart/2005/8/layout/chevron2"/>
    <dgm:cxn modelId="{907BB53C-DCE3-44F0-89EC-CE637AB6AF0B}" srcId="{63B8504D-CA3E-40B5-BB3A-CB0E4D681DD4}" destId="{64ECB6CB-779A-4A14-B01C-FCE8A4D50BB8}" srcOrd="0" destOrd="0" parTransId="{4F42FBDC-B71B-426B-AD27-20BF35FCC8DF}" sibTransId="{407741FA-5575-416E-A2C7-70F8B2966AAF}"/>
    <dgm:cxn modelId="{15EDF93C-7F83-4C99-A7F4-9DD1FABDCC0C}" srcId="{2A8A1BEC-602E-43F5-9DB8-62B4AF4D5A94}" destId="{63B8504D-CA3E-40B5-BB3A-CB0E4D681DD4}" srcOrd="1" destOrd="0" parTransId="{F6FA0035-A687-4750-85A0-350A9AB0388A}" sibTransId="{EF4F04C0-11AB-46AE-9B58-D0CCA1422035}"/>
    <dgm:cxn modelId="{DADAA854-2F6F-4976-AB0A-259E3595F384}" srcId="{712D2DE6-E2B6-474A-9FA3-1CD6DF574E7F}" destId="{2A8A1BEC-602E-43F5-9DB8-62B4AF4D5A94}" srcOrd="0" destOrd="0" parTransId="{27CB606B-4E64-4E1B-90B0-D8D1F976F283}" sibTransId="{B5ED358B-04B1-4749-ABEA-C6D9CF2230AD}"/>
    <dgm:cxn modelId="{C37A3B9A-1E82-4CEF-B5CC-6DDAF345B091}" type="presOf" srcId="{64ECB6CB-779A-4A14-B01C-FCE8A4D50BB8}" destId="{1F06F61B-866B-49A3-BABF-EE5A201CED6A}" srcOrd="0" destOrd="2" presId="urn:microsoft.com/office/officeart/2005/8/layout/chevron2"/>
    <dgm:cxn modelId="{09A0C4A1-996F-42E7-B9DE-2859C48E4E25}" srcId="{2A8A1BEC-602E-43F5-9DB8-62B4AF4D5A94}" destId="{C468BA55-6EC4-4289-9735-9B07BADE9233}" srcOrd="0" destOrd="0" parTransId="{EA6EC16D-59E3-4DB4-8727-E580002923A6}" sibTransId="{41D9707A-7DEE-431B-BCE0-BD129D065C1F}"/>
    <dgm:cxn modelId="{0FFC5AB5-65AD-4DB4-851E-E561275A303C}" srcId="{D276A58E-1D19-4F79-BEFC-555C7F2DB4E8}" destId="{1075ACD0-8175-4026-8F93-8AAC1A469E01}" srcOrd="0" destOrd="0" parTransId="{8D65DAED-41BA-4D24-B2DE-7A3AECFF9163}" sibTransId="{5A0CCA24-E1E9-43E1-A336-F94781798125}"/>
    <dgm:cxn modelId="{2FF0C8BC-9476-452F-B23F-33C4453D24DB}" srcId="{2A8A1BEC-602E-43F5-9DB8-62B4AF4D5A94}" destId="{D276A58E-1D19-4F79-BEFC-555C7F2DB4E8}" srcOrd="2" destOrd="0" parTransId="{A0479AFE-450A-4DC5-B1A6-60EF20564FD5}" sibTransId="{A2AD22AB-444F-41A5-B287-ACEFEE0EC12C}"/>
    <dgm:cxn modelId="{47BFF0E5-9287-482C-B64F-13062A97A547}" type="presOf" srcId="{D276A58E-1D19-4F79-BEFC-555C7F2DB4E8}" destId="{1F06F61B-866B-49A3-BABF-EE5A201CED6A}" srcOrd="0" destOrd="3" presId="urn:microsoft.com/office/officeart/2005/8/layout/chevron2"/>
    <dgm:cxn modelId="{BEE253EA-B535-4F90-8DF1-23F2BEDDA91B}" srcId="{D276A58E-1D19-4F79-BEFC-555C7F2DB4E8}" destId="{8630F7AC-D8AA-460C-A49B-650398190EFB}" srcOrd="1" destOrd="0" parTransId="{968E6EE2-CF8B-48BB-82D3-23CEFA62B370}" sibTransId="{3C98352F-86EA-4FE0-A46B-19A634916641}"/>
    <dgm:cxn modelId="{D96141ED-7D9D-41C2-9F93-7081B5297180}" type="presOf" srcId="{1075ACD0-8175-4026-8F93-8AAC1A469E01}" destId="{1F06F61B-866B-49A3-BABF-EE5A201CED6A}" srcOrd="0" destOrd="4" presId="urn:microsoft.com/office/officeart/2005/8/layout/chevron2"/>
    <dgm:cxn modelId="{179BF2F5-9C61-48EB-86B4-BDEB0461B70D}" type="presOf" srcId="{8630F7AC-D8AA-460C-A49B-650398190EFB}" destId="{1F06F61B-866B-49A3-BABF-EE5A201CED6A}" srcOrd="0" destOrd="5" presId="urn:microsoft.com/office/officeart/2005/8/layout/chevron2"/>
    <dgm:cxn modelId="{FC9E2DF6-5F0E-408D-99B9-6039FD74A7DC}" type="presOf" srcId="{712D2DE6-E2B6-474A-9FA3-1CD6DF574E7F}" destId="{DCDBF96F-F4A3-40A1-8837-0476BF78340B}" srcOrd="0" destOrd="0" presId="urn:microsoft.com/office/officeart/2005/8/layout/chevron2"/>
    <dgm:cxn modelId="{DD03F94C-0243-4FF0-86EA-2AAC18ED1E38}" type="presParOf" srcId="{DCDBF96F-F4A3-40A1-8837-0476BF78340B}" destId="{54E4FC75-F8E0-4FB7-AFC8-81638824DA62}" srcOrd="0" destOrd="0" presId="urn:microsoft.com/office/officeart/2005/8/layout/chevron2"/>
    <dgm:cxn modelId="{7E77DB16-20DD-4611-A8C2-A1BDCC78CF88}" type="presParOf" srcId="{54E4FC75-F8E0-4FB7-AFC8-81638824DA62}" destId="{35FEC6CB-1C14-494F-A7CF-FA9FA8FC90D0}" srcOrd="0" destOrd="0" presId="urn:microsoft.com/office/officeart/2005/8/layout/chevron2"/>
    <dgm:cxn modelId="{B2A14695-9AA2-428C-9CB2-2B14087027A6}" type="presParOf" srcId="{54E4FC75-F8E0-4FB7-AFC8-81638824DA62}" destId="{1F06F61B-866B-49A3-BABF-EE5A201CED6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Lst>
  <dgm:cxnLst>
    <dgm:cxn modelId="{793A7DAE-AB62-4A5D-9D27-D696430EFBA2}" type="presOf" srcId="{9762FC5F-95C1-4211-801B-3F8DC0A788B5}" destId="{F47E4F32-CDE1-4DC2-A4DF-DC1D0A16E542}"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A50F3-2452-49EB-9624-63F8CAC36178}">
      <dsp:nvSpPr>
        <dsp:cNvPr id="0" name=""/>
        <dsp:cNvSpPr/>
      </dsp:nvSpPr>
      <dsp:spPr>
        <a:xfrm>
          <a:off x="0" y="102522"/>
          <a:ext cx="5194295" cy="4227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3135" tIns="458216" rIns="403135"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直升入學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學習區完全免試入學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kern="1200" dirty="0">
              <a:solidFill>
                <a:srgbClr val="FF0000"/>
              </a:solidFill>
              <a:latin typeface="微軟正黑體" panose="020B0604030504040204" pitchFamily="34" charset="-120"/>
              <a:ea typeface="微軟正黑體" panose="020B0604030504040204" pitchFamily="34" charset="-120"/>
            </a:rPr>
            <a:t>(</a:t>
          </a:r>
          <a:r>
            <a:rPr lang="zh-TW" altLang="en-US" sz="2000" kern="12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kern="1200" dirty="0">
              <a:solidFill>
                <a:srgbClr val="FF0000"/>
              </a:solidFill>
              <a:latin typeface="微軟正黑體" panose="020B0604030504040204" pitchFamily="34" charset="-120"/>
              <a:ea typeface="微軟正黑體" panose="020B0604030504040204" pitchFamily="34" charset="-120"/>
            </a:rPr>
            <a:t>)</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免試入學</a:t>
          </a: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技優甄審入學</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產業特殊需求類科</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實用技能學程</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技術型及單科型獨招</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dsp:txBody>
      <dsp:txXfrm>
        <a:off x="0" y="102522"/>
        <a:ext cx="5194295" cy="4227300"/>
      </dsp:txXfrm>
    </dsp:sp>
    <dsp:sp modelId="{099B774E-4A0B-478B-A1D1-AC5567B6AFAC}">
      <dsp:nvSpPr>
        <dsp:cNvPr id="0" name=""/>
        <dsp:cNvSpPr/>
      </dsp:nvSpPr>
      <dsp:spPr>
        <a:xfrm>
          <a:off x="259714" y="14607"/>
          <a:ext cx="3636006" cy="4126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免試入學</a:t>
          </a:r>
        </a:p>
      </dsp:txBody>
      <dsp:txXfrm>
        <a:off x="279857" y="34750"/>
        <a:ext cx="3595720" cy="372348"/>
      </dsp:txXfrm>
    </dsp:sp>
    <dsp:sp modelId="{B711AA9F-117F-41C0-A960-25A40622A0CE}">
      <dsp:nvSpPr>
        <dsp:cNvPr id="0" name=""/>
        <dsp:cNvSpPr/>
      </dsp:nvSpPr>
      <dsp:spPr>
        <a:xfrm>
          <a:off x="0" y="4773342"/>
          <a:ext cx="5194295" cy="554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AAF04-944C-4AA3-9BBA-0FADCAFBFA05}">
      <dsp:nvSpPr>
        <dsp:cNvPr id="0" name=""/>
        <dsp:cNvSpPr/>
      </dsp:nvSpPr>
      <dsp:spPr>
        <a:xfrm>
          <a:off x="259714" y="4448622"/>
          <a:ext cx="3636006" cy="649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marL="0" lvl="0" indent="0" algn="l" defTabSz="1066800">
            <a:lnSpc>
              <a:spcPct val="90000"/>
            </a:lnSpc>
            <a:spcBef>
              <a:spcPct val="0"/>
            </a:spcBef>
            <a:spcAft>
              <a:spcPct val="35000"/>
            </a:spcAft>
            <a:buNone/>
          </a:pPr>
          <a:r>
            <a:rPr lang="zh-TW" altLang="en-US" sz="2400" b="0" kern="1200" dirty="0"/>
            <a:t>身心障礙適性輔導安置</a:t>
          </a:r>
        </a:p>
      </dsp:txBody>
      <dsp:txXfrm>
        <a:off x="291417" y="4480325"/>
        <a:ext cx="3572600" cy="586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4749" y="694610"/>
          <a:ext cx="8118500" cy="6023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公立學校</a:t>
          </a:r>
          <a:endParaRPr lang="zh-TW" altLang="en-US" sz="2800" kern="1200" dirty="0"/>
        </a:p>
      </dsp:txBody>
      <dsp:txXfrm>
        <a:off x="4749" y="694610"/>
        <a:ext cx="8118500" cy="602373"/>
      </dsp:txXfrm>
    </dsp:sp>
    <dsp:sp modelId="{714B80D7-11D7-4FAA-9B1F-989E458A7C19}">
      <dsp:nvSpPr>
        <dsp:cNvPr id="0" name=""/>
        <dsp:cNvSpPr/>
      </dsp:nvSpPr>
      <dsp:spPr>
        <a:xfrm>
          <a:off x="12" y="1288814"/>
          <a:ext cx="8127987" cy="412985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Tx/>
            <a:buSzTx/>
            <a:buFontTx/>
            <a:buNone/>
          </a:pP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大直高中明倫高中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麗山高中南湖高中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中正高中松山家商</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kern="1200" dirty="0"/>
        </a:p>
      </dsp:txBody>
      <dsp:txXfrm>
        <a:off x="12" y="1288814"/>
        <a:ext cx="8127987" cy="41298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D8501-C88B-49D3-8F90-76BE56921122}">
      <dsp:nvSpPr>
        <dsp:cNvPr id="0" name=""/>
        <dsp:cNvSpPr/>
      </dsp:nvSpPr>
      <dsp:spPr>
        <a:xfrm>
          <a:off x="50"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ClrTx/>
            <a:buSzTx/>
            <a:buFontTx/>
            <a:buNone/>
          </a:pPr>
          <a:r>
            <a:rPr lang="zh-TW" altLang="en-US" sz="2800" b="1" kern="1200" dirty="0">
              <a:latin typeface="微軟正黑體" panose="020B0604030504040204" pitchFamily="34" charset="-120"/>
              <a:ea typeface="微軟正黑體" panose="020B0604030504040204" pitchFamily="34" charset="-120"/>
            </a:rPr>
            <a:t>私立學校</a:t>
          </a:r>
          <a:endParaRPr lang="zh-TW" altLang="en-US" sz="1300" kern="1200" dirty="0">
            <a:latin typeface="微軟正黑體" panose="020B0604030504040204" pitchFamily="34" charset="-120"/>
            <a:ea typeface="微軟正黑體" panose="020B0604030504040204" pitchFamily="34" charset="-120"/>
          </a:endParaRPr>
        </a:p>
      </dsp:txBody>
      <dsp:txXfrm>
        <a:off x="50" y="27204"/>
        <a:ext cx="4792244" cy="1238400"/>
      </dsp:txXfrm>
    </dsp:sp>
    <dsp:sp modelId="{3AFBEE48-BFE5-441C-883D-46C50C93E27A}">
      <dsp:nvSpPr>
        <dsp:cNvPr id="0" name=""/>
        <dsp:cNvSpPr/>
      </dsp:nvSpPr>
      <dsp:spPr>
        <a:xfrm>
          <a:off x="50"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None/>
          </a:pPr>
          <a:r>
            <a:rPr lang="zh-TW" altLang="en-US" sz="2800" kern="1200" dirty="0">
              <a:effectLst/>
              <a:latin typeface="微軟正黑體" panose="020B0604030504040204" pitchFamily="34" charset="-120"/>
              <a:ea typeface="微軟正黑體" panose="020B0604030504040204" pitchFamily="34" charset="-120"/>
              <a:cs typeface="Times New Roman"/>
            </a:rPr>
            <a:t>金甌女中、大同高中</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靜修高中、達人高中</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衛理女中、華興中學</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景文高中、泰北高中</a:t>
          </a:r>
          <a:br>
            <a:rPr lang="en-US" altLang="zh-TW" sz="28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幼華高中、協和祐德高中育達高中</a:t>
          </a:r>
          <a:endParaRPr lang="zh-TW" altLang="en-US" sz="2800" kern="1200" dirty="0">
            <a:latin typeface="微軟正黑體" panose="020B0604030504040204" pitchFamily="34" charset="-120"/>
            <a:ea typeface="微軟正黑體" panose="020B0604030504040204" pitchFamily="34" charset="-120"/>
          </a:endParaRPr>
        </a:p>
      </dsp:txBody>
      <dsp:txXfrm>
        <a:off x="50" y="1265604"/>
        <a:ext cx="4792244" cy="3718102"/>
      </dsp:txXfrm>
    </dsp:sp>
    <dsp:sp modelId="{588F7469-517A-4065-959D-26208E2261B6}">
      <dsp:nvSpPr>
        <dsp:cNvPr id="0" name=""/>
        <dsp:cNvSpPr/>
      </dsp:nvSpPr>
      <dsp:spPr>
        <a:xfrm>
          <a:off x="5463209"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ClrTx/>
            <a:buSzTx/>
            <a:buFontTx/>
            <a:buNone/>
          </a:pPr>
          <a:r>
            <a:rPr lang="zh-TW" altLang="en-US" sz="2800" b="1" kern="1200" dirty="0"/>
            <a:t>公立進修部</a:t>
          </a:r>
        </a:p>
      </dsp:txBody>
      <dsp:txXfrm>
        <a:off x="5463209" y="27204"/>
        <a:ext cx="4792244" cy="1238400"/>
      </dsp:txXfrm>
    </dsp:sp>
    <dsp:sp modelId="{34A688DB-8890-46AF-B1B1-6A5442DC873C}">
      <dsp:nvSpPr>
        <dsp:cNvPr id="0" name=""/>
        <dsp:cNvSpPr/>
      </dsp:nvSpPr>
      <dsp:spPr>
        <a:xfrm>
          <a:off x="5463209"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None/>
          </a:pPr>
          <a:r>
            <a:rPr lang="zh-TW" altLang="en-US" sz="2800" kern="12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kern="1200" dirty="0"/>
        </a:p>
      </dsp:txBody>
      <dsp:txXfrm>
        <a:off x="5463209" y="1265604"/>
        <a:ext cx="4792244" cy="37181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414708" y="417197"/>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altLang="en-US" sz="2900" b="1" kern="1200" dirty="0"/>
            <a:t>公告分發序</a:t>
          </a:r>
        </a:p>
      </dsp:txBody>
      <dsp:txXfrm rot="-5400000">
        <a:off x="1" y="970140"/>
        <a:ext cx="1935304" cy="829417"/>
      </dsp:txXfrm>
    </dsp:sp>
    <dsp:sp modelId="{A70543BE-01B6-4F1A-B6C4-0370A54A640C}">
      <dsp:nvSpPr>
        <dsp:cNvPr id="0" name=""/>
        <dsp:cNvSpPr/>
      </dsp:nvSpPr>
      <dsp:spPr>
        <a:xfrm rot="5400000">
          <a:off x="4869805" y="-2932011"/>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a:latin typeface="微軟正黑體" panose="020B0604030504040204" pitchFamily="34" charset="-120"/>
              <a:ea typeface="微軟正黑體" panose="020B0604030504040204" pitchFamily="34" charset="-120"/>
            </a:rPr>
            <a:t>各招生學校</a:t>
          </a:r>
          <a:r>
            <a:rPr lang="zh-TW" altLang="en-US" sz="1900" b="1" kern="1200" dirty="0">
              <a:latin typeface="微軟正黑體" panose="020B0604030504040204" pitchFamily="34" charset="-120"/>
              <a:ea typeface="微軟正黑體" panose="020B0604030504040204" pitchFamily="34" charset="-120"/>
            </a:rPr>
            <a:t>以招生名額</a:t>
          </a:r>
          <a:r>
            <a:rPr lang="en-US" altLang="zh-TW" sz="1900" b="1" kern="1200" dirty="0">
              <a:solidFill>
                <a:srgbClr val="FF0000"/>
              </a:solidFill>
              <a:latin typeface="微軟正黑體" panose="020B0604030504040204" pitchFamily="34" charset="-120"/>
              <a:ea typeface="微軟正黑體" panose="020B0604030504040204" pitchFamily="34" charset="-120"/>
            </a:rPr>
            <a:t>2</a:t>
          </a:r>
          <a:r>
            <a:rPr lang="zh-TW" altLang="en-US" sz="1900" b="1" kern="1200" dirty="0">
              <a:solidFill>
                <a:srgbClr val="FF0000"/>
              </a:solidFill>
              <a:latin typeface="微軟正黑體" panose="020B0604030504040204" pitchFamily="34" charset="-120"/>
              <a:ea typeface="微軟正黑體" panose="020B0604030504040204" pitchFamily="34" charset="-120"/>
            </a:rPr>
            <a:t>倍</a:t>
          </a:r>
          <a:r>
            <a:rPr lang="zh-TW" altLang="en-US" sz="1900" b="1" kern="1200" dirty="0">
              <a:latin typeface="微軟正黑體" panose="020B0604030504040204" pitchFamily="34" charset="-120"/>
              <a:ea typeface="微軟正黑體" panose="020B0604030504040204" pitchFamily="34" charset="-120"/>
            </a:rPr>
            <a:t>公告分發序名單</a:t>
          </a:r>
          <a:r>
            <a:rPr lang="zh-TW" altLang="en-US" sz="1900" kern="1200" dirty="0">
              <a:latin typeface="微軟正黑體" panose="020B0604030504040204" pitchFamily="34" charset="-120"/>
              <a:ea typeface="微軟正黑體" panose="020B0604030504040204" pitchFamily="34" charset="-120"/>
            </a:rPr>
            <a:t>，學生按照學校公告之分發序，於簡章規定時間</a:t>
          </a:r>
          <a:r>
            <a:rPr lang="zh-TW" altLang="en-US" sz="1900" b="1" u="sng" kern="1200" dirty="0">
              <a:solidFill>
                <a:srgbClr val="0000FF"/>
              </a:solidFill>
              <a:latin typeface="微軟正黑體" panose="020B0604030504040204" pitchFamily="34" charset="-120"/>
            </a:rPr>
            <a:t>單科別</a:t>
          </a:r>
          <a:r>
            <a:rPr lang="zh-TW" altLang="en-US" sz="1900" kern="1200" dirty="0">
              <a:latin typeface="微軟正黑體" panose="020B0604030504040204" pitchFamily="34" charset="-120"/>
            </a:rPr>
            <a:t>學校進行</a:t>
          </a:r>
          <a:r>
            <a:rPr lang="zh-TW" altLang="en-US" sz="1900" b="1" u="none" kern="1200" dirty="0">
              <a:solidFill>
                <a:srgbClr val="FF0000"/>
              </a:solidFill>
              <a:latin typeface="微軟正黑體" panose="020B0604030504040204" pitchFamily="34" charset="-120"/>
            </a:rPr>
            <a:t>線上</a:t>
          </a:r>
          <a:r>
            <a:rPr lang="zh-TW" altLang="en-US" sz="1900" kern="1200" dirty="0">
              <a:latin typeface="微軟正黑體" panose="020B0604030504040204" pitchFamily="34" charset="-120"/>
            </a:rPr>
            <a:t>登記，</a:t>
          </a:r>
          <a:br>
            <a:rPr lang="en-US" altLang="zh-TW" sz="1900" kern="1200" dirty="0">
              <a:latin typeface="微軟正黑體" panose="020B0604030504040204" pitchFamily="34" charset="-120"/>
            </a:rPr>
          </a:br>
          <a:r>
            <a:rPr lang="zh-TW" altLang="en-US" sz="1900" b="1" u="sng" kern="1200" dirty="0">
              <a:solidFill>
                <a:srgbClr val="0000FF"/>
              </a:solidFill>
              <a:latin typeface="微軟正黑體" panose="020B0604030504040204" pitchFamily="34" charset="-120"/>
            </a:rPr>
            <a:t>多科別</a:t>
          </a:r>
          <a:r>
            <a:rPr lang="zh-TW" altLang="en-US" sz="1900" kern="1200" dirty="0">
              <a:latin typeface="微軟正黑體" panose="020B0604030504040204" pitchFamily="34" charset="-120"/>
            </a:rPr>
            <a:t>學校</a:t>
          </a:r>
          <a:r>
            <a:rPr lang="zh-TW" altLang="en-US" sz="1900" b="0" u="none" kern="1200" dirty="0">
              <a:solidFill>
                <a:schemeClr val="tx1"/>
              </a:solidFill>
              <a:latin typeface="微軟正黑體" panose="020B0604030504040204" pitchFamily="34" charset="-120"/>
            </a:rPr>
            <a:t>至</a:t>
          </a:r>
          <a:r>
            <a:rPr lang="zh-TW" altLang="en-US" sz="1900" kern="1200" dirty="0">
              <a:latin typeface="微軟正黑體" panose="020B0604030504040204" pitchFamily="34" charset="-120"/>
              <a:ea typeface="微軟正黑體" panose="020B0604030504040204" pitchFamily="34" charset="-120"/>
            </a:rPr>
            <a:t>指定地點</a:t>
          </a:r>
          <a:r>
            <a:rPr lang="zh-TW" altLang="en-US" sz="1900" b="1" kern="1200" dirty="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sz="1900" kern="1200" dirty="0">
              <a:latin typeface="微軟正黑體" panose="020B0604030504040204" pitchFamily="34" charset="-120"/>
              <a:ea typeface="微軟正黑體" panose="020B0604030504040204" pitchFamily="34" charset="-120"/>
            </a:rPr>
            <a:t>。</a:t>
          </a:r>
          <a:endParaRPr lang="zh-TW" altLang="en-US" sz="1900" kern="1200" dirty="0"/>
        </a:p>
      </dsp:txBody>
      <dsp:txXfrm rot="-5400000">
        <a:off x="1935304" y="90216"/>
        <a:ext cx="7578344" cy="1621616"/>
      </dsp:txXfrm>
    </dsp:sp>
    <dsp:sp modelId="{40DDC3D7-9EF0-4A3C-8E0A-9837C3CF7381}">
      <dsp:nvSpPr>
        <dsp:cNvPr id="0" name=""/>
        <dsp:cNvSpPr/>
      </dsp:nvSpPr>
      <dsp:spPr>
        <a:xfrm rot="5400000">
          <a:off x="-414708" y="2899954"/>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altLang="en-US" sz="2900" b="1" kern="1200" dirty="0"/>
            <a:t>登記</a:t>
          </a:r>
        </a:p>
      </dsp:txBody>
      <dsp:txXfrm rot="-5400000">
        <a:off x="1" y="3452897"/>
        <a:ext cx="1935304" cy="829417"/>
      </dsp:txXfrm>
    </dsp:sp>
    <dsp:sp modelId="{FAC1FF8D-D232-41B5-B959-28241885A379}">
      <dsp:nvSpPr>
        <dsp:cNvPr id="0" name=""/>
        <dsp:cNvSpPr/>
      </dsp:nvSpPr>
      <dsp:spPr>
        <a:xfrm rot="5400000">
          <a:off x="4869805" y="-449254"/>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b="1" u="sng" kern="1200" dirty="0">
              <a:solidFill>
                <a:srgbClr val="0000FF"/>
              </a:solidFill>
              <a:latin typeface="微軟正黑體" panose="020B0604030504040204" pitchFamily="34" charset="-120"/>
            </a:rPr>
            <a:t>單科別學校</a:t>
          </a:r>
          <a:r>
            <a:rPr lang="zh-TW" altLang="en-US" sz="1900" b="1" u="none" kern="1200" dirty="0">
              <a:solidFill>
                <a:schemeClr val="tx1"/>
              </a:solidFill>
              <a:latin typeface="微軟正黑體" panose="020B0604030504040204" pitchFamily="34" charset="-120"/>
            </a:rPr>
            <a:t>：</a:t>
          </a:r>
          <a:r>
            <a:rPr lang="zh-TW" altLang="en-US" sz="1900" b="0" u="none" kern="1200" dirty="0">
              <a:solidFill>
                <a:schemeClr val="tx1"/>
              </a:solidFill>
              <a:latin typeface="微軟正黑體" panose="020B0604030504040204" pitchFamily="34" charset="-120"/>
            </a:rPr>
            <a:t>至</a:t>
          </a:r>
          <a:r>
            <a:rPr lang="zh-TW" sz="1900" kern="1200" dirty="0"/>
            <a:t>臺北市</a:t>
          </a:r>
          <a:r>
            <a:rPr lang="en-US" sz="1900" b="1" kern="1200" dirty="0"/>
            <a:t>11</a:t>
          </a:r>
          <a:r>
            <a:rPr lang="en-US" altLang="zh-TW" sz="1900" b="1" kern="1200" dirty="0"/>
            <a:t>3</a:t>
          </a:r>
          <a:r>
            <a:rPr lang="zh-TW" sz="1900" kern="1200" dirty="0"/>
            <a:t>學年度高級中等學校優先免試入學委員會資訊系統平台進行登記</a:t>
          </a:r>
          <a:r>
            <a:rPr lang="zh-TW" altLang="en-US" sz="1900" kern="1200" dirty="0"/>
            <a:t>，</a:t>
          </a:r>
          <a:r>
            <a:rPr lang="zh-TW" altLang="en-US" sz="1900" kern="1200" dirty="0">
              <a:solidFill>
                <a:srgbClr val="FF0000"/>
              </a:solidFill>
            </a:rPr>
            <a:t>逾期</a:t>
          </a:r>
          <a:r>
            <a:rPr lang="zh-TW" sz="1900" kern="1200" dirty="0">
              <a:solidFill>
                <a:srgbClr val="FF0000"/>
              </a:solidFill>
            </a:rPr>
            <a:t>不得</a:t>
          </a:r>
          <a:r>
            <a:rPr lang="zh-TW" sz="1900" kern="1200" dirty="0"/>
            <a:t>參加篩選錄取</a:t>
          </a:r>
          <a:r>
            <a:rPr lang="zh-TW" altLang="en-US" sz="1900" kern="1200" dirty="0"/>
            <a:t>作業</a:t>
          </a:r>
        </a:p>
        <a:p>
          <a:pPr marL="171450" lvl="1" indent="-171450" algn="l" defTabSz="844550">
            <a:lnSpc>
              <a:spcPct val="90000"/>
            </a:lnSpc>
            <a:spcBef>
              <a:spcPct val="0"/>
            </a:spcBef>
            <a:spcAft>
              <a:spcPct val="15000"/>
            </a:spcAft>
            <a:buChar char="•"/>
          </a:pPr>
          <a:r>
            <a:rPr lang="zh-TW" altLang="en-US" sz="1900" b="1" u="sng" kern="1200" dirty="0">
              <a:solidFill>
                <a:srgbClr val="0000FF"/>
              </a:solidFill>
              <a:latin typeface="微軟正黑體" panose="020B0604030504040204" pitchFamily="34" charset="-120"/>
            </a:rPr>
            <a:t>多科別學校</a:t>
          </a:r>
          <a:r>
            <a:rPr lang="zh-TW" altLang="en-US" sz="1900" b="1" u="none" kern="1200" dirty="0">
              <a:solidFill>
                <a:schemeClr val="tx1"/>
              </a:solidFill>
              <a:latin typeface="微軟正黑體" panose="020B0604030504040204" pitchFamily="34" charset="-120"/>
            </a:rPr>
            <a:t>：</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學生</a:t>
          </a:r>
          <a:r>
            <a:rPr lang="zh-TW" altLang="en-US" sz="1900" b="0" u="sng" kern="1200"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a:t>
          </a:r>
          <a:r>
            <a:rPr lang="zh-TW" altLang="en-US" sz="1900" b="0" kern="12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900" kern="1200" dirty="0"/>
        </a:p>
      </dsp:txBody>
      <dsp:txXfrm rot="-5400000">
        <a:off x="1935304" y="2572973"/>
        <a:ext cx="7578344" cy="16216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30914" y="1776846"/>
          <a:ext cx="3539427" cy="247759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zh-TW" sz="2500" b="1" kern="1200" dirty="0"/>
            <a:t>線上</a:t>
          </a:r>
          <a:r>
            <a:rPr lang="zh-TW" altLang="en-US" sz="2500" b="1" kern="1200" dirty="0"/>
            <a:t>公告</a:t>
          </a:r>
          <a:br>
            <a:rPr lang="en-US" altLang="zh-TW" sz="2500" b="1" kern="1200" dirty="0"/>
          </a:br>
          <a:r>
            <a:rPr lang="zh-TW" altLang="en-US" sz="2500" b="1" kern="1200" dirty="0"/>
            <a:t>錄取名單、報到</a:t>
          </a:r>
        </a:p>
      </dsp:txBody>
      <dsp:txXfrm rot="-5400000">
        <a:off x="1" y="2484732"/>
        <a:ext cx="2477599" cy="1061828"/>
      </dsp:txXfrm>
    </dsp:sp>
    <dsp:sp modelId="{A70543BE-01B6-4F1A-B6C4-0370A54A640C}">
      <dsp:nvSpPr>
        <dsp:cNvPr id="0" name=""/>
        <dsp:cNvSpPr/>
      </dsp:nvSpPr>
      <dsp:spPr>
        <a:xfrm rot="5400000">
          <a:off x="3996443" y="-1512532"/>
          <a:ext cx="4786179" cy="782386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zh-TW" altLang="en-US" sz="3600" b="1" u="sng" kern="1200" dirty="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kern="1200" dirty="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kern="1200" dirty="0">
              <a:solidFill>
                <a:srgbClr val="FF0000"/>
              </a:solidFill>
              <a:effectLst/>
              <a:latin typeface="微軟正黑體" panose="020B0604030504040204" pitchFamily="34" charset="-120"/>
              <a:ea typeface="微軟正黑體" panose="020B0604030504040204" pitchFamily="34" charset="-120"/>
            </a:rPr>
            <a:t>作業</a:t>
          </a:r>
          <a:endParaRPr lang="zh-TW" altLang="en-US" sz="3600" kern="1200" dirty="0"/>
        </a:p>
        <a:p>
          <a:pPr marL="285750" lvl="1" indent="-285750" algn="l" defTabSz="1600200">
            <a:lnSpc>
              <a:spcPct val="90000"/>
            </a:lnSpc>
            <a:spcBef>
              <a:spcPct val="0"/>
            </a:spcBef>
            <a:spcAft>
              <a:spcPct val="15000"/>
            </a:spcAft>
            <a:buChar char="•"/>
          </a:pPr>
          <a:r>
            <a:rPr lang="zh-TW" sz="3600" kern="1200" dirty="0"/>
            <a:t>各招生學校公告錄取結果名單</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600200">
            <a:lnSpc>
              <a:spcPct val="90000"/>
            </a:lnSpc>
            <a:spcBef>
              <a:spcPct val="0"/>
            </a:spcBef>
            <a:spcAft>
              <a:spcPct val="15000"/>
            </a:spcAft>
            <a:buChar char="•"/>
          </a:pPr>
          <a:r>
            <a:rPr lang="zh-TW" sz="3600" b="1" kern="1200" dirty="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kern="1200" dirty="0">
            <a:latin typeface="微軟正黑體" panose="020B0604030504040204" pitchFamily="34" charset="-120"/>
            <a:ea typeface="微軟正黑體" panose="020B0604030504040204" pitchFamily="34" charset="-120"/>
          </a:endParaRPr>
        </a:p>
      </dsp:txBody>
      <dsp:txXfrm rot="-5400000">
        <a:off x="2477599" y="239954"/>
        <a:ext cx="7590226" cy="43188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zh-TW" altLang="en-US" sz="4900" kern="1200" dirty="0"/>
            <a:t>現場撕榜</a:t>
          </a:r>
        </a:p>
      </dsp:txBody>
      <dsp:txXfrm rot="-5400000">
        <a:off x="1" y="2572229"/>
        <a:ext cx="2564846" cy="1099220"/>
      </dsp:txXfrm>
    </dsp:sp>
    <dsp:sp modelId="{A70543BE-01B6-4F1A-B6C4-0370A54A640C}">
      <dsp:nvSpPr>
        <dsp:cNvPr id="0" name=""/>
        <dsp:cNvSpPr/>
      </dsp:nvSpPr>
      <dsp:spPr>
        <a:xfrm rot="5400000">
          <a:off x="3955795" y="-1387682"/>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u="sng" kern="1200"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kern="1200" dirty="0"/>
        </a:p>
        <a:p>
          <a:pPr marL="171450" lvl="1" indent="-171450" algn="l" defTabSz="800100">
            <a:lnSpc>
              <a:spcPct val="90000"/>
            </a:lnSpc>
            <a:spcBef>
              <a:spcPct val="0"/>
            </a:spcBef>
            <a:spcAft>
              <a:spcPct val="15000"/>
            </a:spcAft>
            <a:buChar char="•"/>
          </a:pPr>
          <a:r>
            <a:rPr lang="zh-TW" altLang="en-US" sz="1800" kern="1200" dirty="0">
              <a:effectLst/>
              <a:latin typeface="微軟正黑體" panose="020B0604030504040204" pitchFamily="34" charset="-120"/>
              <a:ea typeface="微軟正黑體" panose="020B0604030504040204" pitchFamily="34" charset="-120"/>
            </a:rPr>
            <a:t>依各招生學校公告之分發序，依序進行現場撕榜作業</a:t>
          </a:r>
          <a:br>
            <a:rPr lang="en-US" altLang="zh-TW" sz="1800" kern="1200" dirty="0">
              <a:effectLst/>
              <a:latin typeface="微軟正黑體" panose="020B0604030504040204" pitchFamily="34" charset="-120"/>
              <a:ea typeface="微軟正黑體" panose="020B0604030504040204" pitchFamily="34" charset="-120"/>
            </a:rPr>
          </a:br>
          <a:r>
            <a:rPr lang="zh-TW" altLang="en-US" sz="1800" b="1" kern="1200" dirty="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kern="1200" dirty="0">
              <a:effectLst/>
              <a:latin typeface="微軟正黑體" panose="020B0604030504040204" pitchFamily="34" charset="-120"/>
              <a:ea typeface="微軟正黑體" panose="020B0604030504040204" pitchFamily="34" charset="-120"/>
            </a:rPr>
            <a:t>。</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rgbClr val="0070C0"/>
              </a:solidFill>
              <a:effectLst/>
              <a:latin typeface="微軟正黑體" panose="020B0604030504040204" pitchFamily="34" charset="-120"/>
              <a:ea typeface="微軟正黑體" panose="020B0604030504040204" pitchFamily="34" charset="-120"/>
            </a:rPr>
            <a:t>一般生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rgbClr val="0070C0"/>
              </a:solidFill>
              <a:effectLst/>
              <a:latin typeface="微軟正黑體" panose="020B0604030504040204" pitchFamily="34" charset="-120"/>
              <a:ea typeface="微軟正黑體" panose="020B0604030504040204" pitchFamily="34" charset="-120"/>
            </a:rPr>
            <a:t>(</a:t>
          </a:r>
          <a:r>
            <a:rPr lang="zh-TW" sz="1800" kern="12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a:solidFill>
                <a:srgbClr val="0070C0"/>
              </a:solidFill>
              <a:effectLst/>
              <a:latin typeface="微軟正黑體" panose="020B0604030504040204" pitchFamily="34" charset="-120"/>
              <a:ea typeface="微軟正黑體" panose="020B0604030504040204" pitchFamily="34" charset="-120"/>
            </a:rPr>
            <a:t>)</a:t>
          </a:r>
          <a:endParaRPr lang="zh-TW"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64846" y="245137"/>
        <a:ext cx="7494751" cy="447098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EAD2B-BD31-4C82-AF32-4FE59247486A}">
      <dsp:nvSpPr>
        <dsp:cNvPr id="0" name=""/>
        <dsp:cNvSpPr/>
      </dsp:nvSpPr>
      <dsp:spPr>
        <a:xfrm>
          <a:off x="0" y="0"/>
          <a:ext cx="3414475" cy="6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zh-TW" altLang="en-US" sz="2200" kern="1200" dirty="0">
              <a:latin typeface="微軟正黑體" panose="020B0604030504040204" pitchFamily="34" charset="-120"/>
              <a:ea typeface="微軟正黑體" panose="020B0604030504040204" pitchFamily="34" charset="-120"/>
            </a:rPr>
            <a:t>報名與資格審查</a:t>
          </a:r>
        </a:p>
      </dsp:txBody>
      <dsp:txXfrm>
        <a:off x="20487" y="20487"/>
        <a:ext cx="2577852" cy="658497"/>
      </dsp:txXfrm>
    </dsp:sp>
    <dsp:sp modelId="{6FFB0566-9872-4C8D-BC98-C0767645F8F7}">
      <dsp:nvSpPr>
        <dsp:cNvPr id="0" name=""/>
        <dsp:cNvSpPr/>
      </dsp:nvSpPr>
      <dsp:spPr>
        <a:xfrm>
          <a:off x="0" y="811498"/>
          <a:ext cx="3414475" cy="6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50000"/>
            </a:lnSpc>
            <a:spcBef>
              <a:spcPct val="0"/>
            </a:spcBef>
            <a:spcAft>
              <a:spcPts val="0"/>
            </a:spcAft>
            <a:buNone/>
          </a:pPr>
          <a:r>
            <a:rPr lang="zh-TW" altLang="en-US" sz="2200" kern="1200" dirty="0">
              <a:latin typeface="微軟正黑體" panose="020B0604030504040204" pitchFamily="34" charset="-120"/>
              <a:ea typeface="微軟正黑體" panose="020B0604030504040204" pitchFamily="34" charset="-120"/>
            </a:rPr>
            <a:t>公告資格審查結果</a:t>
          </a:r>
          <a:r>
            <a:rPr lang="en-US" altLang="zh-TW" sz="1800" kern="1200" dirty="0">
              <a:latin typeface="微軟正黑體" panose="020B0604030504040204" pitchFamily="34" charset="-120"/>
              <a:ea typeface="微軟正黑體" panose="020B0604030504040204" pitchFamily="34" charset="-120"/>
            </a:rPr>
            <a:t>(</a:t>
          </a:r>
          <a:r>
            <a:rPr lang="zh-TW" altLang="en-US" sz="1800" kern="1200" dirty="0">
              <a:latin typeface="微軟正黑體" panose="020B0604030504040204" pitchFamily="34" charset="-120"/>
              <a:ea typeface="微軟正黑體" panose="020B0604030504040204" pitchFamily="34" charset="-120"/>
            </a:rPr>
            <a:t>含直接入班</a:t>
          </a:r>
          <a:r>
            <a:rPr lang="en-US" altLang="zh-TW" sz="1800" kern="1200" dirty="0">
              <a:latin typeface="微軟正黑體" panose="020B0604030504040204" pitchFamily="34" charset="-120"/>
              <a:ea typeface="微軟正黑體" panose="020B0604030504040204" pitchFamily="34" charset="-120"/>
            </a:rPr>
            <a:t>)</a:t>
          </a:r>
          <a:endParaRPr lang="zh-TW" altLang="en-US" sz="1800" kern="1200" dirty="0">
            <a:latin typeface="微軟正黑體" panose="020B0604030504040204" pitchFamily="34" charset="-120"/>
            <a:ea typeface="微軟正黑體" panose="020B0604030504040204" pitchFamily="34" charset="-120"/>
          </a:endParaRPr>
        </a:p>
      </dsp:txBody>
      <dsp:txXfrm>
        <a:off x="20487" y="831985"/>
        <a:ext cx="2663867" cy="658497"/>
      </dsp:txXfrm>
    </dsp:sp>
    <dsp:sp modelId="{331477F0-E9C0-49CD-A55A-417B978DB536}">
      <dsp:nvSpPr>
        <dsp:cNvPr id="0" name=""/>
        <dsp:cNvSpPr/>
      </dsp:nvSpPr>
      <dsp:spPr>
        <a:xfrm>
          <a:off x="2" y="1593241"/>
          <a:ext cx="3414475" cy="6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0"/>
              <a:ea typeface="微軟正黑體" panose="020B0604030504040204" pitchFamily="34" charset="-120"/>
            </a:rPr>
            <a:t>科學能力檢定</a:t>
          </a:r>
        </a:p>
      </dsp:txBody>
      <dsp:txXfrm>
        <a:off x="20489" y="1613728"/>
        <a:ext cx="2663867" cy="658497"/>
      </dsp:txXfrm>
    </dsp:sp>
    <dsp:sp modelId="{47037EF6-63FA-4F12-8BAB-868A14167365}">
      <dsp:nvSpPr>
        <dsp:cNvPr id="0" name=""/>
        <dsp:cNvSpPr/>
      </dsp:nvSpPr>
      <dsp:spPr>
        <a:xfrm>
          <a:off x="0" y="2352733"/>
          <a:ext cx="3414475" cy="6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0"/>
              <a:ea typeface="微軟正黑體" panose="020B0604030504040204" pitchFamily="34" charset="-120"/>
            </a:rPr>
            <a:t>實驗實作</a:t>
          </a:r>
        </a:p>
      </dsp:txBody>
      <dsp:txXfrm>
        <a:off x="20487" y="2373220"/>
        <a:ext cx="2663867" cy="658497"/>
      </dsp:txXfrm>
    </dsp:sp>
    <dsp:sp modelId="{A7BF7C6B-62D9-4045-940B-B01AA6FB0340}">
      <dsp:nvSpPr>
        <dsp:cNvPr id="0" name=""/>
        <dsp:cNvSpPr/>
      </dsp:nvSpPr>
      <dsp:spPr>
        <a:xfrm>
          <a:off x="4" y="3110491"/>
          <a:ext cx="3414475" cy="6994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0"/>
              <a:ea typeface="微軟正黑體" panose="020B0604030504040204" pitchFamily="34" charset="-120"/>
            </a:rPr>
            <a:t>公告成績與放榜</a:t>
          </a:r>
        </a:p>
      </dsp:txBody>
      <dsp:txXfrm>
        <a:off x="20491" y="3130978"/>
        <a:ext cx="2663867" cy="658497"/>
      </dsp:txXfrm>
    </dsp:sp>
    <dsp:sp modelId="{D94828EB-1861-4AFB-AF5D-5EE30639A9FB}">
      <dsp:nvSpPr>
        <dsp:cNvPr id="0" name=""/>
        <dsp:cNvSpPr/>
      </dsp:nvSpPr>
      <dsp:spPr>
        <a:xfrm>
          <a:off x="2959819" y="511002"/>
          <a:ext cx="454656" cy="454656"/>
        </a:xfrm>
        <a:prstGeom prst="downArrow">
          <a:avLst>
            <a:gd name="adj1" fmla="val 55000"/>
            <a:gd name="adj2" fmla="val 45000"/>
          </a:avLst>
        </a:prstGeom>
        <a:solidFill>
          <a:schemeClr val="accent5"/>
        </a:solidFill>
        <a:ln w="12700" cap="flat" cmpd="sng" algn="ctr">
          <a:noFill/>
          <a:prstDash val="solid"/>
        </a:ln>
        <a:effectLst>
          <a:outerShdw blurRad="50800" dist="38100" dir="2700000" algn="tl" rotWithShape="0">
            <a:prstClr val="black">
              <a:alpha val="40000"/>
            </a:prstClr>
          </a:outerShdw>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zh-TW" altLang="en-US" sz="1900" kern="1200">
            <a:latin typeface="標楷體" panose="03000509000000000000" pitchFamily="65" charset="-120"/>
            <a:ea typeface="標楷體" panose="03000509000000000000" pitchFamily="65" charset="-120"/>
          </a:endParaRPr>
        </a:p>
      </dsp:txBody>
      <dsp:txXfrm>
        <a:off x="3062117" y="511002"/>
        <a:ext cx="250060" cy="342129"/>
      </dsp:txXfrm>
    </dsp:sp>
    <dsp:sp modelId="{A7C2DC0E-2191-4875-A1F9-6FF547B50DFB}">
      <dsp:nvSpPr>
        <dsp:cNvPr id="0" name=""/>
        <dsp:cNvSpPr/>
      </dsp:nvSpPr>
      <dsp:spPr>
        <a:xfrm>
          <a:off x="2927648" y="1272614"/>
          <a:ext cx="454656" cy="454656"/>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zh-TW" altLang="en-US" sz="1900" kern="1200">
            <a:latin typeface="標楷體" panose="03000509000000000000" pitchFamily="65" charset="-120"/>
            <a:ea typeface="標楷體" panose="03000509000000000000" pitchFamily="65" charset="-120"/>
          </a:endParaRPr>
        </a:p>
      </dsp:txBody>
      <dsp:txXfrm>
        <a:off x="3029946" y="1272614"/>
        <a:ext cx="250060" cy="342129"/>
      </dsp:txXfrm>
    </dsp:sp>
    <dsp:sp modelId="{A4A400B0-AD9F-4229-B791-6E3A1A552CEC}">
      <dsp:nvSpPr>
        <dsp:cNvPr id="0" name=""/>
        <dsp:cNvSpPr/>
      </dsp:nvSpPr>
      <dsp:spPr>
        <a:xfrm>
          <a:off x="2927649" y="2079287"/>
          <a:ext cx="454656" cy="454656"/>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zh-TW" altLang="en-US" sz="1900" kern="1200">
            <a:latin typeface="標楷體" panose="03000509000000000000" pitchFamily="65" charset="-120"/>
            <a:ea typeface="標楷體" panose="03000509000000000000" pitchFamily="65" charset="-120"/>
          </a:endParaRPr>
        </a:p>
      </dsp:txBody>
      <dsp:txXfrm>
        <a:off x="3029947" y="2079287"/>
        <a:ext cx="250060" cy="342129"/>
      </dsp:txXfrm>
    </dsp:sp>
    <dsp:sp modelId="{91F920CF-539B-47EC-8EF4-314387277D67}">
      <dsp:nvSpPr>
        <dsp:cNvPr id="0" name=""/>
        <dsp:cNvSpPr/>
      </dsp:nvSpPr>
      <dsp:spPr>
        <a:xfrm>
          <a:off x="2927646" y="2784783"/>
          <a:ext cx="454656" cy="454656"/>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zh-TW" altLang="en-US" sz="1900" kern="1200">
            <a:latin typeface="標楷體" panose="03000509000000000000" pitchFamily="65" charset="-120"/>
            <a:ea typeface="標楷體" panose="03000509000000000000" pitchFamily="65" charset="-120"/>
          </a:endParaRPr>
        </a:p>
      </dsp:txBody>
      <dsp:txXfrm>
        <a:off x="3029944" y="2784783"/>
        <a:ext cx="250060" cy="34212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507795" y="-995304"/>
          <a:ext cx="7745868" cy="7745868"/>
        </a:xfrm>
        <a:prstGeom prst="blockArc">
          <a:avLst>
            <a:gd name="adj1" fmla="val 18900000"/>
            <a:gd name="adj2" fmla="val 2700000"/>
            <a:gd name="adj3" fmla="val 279"/>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647868" y="442464"/>
          <a:ext cx="9587239"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marL="0" lvl="0" indent="0" algn="l" defTabSz="889000">
            <a:lnSpc>
              <a:spcPct val="90000"/>
            </a:lnSpc>
            <a:spcBef>
              <a:spcPct val="0"/>
            </a:spcBef>
            <a:spcAft>
              <a:spcPct val="35000"/>
            </a:spcAft>
            <a:buNone/>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647868" y="442464"/>
        <a:ext cx="9587239" cy="885389"/>
      </dsp:txXfrm>
    </dsp:sp>
    <dsp:sp modelId="{DE850ADF-9C1E-488A-9DF1-F029F830B335}">
      <dsp:nvSpPr>
        <dsp:cNvPr id="0" name=""/>
        <dsp:cNvSpPr/>
      </dsp:nvSpPr>
      <dsp:spPr>
        <a:xfrm>
          <a:off x="94500" y="331790"/>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55482" y="1770778"/>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marL="0" lvl="0" indent="0" algn="l" defTabSz="889000">
            <a:lnSpc>
              <a:spcPct val="90000"/>
            </a:lnSpc>
            <a:spcBef>
              <a:spcPct val="0"/>
            </a:spcBef>
            <a:spcAft>
              <a:spcPct val="35000"/>
            </a:spcAft>
            <a:buFont typeface="Arial" pitchFamily="34" charset="0"/>
            <a:buNone/>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1155482" y="1770778"/>
        <a:ext cx="9079625" cy="885389"/>
      </dsp:txXfrm>
    </dsp:sp>
    <dsp:sp modelId="{C6FFC3BE-8935-417D-8086-B0718A464E47}">
      <dsp:nvSpPr>
        <dsp:cNvPr id="0" name=""/>
        <dsp:cNvSpPr/>
      </dsp:nvSpPr>
      <dsp:spPr>
        <a:xfrm>
          <a:off x="602114" y="1660104"/>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1155482" y="3099091"/>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marL="0" lvl="0" indent="0" algn="l" defTabSz="800100">
            <a:lnSpc>
              <a:spcPct val="90000"/>
            </a:lnSpc>
            <a:spcBef>
              <a:spcPct val="0"/>
            </a:spcBef>
            <a:spcAft>
              <a:spcPct val="35000"/>
            </a:spcAft>
            <a:buFont typeface="Arial" pitchFamily="34" charset="0"/>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：不會。</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1155482" y="3099091"/>
        <a:ext cx="9079625" cy="885389"/>
      </dsp:txXfrm>
    </dsp:sp>
    <dsp:sp modelId="{16B7F87A-9172-4A54-8166-DCF01A064F50}">
      <dsp:nvSpPr>
        <dsp:cNvPr id="0" name=""/>
        <dsp:cNvSpPr/>
      </dsp:nvSpPr>
      <dsp:spPr>
        <a:xfrm>
          <a:off x="602114" y="2988418"/>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3E016D-67B3-4758-AF54-59D29E1106E3}">
      <dsp:nvSpPr>
        <dsp:cNvPr id="0" name=""/>
        <dsp:cNvSpPr/>
      </dsp:nvSpPr>
      <dsp:spPr>
        <a:xfrm>
          <a:off x="647868" y="4303902"/>
          <a:ext cx="9587239" cy="1132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marL="0" lvl="0" indent="0" algn="l" defTabSz="800100">
            <a:lnSpc>
              <a:spcPct val="90000"/>
            </a:lnSpc>
            <a:spcBef>
              <a:spcPct val="0"/>
            </a:spcBef>
            <a:spcAft>
              <a:spcPct val="35000"/>
            </a:spcAft>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：如招生簡章無明確規定，原則上可報名考試，但在選填志願時，因未達門檻，無法</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zh-TW" altLang="en-US" sz="1800" kern="1200" dirty="0">
              <a:solidFill>
                <a:schemeClr val="bg1"/>
              </a:solidFill>
              <a:latin typeface="微軟正黑體" panose="020B0604030504040204" pitchFamily="34" charset="-120"/>
              <a:ea typeface="微軟正黑體" panose="020B0604030504040204" pitchFamily="34" charset="-120"/>
            </a:rPr>
            <a:t>       將有該校列入志願。</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647868" y="4303902"/>
        <a:ext cx="9587239" cy="1132394"/>
      </dsp:txXfrm>
    </dsp:sp>
    <dsp:sp modelId="{95FC8113-206E-490F-A096-640F8E4BD9FC}">
      <dsp:nvSpPr>
        <dsp:cNvPr id="0" name=""/>
        <dsp:cNvSpPr/>
      </dsp:nvSpPr>
      <dsp:spPr>
        <a:xfrm>
          <a:off x="94500" y="4316732"/>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F4C1A-0A0C-45B9-B14D-43560130C5B9}">
      <dsp:nvSpPr>
        <dsp:cNvPr id="0" name=""/>
        <dsp:cNvSpPr/>
      </dsp:nvSpPr>
      <dsp:spPr>
        <a:xfrm>
          <a:off x="0" y="391653"/>
          <a:ext cx="9720072" cy="498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386" tIns="499872" rIns="75438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2400"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應屆畢</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結</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dsp:txBody>
      <dsp:txXfrm>
        <a:off x="0" y="391653"/>
        <a:ext cx="9720072" cy="4989600"/>
      </dsp:txXfrm>
    </dsp:sp>
    <dsp:sp modelId="{CADA161A-D384-48A1-B3D7-F6A504990401}">
      <dsp:nvSpPr>
        <dsp:cNvPr id="0" name=""/>
        <dsp:cNvSpPr/>
      </dsp:nvSpPr>
      <dsp:spPr>
        <a:xfrm>
          <a:off x="486003" y="37413"/>
          <a:ext cx="680405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177" tIns="0" rIns="257177" bIns="0" numCol="1" spcCol="1270" anchor="ctr" anchorCtr="0">
          <a:noAutofit/>
        </a:bodyPr>
        <a:lstStyle/>
        <a:p>
          <a:pPr marL="0" lvl="0" indent="0" algn="l" defTabSz="1422400">
            <a:lnSpc>
              <a:spcPct val="90000"/>
            </a:lnSpc>
            <a:spcBef>
              <a:spcPct val="0"/>
            </a:spcBef>
            <a:spcAft>
              <a:spcPct val="35000"/>
            </a:spcAft>
            <a:buNone/>
          </a:pPr>
          <a:r>
            <a:rPr lang="zh-TW" altLang="en-US" sz="3200" b="0" kern="1200" dirty="0">
              <a:solidFill>
                <a:schemeClr val="bg1"/>
              </a:solidFill>
              <a:latin typeface="微軟正黑體" panose="020B0604030504040204" pitchFamily="34" charset="-120"/>
              <a:ea typeface="微軟正黑體" panose="020B0604030504040204" pitchFamily="34" charset="-120"/>
            </a:rPr>
            <a:t>申請資格</a:t>
          </a:r>
        </a:p>
      </dsp:txBody>
      <dsp:txXfrm>
        <a:off x="520588" y="71998"/>
        <a:ext cx="6734880" cy="6393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0" y="-160814"/>
          <a:ext cx="9278609" cy="12576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zh-TW" altLang="en-US" sz="4400" b="1" kern="1200" dirty="0"/>
            <a:t>學校</a:t>
          </a:r>
        </a:p>
      </dsp:txBody>
      <dsp:txXfrm>
        <a:off x="0" y="-160814"/>
        <a:ext cx="9278609" cy="1257688"/>
      </dsp:txXfrm>
    </dsp:sp>
    <dsp:sp modelId="{714B80D7-11D7-4FAA-9B1F-989E458A7C19}">
      <dsp:nvSpPr>
        <dsp:cNvPr id="0" name=""/>
        <dsp:cNvSpPr/>
      </dsp:nvSpPr>
      <dsp:spPr>
        <a:xfrm>
          <a:off x="0" y="985166"/>
          <a:ext cx="9269534" cy="4172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a:solidFill>
                <a:schemeClr val="tx1"/>
              </a:solidFill>
              <a:latin typeface="+mn-ea"/>
              <a:ea typeface="+mn-ea"/>
            </a:rPr>
            <a:t>市立士林高商、私立惇敍工商、私立金甌女中</a:t>
          </a:r>
          <a:br>
            <a:rPr lang="en-US" altLang="zh-TW" sz="3000" kern="1200" dirty="0">
              <a:solidFill>
                <a:schemeClr val="tx1"/>
              </a:solidFill>
              <a:latin typeface="+mn-ea"/>
              <a:ea typeface="+mn-ea"/>
            </a:rPr>
          </a:br>
          <a:r>
            <a:rPr lang="zh-TW" altLang="en-US" sz="3000" kern="1200" dirty="0">
              <a:solidFill>
                <a:schemeClr val="tx1"/>
              </a:solidFill>
              <a:latin typeface="+mn-ea"/>
              <a:ea typeface="+mn-ea"/>
            </a:rPr>
            <a:t>私立育達高中、私立景文高中、私立稻江高商</a:t>
          </a:r>
          <a:br>
            <a:rPr lang="en-US" altLang="zh-TW" sz="3000" kern="1200" dirty="0">
              <a:solidFill>
                <a:schemeClr val="tx1"/>
              </a:solidFill>
              <a:latin typeface="+mn-ea"/>
              <a:ea typeface="+mn-ea"/>
            </a:rPr>
          </a:br>
          <a:r>
            <a:rPr lang="zh-TW" altLang="en-US" sz="3000" kern="1200" dirty="0">
              <a:solidFill>
                <a:schemeClr val="tx1"/>
              </a:solidFill>
              <a:latin typeface="+mn-ea"/>
              <a:ea typeface="+mn-ea"/>
            </a:rPr>
            <a:t>私立華岡藝術學校、私立開平餐飲學校、私立協和祐德高中、</a:t>
          </a:r>
          <a:r>
            <a:rPr lang="zh-TW" sz="3000" kern="1200" dirty="0"/>
            <a:t>私立東方工商</a:t>
          </a:r>
          <a:r>
            <a:rPr lang="zh-TW" altLang="en-US" sz="3000" kern="1200" dirty="0"/>
            <a:t>、</a:t>
          </a:r>
          <a:r>
            <a:rPr lang="zh-TW" sz="3000" kern="1200" dirty="0"/>
            <a:t>私立泰北高中</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latin typeface="+mn-ea"/>
              <a:ea typeface="+mn-ea"/>
            </a:rPr>
            <a:t>臺北市特招專業群科甄選入學承辦學校：士林高商</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solidFill>
                <a:srgbClr val="FF0000"/>
              </a:solidFill>
              <a:latin typeface="+mn-ea"/>
              <a:ea typeface="+mn-ea"/>
            </a:rPr>
            <a:t>各校招生科別及測驗方式請看簡章</a:t>
          </a:r>
        </a:p>
      </dsp:txBody>
      <dsp:txXfrm>
        <a:off x="0" y="985166"/>
        <a:ext cx="9269534" cy="41723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463F0-F6C6-45B0-9E63-4A97D68BEAB6}">
      <dsp:nvSpPr>
        <dsp:cNvPr id="0" name=""/>
        <dsp:cNvSpPr/>
      </dsp:nvSpPr>
      <dsp:spPr>
        <a:xfrm rot="5400000">
          <a:off x="5718626" y="-2207234"/>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kern="1200" spc="200" dirty="0">
              <a:solidFill>
                <a:srgbClr val="FF0000"/>
              </a:solidFill>
              <a:latin typeface="微軟正黑體" panose="020B0604030504040204" pitchFamily="34" charset="-120"/>
              <a:ea typeface="微軟正黑體" panose="020B0604030504040204" pitchFamily="34" charset="-120"/>
            </a:rPr>
            <a:t>每三個月輪調一次為原則</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217118"/>
        <a:ext cx="5903402" cy="1115018"/>
      </dsp:txXfrm>
    </dsp:sp>
    <dsp:sp modelId="{ACF2282B-1BCF-4741-B23B-63BADC4DAF9A}">
      <dsp:nvSpPr>
        <dsp:cNvPr id="0" name=""/>
        <dsp:cNvSpPr/>
      </dsp:nvSpPr>
      <dsp:spPr>
        <a:xfrm>
          <a:off x="0" y="13059"/>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輪調式</a:t>
          </a:r>
        </a:p>
      </dsp:txBody>
      <dsp:txXfrm>
        <a:off x="75400" y="88459"/>
        <a:ext cx="3203794" cy="1393773"/>
      </dsp:txXfrm>
    </dsp:sp>
    <dsp:sp modelId="{0EC8481D-716E-40D0-927B-AB6698E3F180}">
      <dsp:nvSpPr>
        <dsp:cNvPr id="0" name=""/>
        <dsp:cNvSpPr/>
      </dsp:nvSpPr>
      <dsp:spPr>
        <a:xfrm rot="5400000">
          <a:off x="5718626" y="-585431"/>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kern="12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1838921"/>
        <a:ext cx="5903402" cy="1115018"/>
      </dsp:txXfrm>
    </dsp:sp>
    <dsp:sp modelId="{56CE07D7-FA1D-432A-8C1E-747EF14A056A}">
      <dsp:nvSpPr>
        <dsp:cNvPr id="0" name=""/>
        <dsp:cNvSpPr/>
      </dsp:nvSpPr>
      <dsp:spPr>
        <a:xfrm>
          <a:off x="0" y="1624142"/>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階梯式</a:t>
          </a:r>
        </a:p>
      </dsp:txBody>
      <dsp:txXfrm>
        <a:off x="75400" y="1699542"/>
        <a:ext cx="3203794" cy="1393773"/>
      </dsp:txXfrm>
    </dsp:sp>
    <dsp:sp modelId="{D004DCC9-DD72-4238-A022-DD95E8B0CDDC}">
      <dsp:nvSpPr>
        <dsp:cNvPr id="0" name=""/>
        <dsp:cNvSpPr/>
      </dsp:nvSpPr>
      <dsp:spPr>
        <a:xfrm rot="5400000">
          <a:off x="5718626" y="1036370"/>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kern="12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kern="1200" spc="200" dirty="0">
              <a:latin typeface="微軟正黑體" panose="020B0604030504040204" pitchFamily="34" charset="-120"/>
              <a:ea typeface="微軟正黑體" panose="020B0604030504040204" pitchFamily="34" charset="-120"/>
            </a:rPr>
            <a:t>至建教合作機構接受職業技能訓練。</a:t>
          </a:r>
          <a:endParaRPr lang="zh-TW" altLang="en-US" sz="1800" kern="1200" dirty="0"/>
        </a:p>
      </dsp:txBody>
      <dsp:txXfrm rot="-5400000">
        <a:off x="3354594" y="3460722"/>
        <a:ext cx="5903402" cy="1115018"/>
      </dsp:txXfrm>
    </dsp:sp>
    <dsp:sp modelId="{91BD6282-CDB9-4246-B451-4418007F5FEE}">
      <dsp:nvSpPr>
        <dsp:cNvPr id="0" name=""/>
        <dsp:cNvSpPr/>
      </dsp:nvSpPr>
      <dsp:spPr>
        <a:xfrm>
          <a:off x="0" y="3245945"/>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實習式</a:t>
          </a:r>
        </a:p>
      </dsp:txBody>
      <dsp:txXfrm>
        <a:off x="75400" y="3321345"/>
        <a:ext cx="3203794" cy="1393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DAAED-B2F4-4FD2-ADDB-F51AEBC1A168}">
      <dsp:nvSpPr>
        <dsp:cNvPr id="0" name=""/>
        <dsp:cNvSpPr/>
      </dsp:nvSpPr>
      <dsp:spPr>
        <a:xfrm>
          <a:off x="0" y="430279"/>
          <a:ext cx="4642018" cy="302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t>甄選入學</a:t>
          </a:r>
        </a:p>
        <a:p>
          <a:pPr marL="342900" lvl="2" indent="-171450" algn="l" defTabSz="800100">
            <a:lnSpc>
              <a:spcPct val="90000"/>
            </a:lnSpc>
            <a:spcBef>
              <a:spcPct val="0"/>
            </a:spcBef>
            <a:spcAft>
              <a:spcPct val="15000"/>
            </a:spcAft>
            <a:buChar char="•"/>
          </a:pPr>
          <a:r>
            <a:rPr lang="zh-TW" altLang="en-US" sz="1800" kern="1200" dirty="0"/>
            <a:t>藝術才能班</a:t>
          </a:r>
        </a:p>
        <a:p>
          <a:pPr marL="342900" lvl="2" indent="-171450" algn="l" defTabSz="800100">
            <a:lnSpc>
              <a:spcPct val="90000"/>
            </a:lnSpc>
            <a:spcBef>
              <a:spcPct val="0"/>
            </a:spcBef>
            <a:spcAft>
              <a:spcPct val="15000"/>
            </a:spcAft>
            <a:buChar char="•"/>
          </a:pPr>
          <a:r>
            <a:rPr lang="zh-TW" altLang="en-US" sz="1800" kern="1200" dirty="0"/>
            <a:t>體育班</a:t>
          </a:r>
        </a:p>
        <a:p>
          <a:pPr marL="342900" lvl="2" indent="-171450" algn="l" defTabSz="800100">
            <a:lnSpc>
              <a:spcPct val="90000"/>
            </a:lnSpc>
            <a:spcBef>
              <a:spcPct val="0"/>
            </a:spcBef>
            <a:spcAft>
              <a:spcPct val="15000"/>
            </a:spcAft>
            <a:buChar char="•"/>
          </a:pPr>
          <a:r>
            <a:rPr lang="zh-TW" altLang="en-US" sz="1800" kern="1200" dirty="0"/>
            <a:t>科學班</a:t>
          </a:r>
        </a:p>
        <a:p>
          <a:pPr marL="342900" lvl="2" indent="-171450" algn="l" defTabSz="800100">
            <a:lnSpc>
              <a:spcPct val="90000"/>
            </a:lnSpc>
            <a:spcBef>
              <a:spcPct val="0"/>
            </a:spcBef>
            <a:spcAft>
              <a:spcPct val="15000"/>
            </a:spcAft>
            <a:buChar char="•"/>
          </a:pPr>
          <a:r>
            <a:rPr lang="zh-TW" altLang="en-US" sz="1800" kern="1200" dirty="0"/>
            <a:t>專業群科</a:t>
          </a:r>
        </a:p>
        <a:p>
          <a:pPr marL="228600" lvl="1" indent="-228600" algn="l" defTabSz="1066800">
            <a:lnSpc>
              <a:spcPct val="90000"/>
            </a:lnSpc>
            <a:spcBef>
              <a:spcPct val="0"/>
            </a:spcBef>
            <a:spcAft>
              <a:spcPct val="15000"/>
            </a:spcAft>
            <a:buChar char="•"/>
          </a:pPr>
          <a:r>
            <a:rPr lang="zh-TW" altLang="en-US" sz="2400" b="1" kern="1200" dirty="0"/>
            <a:t>考試分發入學</a:t>
          </a:r>
        </a:p>
      </dsp:txBody>
      <dsp:txXfrm>
        <a:off x="0" y="430279"/>
        <a:ext cx="4642018" cy="3024000"/>
      </dsp:txXfrm>
    </dsp:sp>
    <dsp:sp modelId="{ECBF979E-BE43-4F41-9BB0-74169DA0165F}">
      <dsp:nvSpPr>
        <dsp:cNvPr id="0" name=""/>
        <dsp:cNvSpPr/>
      </dsp:nvSpPr>
      <dsp:spPr>
        <a:xfrm>
          <a:off x="232100" y="28950"/>
          <a:ext cx="3249412" cy="4898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特色招生</a:t>
          </a:r>
        </a:p>
      </dsp:txBody>
      <dsp:txXfrm>
        <a:off x="256014" y="52864"/>
        <a:ext cx="3201584" cy="442061"/>
      </dsp:txXfrm>
    </dsp:sp>
    <dsp:sp modelId="{30C72875-AEDE-48D4-B9D6-384E1859DADF}">
      <dsp:nvSpPr>
        <dsp:cNvPr id="0" name=""/>
        <dsp:cNvSpPr/>
      </dsp:nvSpPr>
      <dsp:spPr>
        <a:xfrm>
          <a:off x="0" y="3832271"/>
          <a:ext cx="4642018" cy="158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t>建教合作班</a:t>
          </a:r>
        </a:p>
        <a:p>
          <a:pPr marL="228600" lvl="1" indent="-228600" algn="l" defTabSz="889000">
            <a:lnSpc>
              <a:spcPct val="90000"/>
            </a:lnSpc>
            <a:spcBef>
              <a:spcPct val="0"/>
            </a:spcBef>
            <a:spcAft>
              <a:spcPct val="15000"/>
            </a:spcAft>
            <a:buChar char="•"/>
          </a:pPr>
          <a:r>
            <a:rPr lang="zh-TW" altLang="en-US" sz="2000" kern="1200" dirty="0"/>
            <a:t>重點運動項目</a:t>
          </a:r>
        </a:p>
        <a:p>
          <a:pPr marL="228600" lvl="1" indent="-228600" algn="l" defTabSz="889000">
            <a:lnSpc>
              <a:spcPct val="90000"/>
            </a:lnSpc>
            <a:spcBef>
              <a:spcPct val="0"/>
            </a:spcBef>
            <a:spcAft>
              <a:spcPct val="15000"/>
            </a:spcAft>
            <a:buChar char="•"/>
          </a:pPr>
          <a:r>
            <a:rPr lang="zh-TW" altLang="en-US" sz="2000" kern="1200" dirty="0"/>
            <a:t>未受政府補助私校獨立招生</a:t>
          </a:r>
        </a:p>
      </dsp:txBody>
      <dsp:txXfrm>
        <a:off x="0" y="3832271"/>
        <a:ext cx="4642018" cy="1587600"/>
      </dsp:txXfrm>
    </dsp:sp>
    <dsp:sp modelId="{D2A5960D-1561-4F69-8E00-EC8A95B356B7}">
      <dsp:nvSpPr>
        <dsp:cNvPr id="0" name=""/>
        <dsp:cNvSpPr/>
      </dsp:nvSpPr>
      <dsp:spPr>
        <a:xfrm>
          <a:off x="232100" y="3486679"/>
          <a:ext cx="3249412" cy="4341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其他</a:t>
          </a:r>
        </a:p>
      </dsp:txBody>
      <dsp:txXfrm>
        <a:off x="253294" y="3507873"/>
        <a:ext cx="3207024" cy="3917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FCF41-1ED8-4726-9324-A6C57C3F01FB}">
      <dsp:nvSpPr>
        <dsp:cNvPr id="0" name=""/>
        <dsp:cNvSpPr/>
      </dsp:nvSpPr>
      <dsp:spPr>
        <a:xfrm>
          <a:off x="0" y="986629"/>
          <a:ext cx="9461719"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大學設備與業界師資</a:t>
          </a:r>
        </a:p>
      </dsp:txBody>
      <dsp:txXfrm>
        <a:off x="0" y="1330649"/>
        <a:ext cx="9117699" cy="688040"/>
      </dsp:txXfrm>
    </dsp:sp>
    <dsp:sp modelId="{21912E3E-0CC9-49BC-8CF0-E3EE2B7CD91C}">
      <dsp:nvSpPr>
        <dsp:cNvPr id="0" name=""/>
        <dsp:cNvSpPr/>
      </dsp:nvSpPr>
      <dsp:spPr>
        <a:xfrm>
          <a:off x="1748525" y="1445536"/>
          <a:ext cx="7713194"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鼓勵考取證照</a:t>
          </a:r>
        </a:p>
      </dsp:txBody>
      <dsp:txXfrm>
        <a:off x="1748525" y="1789556"/>
        <a:ext cx="7369174" cy="688040"/>
      </dsp:txXfrm>
    </dsp:sp>
    <dsp:sp modelId="{EF4A4664-DF62-492A-A59F-62E156450CD7}">
      <dsp:nvSpPr>
        <dsp:cNvPr id="0" name=""/>
        <dsp:cNvSpPr/>
      </dsp:nvSpPr>
      <dsp:spPr>
        <a:xfrm>
          <a:off x="3497051" y="1904444"/>
          <a:ext cx="5964668"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重視專題製作</a:t>
          </a:r>
        </a:p>
      </dsp:txBody>
      <dsp:txXfrm>
        <a:off x="3497051" y="2248464"/>
        <a:ext cx="5620648" cy="688040"/>
      </dsp:txXfrm>
    </dsp:sp>
    <dsp:sp modelId="{1A4235CC-5986-47F7-893D-1552CF546CEB}">
      <dsp:nvSpPr>
        <dsp:cNvPr id="0" name=""/>
        <dsp:cNvSpPr/>
      </dsp:nvSpPr>
      <dsp:spPr>
        <a:xfrm>
          <a:off x="5246523" y="2363031"/>
          <a:ext cx="4215196"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彈性課程規劃</a:t>
          </a:r>
        </a:p>
      </dsp:txBody>
      <dsp:txXfrm>
        <a:off x="5246523" y="2707051"/>
        <a:ext cx="3871176" cy="688040"/>
      </dsp:txXfrm>
    </dsp:sp>
    <dsp:sp modelId="{F2713AE8-E719-4F7D-A502-1E76C0A6CD3E}">
      <dsp:nvSpPr>
        <dsp:cNvPr id="0" name=""/>
        <dsp:cNvSpPr/>
      </dsp:nvSpPr>
      <dsp:spPr>
        <a:xfrm>
          <a:off x="6995049" y="2821938"/>
          <a:ext cx="2466670"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落實校外實習</a:t>
          </a:r>
        </a:p>
      </dsp:txBody>
      <dsp:txXfrm>
        <a:off x="6995049" y="3165958"/>
        <a:ext cx="2122650" cy="68804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CE39A-CEFE-45BB-8D0D-BBE83C93ACF5}">
      <dsp:nvSpPr>
        <dsp:cNvPr id="0" name=""/>
        <dsp:cNvSpPr/>
      </dsp:nvSpPr>
      <dsp:spPr>
        <a:xfrm>
          <a:off x="48721" y="2733"/>
          <a:ext cx="6087094" cy="639140"/>
        </a:xfrm>
        <a:prstGeom prst="roundRect">
          <a:avLst>
            <a:gd name="adj" fmla="val 10000"/>
          </a:avLst>
        </a:prstGeom>
        <a:solidFill>
          <a:srgbClr val="6600C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五專完全免試入學</a:t>
          </a:r>
        </a:p>
      </dsp:txBody>
      <dsp:txXfrm>
        <a:off x="67441" y="21453"/>
        <a:ext cx="6049654" cy="601700"/>
      </dsp:txXfrm>
    </dsp:sp>
    <dsp:sp modelId="{D9467084-CDFA-4AB4-88C0-F5617AA9EB33}">
      <dsp:nvSpPr>
        <dsp:cNvPr id="0" name=""/>
        <dsp:cNvSpPr/>
      </dsp:nvSpPr>
      <dsp:spPr>
        <a:xfrm rot="5400000">
          <a:off x="2972430" y="657852"/>
          <a:ext cx="239677"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rot="-5400000">
        <a:off x="3005986" y="681820"/>
        <a:ext cx="172567" cy="167774"/>
      </dsp:txXfrm>
    </dsp:sp>
    <dsp:sp modelId="{B69EF004-6D3F-4C72-8CD0-A21D72F9DEA6}">
      <dsp:nvSpPr>
        <dsp:cNvPr id="0" name=""/>
        <dsp:cNvSpPr/>
      </dsp:nvSpPr>
      <dsp:spPr>
        <a:xfrm>
          <a:off x="7382" y="961443"/>
          <a:ext cx="6169773" cy="639140"/>
        </a:xfrm>
        <a:prstGeom prst="roundRect">
          <a:avLst>
            <a:gd name="adj" fmla="val 10000"/>
          </a:avLst>
        </a:prstGeom>
        <a:solidFill>
          <a:srgbClr val="FF993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國中教育會考</a:t>
          </a:r>
        </a:p>
      </dsp:txBody>
      <dsp:txXfrm>
        <a:off x="26102" y="980163"/>
        <a:ext cx="6132333" cy="601700"/>
      </dsp:txXfrm>
    </dsp:sp>
    <dsp:sp modelId="{DDE17ACA-FB47-4EA3-B3A1-51BEB767A3DC}">
      <dsp:nvSpPr>
        <dsp:cNvPr id="0" name=""/>
        <dsp:cNvSpPr/>
      </dsp:nvSpPr>
      <dsp:spPr>
        <a:xfrm rot="5497246">
          <a:off x="2970803" y="1601170"/>
          <a:ext cx="216676"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rot="-5400000">
        <a:off x="2993777" y="1636652"/>
        <a:ext cx="172567" cy="151673"/>
      </dsp:txXfrm>
    </dsp:sp>
    <dsp:sp modelId="{00932726-DBBC-4C03-9BA9-3C5F121BAAD5}">
      <dsp:nvSpPr>
        <dsp:cNvPr id="0" name=""/>
        <dsp:cNvSpPr/>
      </dsp:nvSpPr>
      <dsp:spPr>
        <a:xfrm>
          <a:off x="11639" y="1889369"/>
          <a:ext cx="6108748"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五專優先免試入學</a:t>
          </a:r>
        </a:p>
      </dsp:txBody>
      <dsp:txXfrm>
        <a:off x="30359" y="1908089"/>
        <a:ext cx="6071308" cy="601700"/>
      </dsp:txXfrm>
    </dsp:sp>
    <dsp:sp modelId="{3F63D755-0416-437B-A0EE-DB5A3315B0EE}">
      <dsp:nvSpPr>
        <dsp:cNvPr id="0" name=""/>
        <dsp:cNvSpPr/>
      </dsp:nvSpPr>
      <dsp:spPr>
        <a:xfrm rot="5308802">
          <a:off x="2947711" y="2559880"/>
          <a:ext cx="262858"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rot="-5400000">
        <a:off x="2991811" y="2572271"/>
        <a:ext cx="172567" cy="184001"/>
      </dsp:txXfrm>
    </dsp:sp>
    <dsp:sp modelId="{6D0940DE-5D4C-4D80-879A-552621E9B2C9}">
      <dsp:nvSpPr>
        <dsp:cNvPr id="0" name=""/>
        <dsp:cNvSpPr/>
      </dsp:nvSpPr>
      <dsp:spPr>
        <a:xfrm>
          <a:off x="56059" y="2878864"/>
          <a:ext cx="6072419"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北、中、南區五專聯合免試入學</a:t>
          </a:r>
        </a:p>
      </dsp:txBody>
      <dsp:txXfrm>
        <a:off x="74779" y="2897584"/>
        <a:ext cx="6034979" cy="601700"/>
      </dsp:txXfrm>
    </dsp:sp>
    <dsp:sp modelId="{F8E2226E-A1FF-405B-B86D-6A24EFE37960}">
      <dsp:nvSpPr>
        <dsp:cNvPr id="0" name=""/>
        <dsp:cNvSpPr/>
      </dsp:nvSpPr>
      <dsp:spPr>
        <a:xfrm rot="5400000">
          <a:off x="2972430" y="3533982"/>
          <a:ext cx="239677"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rot="-5400000">
        <a:off x="3005986" y="3557950"/>
        <a:ext cx="172567" cy="167774"/>
      </dsp:txXfrm>
    </dsp:sp>
    <dsp:sp modelId="{DAA0B98B-71C7-4412-98F2-C3F1E8CA7C4D}">
      <dsp:nvSpPr>
        <dsp:cNvPr id="0" name=""/>
        <dsp:cNvSpPr/>
      </dsp:nvSpPr>
      <dsp:spPr>
        <a:xfrm>
          <a:off x="34341" y="3837574"/>
          <a:ext cx="6115855"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各校五專免試續招</a:t>
          </a:r>
        </a:p>
      </dsp:txBody>
      <dsp:txXfrm>
        <a:off x="53061" y="3856294"/>
        <a:ext cx="6078415" cy="6017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39348" y="-2805704"/>
          <a:ext cx="693208"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競賽</a:t>
          </a:r>
          <a:r>
            <a:rPr lang="en-US" altLang="zh-TW" sz="1800" kern="1200" dirty="0">
              <a:latin typeface="+mj-ea"/>
              <a:ea typeface="+mj-ea"/>
            </a:rPr>
            <a:t>(</a:t>
          </a:r>
          <a:r>
            <a:rPr lang="zh-TW" altLang="en-US" sz="1800" kern="1200" dirty="0">
              <a:latin typeface="+mj-ea"/>
              <a:ea typeface="+mj-ea"/>
            </a:rPr>
            <a:t>國際性、全國性、區域及縣市競賽等</a:t>
          </a:r>
          <a:r>
            <a:rPr lang="en-US" altLang="zh-TW" sz="1800" kern="1200" dirty="0">
              <a:latin typeface="+mj-ea"/>
              <a:ea typeface="+mj-ea"/>
            </a:rPr>
            <a:t>)</a:t>
          </a:r>
          <a:endParaRPr lang="zh-TW" altLang="en-US" sz="1800" kern="1200" dirty="0">
            <a:latin typeface="+mj-ea"/>
            <a:ea typeface="+mj-ea"/>
          </a:endParaRPr>
        </a:p>
        <a:p>
          <a:pPr marL="171450" lvl="1" indent="-171450" algn="l" defTabSz="800100">
            <a:lnSpc>
              <a:spcPct val="90000"/>
            </a:lnSpc>
            <a:spcBef>
              <a:spcPct val="0"/>
            </a:spcBef>
            <a:spcAft>
              <a:spcPct val="15000"/>
            </a:spcAft>
            <a:buChar char="•"/>
          </a:pPr>
          <a:r>
            <a:rPr lang="zh-TW" altLang="en-US" sz="1800" kern="1200" dirty="0">
              <a:latin typeface="+mj-ea"/>
              <a:ea typeface="+mj-ea"/>
            </a:rPr>
            <a:t>服務學習</a:t>
          </a:r>
          <a:r>
            <a:rPr lang="en-US" altLang="zh-TW" sz="1800" kern="1200" dirty="0">
              <a:latin typeface="+mj-ea"/>
              <a:ea typeface="+mj-ea"/>
            </a:rPr>
            <a:t>(</a:t>
          </a:r>
          <a:r>
            <a:rPr lang="zh-TW" altLang="en-US" sz="1800" kern="1200" dirty="0">
              <a:latin typeface="+mj-ea"/>
              <a:ea typeface="+mj-ea"/>
            </a:rPr>
            <a:t>包含班級幹部、小老師及社團幹部等</a:t>
          </a:r>
          <a:r>
            <a:rPr lang="en-US" altLang="zh-TW" sz="1800" kern="1200" dirty="0">
              <a:latin typeface="+mj-ea"/>
              <a:ea typeface="+mj-ea"/>
            </a:rPr>
            <a:t>)</a:t>
          </a:r>
          <a:endParaRPr lang="zh-TW" altLang="en-US" sz="1800" kern="1200" dirty="0">
            <a:latin typeface="+mj-ea"/>
            <a:ea typeface="+mj-ea"/>
          </a:endParaRPr>
        </a:p>
      </dsp:txBody>
      <dsp:txXfrm rot="-5400000">
        <a:off x="3645504" y="121980"/>
        <a:ext cx="6447056" cy="625528"/>
      </dsp:txXfrm>
    </dsp:sp>
    <dsp:sp modelId="{A26A2264-9B47-4CE1-B9A5-CC216D59BE0C}">
      <dsp:nvSpPr>
        <dsp:cNvPr id="0" name=""/>
        <dsp:cNvSpPr/>
      </dsp:nvSpPr>
      <dsp:spPr>
        <a:xfrm>
          <a:off x="0" y="1488"/>
          <a:ext cx="3645504" cy="8665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多元學習表現</a:t>
          </a:r>
        </a:p>
      </dsp:txBody>
      <dsp:txXfrm>
        <a:off x="42300" y="43788"/>
        <a:ext cx="3560904" cy="781910"/>
      </dsp:txXfrm>
    </dsp:sp>
    <dsp:sp modelId="{A95649B2-ECB4-40F1-ABFF-CBD79C90B937}">
      <dsp:nvSpPr>
        <dsp:cNvPr id="0" name=""/>
        <dsp:cNvSpPr/>
      </dsp:nvSpPr>
      <dsp:spPr>
        <a:xfrm rot="5400000">
          <a:off x="6539348" y="-1895868"/>
          <a:ext cx="693208" cy="6480896"/>
        </a:xfrm>
        <a:prstGeom prst="round2SameRect">
          <a:avLst/>
        </a:prstGeom>
        <a:solidFill>
          <a:schemeClr val="accent2">
            <a:tint val="40000"/>
            <a:alpha val="90000"/>
            <a:hueOff val="-368373"/>
            <a:satOff val="2454"/>
            <a:lumOff val="224"/>
            <a:alphaOff val="0"/>
          </a:schemeClr>
        </a:solidFill>
        <a:ln w="12700" cap="flat" cmpd="sng" algn="ctr">
          <a:solidFill>
            <a:schemeClr val="accent2">
              <a:tint val="40000"/>
              <a:alpha val="90000"/>
              <a:hueOff val="-368373"/>
              <a:satOff val="245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技藝教育課程</a:t>
          </a:r>
          <a:r>
            <a:rPr lang="zh-TW" altLang="en-US" sz="1800" kern="1200" dirty="0">
              <a:solidFill>
                <a:srgbClr val="FF0000"/>
              </a:solidFill>
            </a:rPr>
            <a:t>以單一學期之百分制成績擇優採計</a:t>
          </a:r>
          <a:endParaRPr lang="zh-TW" altLang="en-US" sz="1800" kern="1200" dirty="0">
            <a:latin typeface="+mj-ea"/>
            <a:ea typeface="+mj-ea"/>
          </a:endParaRPr>
        </a:p>
      </dsp:txBody>
      <dsp:txXfrm rot="-5400000">
        <a:off x="3645504" y="1031816"/>
        <a:ext cx="6447056" cy="625528"/>
      </dsp:txXfrm>
    </dsp:sp>
    <dsp:sp modelId="{8B856DA0-6E9B-45A1-B68A-5629A9B8CE6B}">
      <dsp:nvSpPr>
        <dsp:cNvPr id="0" name=""/>
        <dsp:cNvSpPr/>
      </dsp:nvSpPr>
      <dsp:spPr>
        <a:xfrm>
          <a:off x="0" y="911324"/>
          <a:ext cx="3645504" cy="866510"/>
        </a:xfrm>
        <a:prstGeom prst="roundRect">
          <a:avLst/>
        </a:prstGeom>
        <a:solidFill>
          <a:schemeClr val="accent2">
            <a:hueOff val="-264675"/>
            <a:satOff val="298"/>
            <a:lumOff val="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技藝優良</a:t>
          </a:r>
        </a:p>
      </dsp:txBody>
      <dsp:txXfrm>
        <a:off x="42300" y="953624"/>
        <a:ext cx="3560904" cy="781910"/>
      </dsp:txXfrm>
    </dsp:sp>
    <dsp:sp modelId="{C5C1D9AA-87D1-4844-B5AD-775A2E1DFD9E}">
      <dsp:nvSpPr>
        <dsp:cNvPr id="0" name=""/>
        <dsp:cNvSpPr/>
      </dsp:nvSpPr>
      <dsp:spPr>
        <a:xfrm rot="5400000">
          <a:off x="6539348" y="-986032"/>
          <a:ext cx="693208" cy="6480896"/>
        </a:xfrm>
        <a:prstGeom prst="round2SameRect">
          <a:avLst/>
        </a:prstGeom>
        <a:solidFill>
          <a:schemeClr val="accent2">
            <a:tint val="40000"/>
            <a:alpha val="90000"/>
            <a:hueOff val="-736746"/>
            <a:satOff val="4908"/>
            <a:lumOff val="449"/>
            <a:alphaOff val="0"/>
          </a:schemeClr>
        </a:solidFill>
        <a:ln w="12700" cap="flat" cmpd="sng" algn="ctr">
          <a:solidFill>
            <a:schemeClr val="accent2">
              <a:tint val="40000"/>
              <a:alpha val="90000"/>
              <a:hueOff val="-736746"/>
              <a:satOff val="4908"/>
              <a:lumOff val="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低收入戶、中低收入戶、直系血親尊親屬支領失業給付之子女及特殊境遇家庭子女</a:t>
          </a:r>
        </a:p>
      </dsp:txBody>
      <dsp:txXfrm rot="-5400000">
        <a:off x="3645504" y="1941652"/>
        <a:ext cx="6447056" cy="625528"/>
      </dsp:txXfrm>
    </dsp:sp>
    <dsp:sp modelId="{9C1318B9-0D85-4A2E-9380-48E52EC78B2E}">
      <dsp:nvSpPr>
        <dsp:cNvPr id="0" name=""/>
        <dsp:cNvSpPr/>
      </dsp:nvSpPr>
      <dsp:spPr>
        <a:xfrm>
          <a:off x="0" y="1821160"/>
          <a:ext cx="3645504" cy="866510"/>
        </a:xfrm>
        <a:prstGeom prst="roundRect">
          <a:avLst/>
        </a:prstGeom>
        <a:solidFill>
          <a:schemeClr val="accent2">
            <a:hueOff val="-529349"/>
            <a:satOff val="597"/>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弱勢身分</a:t>
          </a:r>
        </a:p>
      </dsp:txBody>
      <dsp:txXfrm>
        <a:off x="42300" y="1863460"/>
        <a:ext cx="3560904" cy="781910"/>
      </dsp:txXfrm>
    </dsp:sp>
    <dsp:sp modelId="{6C83278D-045E-4A6B-B966-4BE7A05D069F}">
      <dsp:nvSpPr>
        <dsp:cNvPr id="0" name=""/>
        <dsp:cNvSpPr/>
      </dsp:nvSpPr>
      <dsp:spPr>
        <a:xfrm rot="5400000">
          <a:off x="6539348" y="-76196"/>
          <a:ext cx="693208" cy="6480896"/>
        </a:xfrm>
        <a:prstGeom prst="round2SameRect">
          <a:avLst/>
        </a:prstGeom>
        <a:solidFill>
          <a:schemeClr val="accent2">
            <a:tint val="40000"/>
            <a:alpha val="90000"/>
            <a:hueOff val="-1105119"/>
            <a:satOff val="7362"/>
            <a:lumOff val="673"/>
            <a:alphaOff val="0"/>
          </a:schemeClr>
        </a:solidFill>
        <a:ln w="12700" cap="flat" cmpd="sng" algn="ctr">
          <a:solidFill>
            <a:schemeClr val="accent2">
              <a:tint val="40000"/>
              <a:alpha val="90000"/>
              <a:hueOff val="-1105119"/>
              <a:satOff val="7362"/>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健康與體育、藝術、綜合活動及</a:t>
          </a:r>
          <a:r>
            <a:rPr lang="zh-TW" altLang="en-US" sz="1800" kern="1200" dirty="0">
              <a:solidFill>
                <a:srgbClr val="FF0000"/>
              </a:solidFill>
              <a:latin typeface="+mj-ea"/>
              <a:ea typeface="+mj-ea"/>
            </a:rPr>
            <a:t>科技</a:t>
          </a:r>
        </a:p>
      </dsp:txBody>
      <dsp:txXfrm rot="-5400000">
        <a:off x="3645504" y="2851488"/>
        <a:ext cx="6447056" cy="625528"/>
      </dsp:txXfrm>
    </dsp:sp>
    <dsp:sp modelId="{31FFA312-F675-4365-AE58-BD27B1469BBF}">
      <dsp:nvSpPr>
        <dsp:cNvPr id="0" name=""/>
        <dsp:cNvSpPr/>
      </dsp:nvSpPr>
      <dsp:spPr>
        <a:xfrm>
          <a:off x="0" y="2730996"/>
          <a:ext cx="3645504" cy="866510"/>
        </a:xfrm>
        <a:prstGeom prst="roundRect">
          <a:avLst/>
        </a:prstGeom>
        <a:solidFill>
          <a:schemeClr val="accent2">
            <a:hueOff val="-794024"/>
            <a:satOff val="895"/>
            <a:lumOff val="2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均衡學習</a:t>
          </a:r>
        </a:p>
      </dsp:txBody>
      <dsp:txXfrm>
        <a:off x="42300" y="2773296"/>
        <a:ext cx="3560904" cy="781910"/>
      </dsp:txXfrm>
    </dsp:sp>
    <dsp:sp modelId="{6AD41B92-F3D3-48F1-9BDD-EC51EBEAEADA}">
      <dsp:nvSpPr>
        <dsp:cNvPr id="0" name=""/>
        <dsp:cNvSpPr/>
      </dsp:nvSpPr>
      <dsp:spPr>
        <a:xfrm rot="5400000">
          <a:off x="6539348" y="833639"/>
          <a:ext cx="693208" cy="6480896"/>
        </a:xfrm>
        <a:prstGeom prst="round2SameRect">
          <a:avLst/>
        </a:prstGeom>
        <a:solidFill>
          <a:schemeClr val="accent2">
            <a:tint val="40000"/>
            <a:alpha val="90000"/>
            <a:hueOff val="-1473492"/>
            <a:satOff val="9816"/>
            <a:lumOff val="898"/>
            <a:alphaOff val="0"/>
          </a:schemeClr>
        </a:solidFill>
        <a:ln w="12700" cap="flat" cmpd="sng" algn="ctr">
          <a:solidFill>
            <a:schemeClr val="accent2">
              <a:tint val="40000"/>
              <a:alpha val="90000"/>
              <a:hueOff val="-1473492"/>
              <a:satOff val="9816"/>
              <a:lumOff val="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國文、數學、英語、自然、社會及寫作測驗</a:t>
          </a:r>
        </a:p>
      </dsp:txBody>
      <dsp:txXfrm rot="-5400000">
        <a:off x="3645504" y="3761323"/>
        <a:ext cx="6447056" cy="625528"/>
      </dsp:txXfrm>
    </dsp:sp>
    <dsp:sp modelId="{AF61BBD9-81C3-4BE5-8DD7-74915A3A30A8}">
      <dsp:nvSpPr>
        <dsp:cNvPr id="0" name=""/>
        <dsp:cNvSpPr/>
      </dsp:nvSpPr>
      <dsp:spPr>
        <a:xfrm>
          <a:off x="0" y="3640832"/>
          <a:ext cx="3645504" cy="866510"/>
        </a:xfrm>
        <a:prstGeom prst="roundRect">
          <a:avLst/>
        </a:prstGeom>
        <a:solidFill>
          <a:schemeClr val="accent2">
            <a:hueOff val="-1058698"/>
            <a:satOff val="1194"/>
            <a:lumOff val="2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國中教育會考</a:t>
          </a:r>
        </a:p>
      </dsp:txBody>
      <dsp:txXfrm>
        <a:off x="42300" y="3683132"/>
        <a:ext cx="3560904" cy="781910"/>
      </dsp:txXfrm>
    </dsp:sp>
    <dsp:sp modelId="{ECF363B0-28F4-482C-909B-A4289889EB01}">
      <dsp:nvSpPr>
        <dsp:cNvPr id="0" name=""/>
        <dsp:cNvSpPr/>
      </dsp:nvSpPr>
      <dsp:spPr>
        <a:xfrm rot="5400000">
          <a:off x="6539348" y="1743475"/>
          <a:ext cx="693208"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a:latin typeface="+mj-ea"/>
              <a:ea typeface="+mj-ea"/>
            </a:rPr>
            <a:t>5</a:t>
          </a:r>
          <a:r>
            <a:rPr lang="zh-TW" altLang="en-US" sz="2000" kern="1200" dirty="0">
              <a:latin typeface="+mj-ea"/>
              <a:ea typeface="+mj-ea"/>
            </a:rPr>
            <a:t>個志願為</a:t>
          </a:r>
          <a:r>
            <a:rPr lang="en-US" altLang="zh-TW" sz="2000" kern="1200" dirty="0">
              <a:latin typeface="+mj-ea"/>
              <a:ea typeface="+mj-ea"/>
            </a:rPr>
            <a:t>1</a:t>
          </a:r>
          <a:r>
            <a:rPr lang="zh-TW" altLang="en-US" sz="2000" kern="1200" dirty="0">
              <a:latin typeface="+mj-ea"/>
              <a:ea typeface="+mj-ea"/>
            </a:rPr>
            <a:t>個群組</a:t>
          </a:r>
        </a:p>
      </dsp:txBody>
      <dsp:txXfrm rot="-5400000">
        <a:off x="3645504" y="4671159"/>
        <a:ext cx="6447056" cy="625528"/>
      </dsp:txXfrm>
    </dsp:sp>
    <dsp:sp modelId="{8A497626-DC62-4B5B-A380-6BBA8349C384}">
      <dsp:nvSpPr>
        <dsp:cNvPr id="0" name=""/>
        <dsp:cNvSpPr/>
      </dsp:nvSpPr>
      <dsp:spPr>
        <a:xfrm>
          <a:off x="0" y="4550668"/>
          <a:ext cx="3645504" cy="86651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志願序</a:t>
          </a:r>
        </a:p>
      </dsp:txBody>
      <dsp:txXfrm>
        <a:off x="42300" y="4592968"/>
        <a:ext cx="3560904" cy="7819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A5D63-642C-4E71-9FFC-C7B0D6C40395}">
      <dsp:nvSpPr>
        <dsp:cNvPr id="0" name=""/>
        <dsp:cNvSpPr/>
      </dsp:nvSpPr>
      <dsp:spPr>
        <a:xfrm>
          <a:off x="10477" y="658"/>
          <a:ext cx="1871586" cy="11229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總積分</a:t>
          </a:r>
        </a:p>
      </dsp:txBody>
      <dsp:txXfrm>
        <a:off x="43367" y="33548"/>
        <a:ext cx="1805806" cy="1057171"/>
      </dsp:txXfrm>
    </dsp:sp>
    <dsp:sp modelId="{030DDFAB-8179-4BB6-9D59-807CD583E2B1}">
      <dsp:nvSpPr>
        <dsp:cNvPr id="0" name=""/>
        <dsp:cNvSpPr/>
      </dsp:nvSpPr>
      <dsp:spPr>
        <a:xfrm>
          <a:off x="2046762" y="330057"/>
          <a:ext cx="396776" cy="46415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2046762" y="422888"/>
        <a:ext cx="277743" cy="278491"/>
      </dsp:txXfrm>
    </dsp:sp>
    <dsp:sp modelId="{75E1F434-A32A-4875-AF6F-60F55F982B20}">
      <dsp:nvSpPr>
        <dsp:cNvPr id="0" name=""/>
        <dsp:cNvSpPr/>
      </dsp:nvSpPr>
      <dsp:spPr>
        <a:xfrm>
          <a:off x="2630697" y="658"/>
          <a:ext cx="1871586" cy="1122951"/>
        </a:xfrm>
        <a:prstGeom prst="roundRect">
          <a:avLst>
            <a:gd name="adj" fmla="val 10000"/>
          </a:avLst>
        </a:prstGeom>
        <a:solidFill>
          <a:schemeClr val="accent2">
            <a:hueOff val="-147041"/>
            <a:satOff val="166"/>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均衡學習</a:t>
          </a:r>
        </a:p>
      </dsp:txBody>
      <dsp:txXfrm>
        <a:off x="2663587" y="33548"/>
        <a:ext cx="1805806" cy="1057171"/>
      </dsp:txXfrm>
    </dsp:sp>
    <dsp:sp modelId="{563BEC05-9F51-48E4-BBB0-CB4C7FDD1E47}">
      <dsp:nvSpPr>
        <dsp:cNvPr id="0" name=""/>
        <dsp:cNvSpPr/>
      </dsp:nvSpPr>
      <dsp:spPr>
        <a:xfrm>
          <a:off x="4666983" y="330057"/>
          <a:ext cx="396776" cy="464153"/>
        </a:xfrm>
        <a:prstGeom prst="rightArrow">
          <a:avLst>
            <a:gd name="adj1" fmla="val 60000"/>
            <a:gd name="adj2" fmla="val 50000"/>
          </a:avLst>
        </a:prstGeom>
        <a:solidFill>
          <a:schemeClr val="accent2">
            <a:hueOff val="-165422"/>
            <a:satOff val="186"/>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4666983" y="422888"/>
        <a:ext cx="277743" cy="278491"/>
      </dsp:txXfrm>
    </dsp:sp>
    <dsp:sp modelId="{73409DDC-4E40-4586-8EF3-8DAB748BAAE0}">
      <dsp:nvSpPr>
        <dsp:cNvPr id="0" name=""/>
        <dsp:cNvSpPr/>
      </dsp:nvSpPr>
      <dsp:spPr>
        <a:xfrm>
          <a:off x="5250918" y="658"/>
          <a:ext cx="1871586" cy="1122951"/>
        </a:xfrm>
        <a:prstGeom prst="roundRect">
          <a:avLst>
            <a:gd name="adj" fmla="val 10000"/>
          </a:avLst>
        </a:prstGeom>
        <a:solidFill>
          <a:schemeClr val="accent2">
            <a:hueOff val="-294083"/>
            <a:satOff val="332"/>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技藝優良</a:t>
          </a:r>
        </a:p>
      </dsp:txBody>
      <dsp:txXfrm>
        <a:off x="5283808" y="33548"/>
        <a:ext cx="1805806" cy="1057171"/>
      </dsp:txXfrm>
    </dsp:sp>
    <dsp:sp modelId="{B5CB58B0-19AD-4AFF-ADDF-F12AAEF6F7E0}">
      <dsp:nvSpPr>
        <dsp:cNvPr id="0" name=""/>
        <dsp:cNvSpPr/>
      </dsp:nvSpPr>
      <dsp:spPr>
        <a:xfrm>
          <a:off x="7287203" y="330057"/>
          <a:ext cx="396776" cy="464153"/>
        </a:xfrm>
        <a:prstGeom prst="rightArrow">
          <a:avLst>
            <a:gd name="adj1" fmla="val 60000"/>
            <a:gd name="adj2" fmla="val 50000"/>
          </a:avLst>
        </a:prstGeom>
        <a:solidFill>
          <a:schemeClr val="accent2">
            <a:hueOff val="-330843"/>
            <a:satOff val="373"/>
            <a:lumOff val="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7287203" y="422888"/>
        <a:ext cx="277743" cy="278491"/>
      </dsp:txXfrm>
    </dsp:sp>
    <dsp:sp modelId="{09043B1E-7007-4B62-9F72-2CE6720DF32C}">
      <dsp:nvSpPr>
        <dsp:cNvPr id="0" name=""/>
        <dsp:cNvSpPr/>
      </dsp:nvSpPr>
      <dsp:spPr>
        <a:xfrm>
          <a:off x="7871138" y="658"/>
          <a:ext cx="1871586" cy="1122951"/>
        </a:xfrm>
        <a:prstGeom prst="roundRect">
          <a:avLst>
            <a:gd name="adj" fmla="val 10000"/>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志願序</a:t>
          </a:r>
        </a:p>
      </dsp:txBody>
      <dsp:txXfrm>
        <a:off x="7904028" y="33548"/>
        <a:ext cx="1805806" cy="1057171"/>
      </dsp:txXfrm>
    </dsp:sp>
    <dsp:sp modelId="{64AED2EA-01F1-4F2F-AF0C-775E20D7EB34}">
      <dsp:nvSpPr>
        <dsp:cNvPr id="0" name=""/>
        <dsp:cNvSpPr/>
      </dsp:nvSpPr>
      <dsp:spPr>
        <a:xfrm rot="5400000">
          <a:off x="8608543" y="1254620"/>
          <a:ext cx="396776" cy="464153"/>
        </a:xfrm>
        <a:prstGeom prst="rightArrow">
          <a:avLst>
            <a:gd name="adj1" fmla="val 60000"/>
            <a:gd name="adj2" fmla="val 50000"/>
          </a:avLst>
        </a:prstGeom>
        <a:solidFill>
          <a:schemeClr val="accent2">
            <a:hueOff val="-496265"/>
            <a:satOff val="559"/>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5400000">
        <a:off x="8667686" y="1288309"/>
        <a:ext cx="278491" cy="277743"/>
      </dsp:txXfrm>
    </dsp:sp>
    <dsp:sp modelId="{E98BBA66-CBBC-4D65-8929-E202DCC00E58}">
      <dsp:nvSpPr>
        <dsp:cNvPr id="0" name=""/>
        <dsp:cNvSpPr/>
      </dsp:nvSpPr>
      <dsp:spPr>
        <a:xfrm>
          <a:off x="7871138" y="1872244"/>
          <a:ext cx="1871586" cy="1122951"/>
        </a:xfrm>
        <a:prstGeom prst="roundRect">
          <a:avLst>
            <a:gd name="adj" fmla="val 10000"/>
          </a:avLst>
        </a:prstGeom>
        <a:solidFill>
          <a:schemeClr val="accent2">
            <a:hueOff val="-588166"/>
            <a:satOff val="663"/>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弱勢身分</a:t>
          </a:r>
        </a:p>
      </dsp:txBody>
      <dsp:txXfrm>
        <a:off x="7904028" y="1905134"/>
        <a:ext cx="1805806" cy="1057171"/>
      </dsp:txXfrm>
    </dsp:sp>
    <dsp:sp modelId="{8DC00F49-0699-425D-B0D7-B00615F631B9}">
      <dsp:nvSpPr>
        <dsp:cNvPr id="0" name=""/>
        <dsp:cNvSpPr/>
      </dsp:nvSpPr>
      <dsp:spPr>
        <a:xfrm rot="10800000">
          <a:off x="7309662" y="2201643"/>
          <a:ext cx="396776" cy="464153"/>
        </a:xfrm>
        <a:prstGeom prst="rightArrow">
          <a:avLst>
            <a:gd name="adj1" fmla="val 60000"/>
            <a:gd name="adj2" fmla="val 50000"/>
          </a:avLst>
        </a:prstGeom>
        <a:solidFill>
          <a:schemeClr val="accent2">
            <a:hueOff val="-661686"/>
            <a:satOff val="746"/>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7428695" y="2294474"/>
        <a:ext cx="277743" cy="278491"/>
      </dsp:txXfrm>
    </dsp:sp>
    <dsp:sp modelId="{049EE7C1-AB3D-445F-A598-429D25923F1C}">
      <dsp:nvSpPr>
        <dsp:cNvPr id="0" name=""/>
        <dsp:cNvSpPr/>
      </dsp:nvSpPr>
      <dsp:spPr>
        <a:xfrm>
          <a:off x="5250918" y="1872244"/>
          <a:ext cx="1871586" cy="1122951"/>
        </a:xfrm>
        <a:prstGeom prst="roundRect">
          <a:avLst>
            <a:gd name="adj" fmla="val 10000"/>
          </a:avLst>
        </a:prstGeom>
        <a:solidFill>
          <a:schemeClr val="accent2">
            <a:hueOff val="-735207"/>
            <a:satOff val="829"/>
            <a:lumOff val="1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多元學習</a:t>
          </a:r>
          <a:br>
            <a:rPr lang="en-US" altLang="zh-TW" sz="2200" b="0" kern="1200" dirty="0">
              <a:latin typeface="+mj-ea"/>
              <a:ea typeface="+mj-ea"/>
            </a:rPr>
          </a:br>
          <a:r>
            <a:rPr lang="zh-TW" altLang="en-US" sz="2200" b="0" kern="1200" dirty="0">
              <a:latin typeface="+mj-ea"/>
              <a:ea typeface="+mj-ea"/>
            </a:rPr>
            <a:t>表現</a:t>
          </a:r>
        </a:p>
      </dsp:txBody>
      <dsp:txXfrm>
        <a:off x="5283808" y="1905134"/>
        <a:ext cx="1805806" cy="1057171"/>
      </dsp:txXfrm>
    </dsp:sp>
    <dsp:sp modelId="{11448768-AF0B-403B-9ACD-5F0D765A4548}">
      <dsp:nvSpPr>
        <dsp:cNvPr id="0" name=""/>
        <dsp:cNvSpPr/>
      </dsp:nvSpPr>
      <dsp:spPr>
        <a:xfrm rot="10800000">
          <a:off x="4689442" y="2201643"/>
          <a:ext cx="396776" cy="464153"/>
        </a:xfrm>
        <a:prstGeom prst="rightArrow">
          <a:avLst>
            <a:gd name="adj1" fmla="val 60000"/>
            <a:gd name="adj2" fmla="val 50000"/>
          </a:avLst>
        </a:prstGeom>
        <a:solidFill>
          <a:schemeClr val="accent2">
            <a:hueOff val="-827108"/>
            <a:satOff val="932"/>
            <a:lumOff val="2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4808475" y="2294474"/>
        <a:ext cx="277743" cy="278491"/>
      </dsp:txXfrm>
    </dsp:sp>
    <dsp:sp modelId="{04334C68-EA62-4B97-AEB9-3B7F24D97DEE}">
      <dsp:nvSpPr>
        <dsp:cNvPr id="0" name=""/>
        <dsp:cNvSpPr/>
      </dsp:nvSpPr>
      <dsp:spPr>
        <a:xfrm>
          <a:off x="2630697" y="1872244"/>
          <a:ext cx="1871586" cy="1122951"/>
        </a:xfrm>
        <a:prstGeom prst="roundRect">
          <a:avLst>
            <a:gd name="adj" fmla="val 10000"/>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會考總積分</a:t>
          </a:r>
        </a:p>
      </dsp:txBody>
      <dsp:txXfrm>
        <a:off x="2663587" y="1905134"/>
        <a:ext cx="1805806" cy="1057171"/>
      </dsp:txXfrm>
    </dsp:sp>
    <dsp:sp modelId="{D9E30E53-5CB7-4FC2-9FE3-F4DD805F1D4B}">
      <dsp:nvSpPr>
        <dsp:cNvPr id="0" name=""/>
        <dsp:cNvSpPr/>
      </dsp:nvSpPr>
      <dsp:spPr>
        <a:xfrm rot="10800000">
          <a:off x="2069221" y="2201643"/>
          <a:ext cx="396776" cy="464153"/>
        </a:xfrm>
        <a:prstGeom prst="rightArrow">
          <a:avLst>
            <a:gd name="adj1" fmla="val 60000"/>
            <a:gd name="adj2" fmla="val 50000"/>
          </a:avLst>
        </a:prstGeom>
        <a:solidFill>
          <a:schemeClr val="accent2">
            <a:hueOff val="-992530"/>
            <a:satOff val="1119"/>
            <a:lumOff val="2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2188254" y="2294474"/>
        <a:ext cx="277743" cy="278491"/>
      </dsp:txXfrm>
    </dsp:sp>
    <dsp:sp modelId="{C73B9D37-5DFA-46FF-B2F5-0A4A2409B147}">
      <dsp:nvSpPr>
        <dsp:cNvPr id="0" name=""/>
        <dsp:cNvSpPr/>
      </dsp:nvSpPr>
      <dsp:spPr>
        <a:xfrm>
          <a:off x="10477" y="1872244"/>
          <a:ext cx="1871586" cy="1122951"/>
        </a:xfrm>
        <a:prstGeom prst="roundRect">
          <a:avLst>
            <a:gd name="adj" fmla="val 10000"/>
          </a:avLst>
        </a:prstGeom>
        <a:solidFill>
          <a:schemeClr val="accent2">
            <a:hueOff val="-1029290"/>
            <a:satOff val="1160"/>
            <a:lumOff val="2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服務學習</a:t>
          </a:r>
        </a:p>
      </dsp:txBody>
      <dsp:txXfrm>
        <a:off x="43367" y="1905134"/>
        <a:ext cx="1805806" cy="1057171"/>
      </dsp:txXfrm>
    </dsp:sp>
    <dsp:sp modelId="{E21DDDC3-454F-4C31-837E-D0C3C134B41A}">
      <dsp:nvSpPr>
        <dsp:cNvPr id="0" name=""/>
        <dsp:cNvSpPr/>
      </dsp:nvSpPr>
      <dsp:spPr>
        <a:xfrm rot="5400000">
          <a:off x="747882" y="3126206"/>
          <a:ext cx="396776" cy="464153"/>
        </a:xfrm>
        <a:prstGeom prst="rightArrow">
          <a:avLst>
            <a:gd name="adj1" fmla="val 60000"/>
            <a:gd name="adj2" fmla="val 50000"/>
          </a:avLst>
        </a:prstGeom>
        <a:solidFill>
          <a:schemeClr val="accent2">
            <a:hueOff val="-1157951"/>
            <a:satOff val="1305"/>
            <a:lumOff val="30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5400000">
        <a:off x="807025" y="3159895"/>
        <a:ext cx="278491" cy="277743"/>
      </dsp:txXfrm>
    </dsp:sp>
    <dsp:sp modelId="{412A8B9A-EFB9-4216-9729-C62FB550262C}">
      <dsp:nvSpPr>
        <dsp:cNvPr id="0" name=""/>
        <dsp:cNvSpPr/>
      </dsp:nvSpPr>
      <dsp:spPr>
        <a:xfrm>
          <a:off x="10477" y="3743830"/>
          <a:ext cx="1871586" cy="1122951"/>
        </a:xfrm>
        <a:prstGeom prst="roundRect">
          <a:avLst>
            <a:gd name="adj" fmla="val 10000"/>
          </a:avLst>
        </a:prstGeom>
        <a:solidFill>
          <a:schemeClr val="accent2">
            <a:hueOff val="-1176331"/>
            <a:satOff val="1326"/>
            <a:lumOff val="31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競賽</a:t>
          </a:r>
        </a:p>
      </dsp:txBody>
      <dsp:txXfrm>
        <a:off x="43367" y="3776720"/>
        <a:ext cx="1805806" cy="1057171"/>
      </dsp:txXfrm>
    </dsp:sp>
    <dsp:sp modelId="{70552B81-92C0-41CA-BFA5-33FEA5C5F0BF}">
      <dsp:nvSpPr>
        <dsp:cNvPr id="0" name=""/>
        <dsp:cNvSpPr/>
      </dsp:nvSpPr>
      <dsp:spPr>
        <a:xfrm>
          <a:off x="2046762" y="4073229"/>
          <a:ext cx="396776" cy="464153"/>
        </a:xfrm>
        <a:prstGeom prst="rightArrow">
          <a:avLst>
            <a:gd name="adj1" fmla="val 60000"/>
            <a:gd name="adj2" fmla="val 50000"/>
          </a:avLst>
        </a:prstGeom>
        <a:solidFill>
          <a:schemeClr val="accent2">
            <a:hueOff val="-1323373"/>
            <a:satOff val="1492"/>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2046762" y="4166060"/>
        <a:ext cx="277743" cy="278491"/>
      </dsp:txXfrm>
    </dsp:sp>
    <dsp:sp modelId="{12D3F6F2-7590-487B-80ED-3E6929EAE3A7}">
      <dsp:nvSpPr>
        <dsp:cNvPr id="0" name=""/>
        <dsp:cNvSpPr/>
      </dsp:nvSpPr>
      <dsp:spPr>
        <a:xfrm>
          <a:off x="2630697" y="3743830"/>
          <a:ext cx="1871586" cy="1122951"/>
        </a:xfrm>
        <a:prstGeom prst="roundRect">
          <a:avLst>
            <a:gd name="adj" fmla="val 1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會考各科</a:t>
          </a:r>
        </a:p>
      </dsp:txBody>
      <dsp:txXfrm>
        <a:off x="2663587" y="3776720"/>
        <a:ext cx="1805806" cy="10571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89090" y="-2868907"/>
          <a:ext cx="593725"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服務學習、競賽、日常生活表現評量、體適能</a:t>
          </a:r>
        </a:p>
      </dsp:txBody>
      <dsp:txXfrm rot="-5400000">
        <a:off x="3645505" y="103661"/>
        <a:ext cx="6451913" cy="535759"/>
      </dsp:txXfrm>
    </dsp:sp>
    <dsp:sp modelId="{A26A2264-9B47-4CE1-B9A5-CC216D59BE0C}">
      <dsp:nvSpPr>
        <dsp:cNvPr id="0" name=""/>
        <dsp:cNvSpPr/>
      </dsp:nvSpPr>
      <dsp:spPr>
        <a:xfrm>
          <a:off x="0" y="463"/>
          <a:ext cx="3645504" cy="7421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多元學習表現</a:t>
          </a:r>
        </a:p>
      </dsp:txBody>
      <dsp:txXfrm>
        <a:off x="36229" y="36692"/>
        <a:ext cx="3573046" cy="669698"/>
      </dsp:txXfrm>
    </dsp:sp>
    <dsp:sp modelId="{A95649B2-ECB4-40F1-ABFF-CBD79C90B937}">
      <dsp:nvSpPr>
        <dsp:cNvPr id="0" name=""/>
        <dsp:cNvSpPr/>
      </dsp:nvSpPr>
      <dsp:spPr>
        <a:xfrm rot="5400000">
          <a:off x="6589090" y="-2089643"/>
          <a:ext cx="593725" cy="6480896"/>
        </a:xfrm>
        <a:prstGeom prst="round2SameRect">
          <a:avLst/>
        </a:prstGeom>
        <a:solidFill>
          <a:schemeClr val="accent2">
            <a:tint val="40000"/>
            <a:alpha val="90000"/>
            <a:hueOff val="-306978"/>
            <a:satOff val="2045"/>
            <a:lumOff val="187"/>
            <a:alphaOff val="0"/>
          </a:schemeClr>
        </a:solidFill>
        <a:ln w="12700" cap="flat" cmpd="sng" algn="ctr">
          <a:solidFill>
            <a:schemeClr val="accent2">
              <a:tint val="40000"/>
              <a:alpha val="90000"/>
              <a:hueOff val="-306978"/>
              <a:satOff val="2045"/>
              <a:lumOff val="1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技藝教育課程</a:t>
          </a:r>
          <a:r>
            <a:rPr lang="zh-TW" sz="1800" kern="1200" dirty="0">
              <a:solidFill>
                <a:srgbClr val="FF0000"/>
              </a:solidFill>
            </a:rPr>
            <a:t>以單一學期之百分制成績擇優採計</a:t>
          </a:r>
          <a:endParaRPr lang="zh-TW" altLang="en-US" sz="1800" kern="1200" dirty="0">
            <a:solidFill>
              <a:srgbClr val="FF0000"/>
            </a:solidFill>
            <a:latin typeface="+mj-ea"/>
            <a:ea typeface="+mj-ea"/>
          </a:endParaRPr>
        </a:p>
      </dsp:txBody>
      <dsp:txXfrm rot="-5400000">
        <a:off x="3645505" y="882925"/>
        <a:ext cx="6451913" cy="535759"/>
      </dsp:txXfrm>
    </dsp:sp>
    <dsp:sp modelId="{8B856DA0-6E9B-45A1-B68A-5629A9B8CE6B}">
      <dsp:nvSpPr>
        <dsp:cNvPr id="0" name=""/>
        <dsp:cNvSpPr/>
      </dsp:nvSpPr>
      <dsp:spPr>
        <a:xfrm>
          <a:off x="0" y="779727"/>
          <a:ext cx="3645504" cy="742156"/>
        </a:xfrm>
        <a:prstGeom prst="roundRect">
          <a:avLst/>
        </a:prstGeom>
        <a:solidFill>
          <a:schemeClr val="accent2">
            <a:hueOff val="-220562"/>
            <a:satOff val="249"/>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技藝優良</a:t>
          </a:r>
        </a:p>
      </dsp:txBody>
      <dsp:txXfrm>
        <a:off x="36229" y="815956"/>
        <a:ext cx="3573046" cy="669698"/>
      </dsp:txXfrm>
    </dsp:sp>
    <dsp:sp modelId="{C5C1D9AA-87D1-4844-B5AD-775A2E1DFD9E}">
      <dsp:nvSpPr>
        <dsp:cNvPr id="0" name=""/>
        <dsp:cNvSpPr/>
      </dsp:nvSpPr>
      <dsp:spPr>
        <a:xfrm rot="5400000">
          <a:off x="6589090" y="-1310378"/>
          <a:ext cx="593725" cy="6480896"/>
        </a:xfrm>
        <a:prstGeom prst="round2SameRect">
          <a:avLst/>
        </a:prstGeom>
        <a:solidFill>
          <a:schemeClr val="accent2">
            <a:tint val="40000"/>
            <a:alpha val="90000"/>
            <a:hueOff val="-613955"/>
            <a:satOff val="4090"/>
            <a:lumOff val="374"/>
            <a:alphaOff val="0"/>
          </a:schemeClr>
        </a:solidFill>
        <a:ln w="12700" cap="flat" cmpd="sng" algn="ctr">
          <a:solidFill>
            <a:schemeClr val="accent2">
              <a:tint val="40000"/>
              <a:alpha val="90000"/>
              <a:hueOff val="-613955"/>
              <a:satOff val="4090"/>
              <a:lumOff val="3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mj-ea"/>
              <a:ea typeface="+mj-ea"/>
            </a:rPr>
            <a:t>低收入戶、中低收入戶、直系血親尊親屬支領失業給付之子女及特殊境遇家庭子女</a:t>
          </a:r>
        </a:p>
      </dsp:txBody>
      <dsp:txXfrm rot="-5400000">
        <a:off x="3645505" y="1662190"/>
        <a:ext cx="6451913" cy="535759"/>
      </dsp:txXfrm>
    </dsp:sp>
    <dsp:sp modelId="{9C1318B9-0D85-4A2E-9380-48E52EC78B2E}">
      <dsp:nvSpPr>
        <dsp:cNvPr id="0" name=""/>
        <dsp:cNvSpPr/>
      </dsp:nvSpPr>
      <dsp:spPr>
        <a:xfrm>
          <a:off x="0" y="1558991"/>
          <a:ext cx="3645504" cy="742156"/>
        </a:xfrm>
        <a:prstGeom prst="roundRect">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弱勢身分</a:t>
          </a:r>
        </a:p>
      </dsp:txBody>
      <dsp:txXfrm>
        <a:off x="36229" y="1595220"/>
        <a:ext cx="3573046" cy="669698"/>
      </dsp:txXfrm>
    </dsp:sp>
    <dsp:sp modelId="{6C83278D-045E-4A6B-B966-4BE7A05D069F}">
      <dsp:nvSpPr>
        <dsp:cNvPr id="0" name=""/>
        <dsp:cNvSpPr/>
      </dsp:nvSpPr>
      <dsp:spPr>
        <a:xfrm rot="5400000">
          <a:off x="6589090" y="-531114"/>
          <a:ext cx="593725" cy="6480896"/>
        </a:xfrm>
        <a:prstGeom prst="round2SameRect">
          <a:avLst/>
        </a:prstGeom>
        <a:solidFill>
          <a:schemeClr val="accent2">
            <a:tint val="40000"/>
            <a:alpha val="90000"/>
            <a:hueOff val="-920933"/>
            <a:satOff val="6135"/>
            <a:lumOff val="561"/>
            <a:alphaOff val="0"/>
          </a:schemeClr>
        </a:solidFill>
        <a:ln w="12700"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健康與體育、藝術、綜合活動及</a:t>
          </a:r>
          <a:r>
            <a:rPr lang="zh-TW" altLang="en-US" sz="1800" kern="1200" dirty="0">
              <a:solidFill>
                <a:srgbClr val="FF0000"/>
              </a:solidFill>
              <a:latin typeface="+mj-ea"/>
              <a:ea typeface="+mj-ea"/>
            </a:rPr>
            <a:t>科技</a:t>
          </a:r>
        </a:p>
      </dsp:txBody>
      <dsp:txXfrm rot="-5400000">
        <a:off x="3645505" y="2441454"/>
        <a:ext cx="6451913" cy="535759"/>
      </dsp:txXfrm>
    </dsp:sp>
    <dsp:sp modelId="{31FFA312-F675-4365-AE58-BD27B1469BBF}">
      <dsp:nvSpPr>
        <dsp:cNvPr id="0" name=""/>
        <dsp:cNvSpPr/>
      </dsp:nvSpPr>
      <dsp:spPr>
        <a:xfrm>
          <a:off x="0" y="2338255"/>
          <a:ext cx="3645504" cy="742156"/>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均衡學習</a:t>
          </a:r>
        </a:p>
      </dsp:txBody>
      <dsp:txXfrm>
        <a:off x="36229" y="2374484"/>
        <a:ext cx="3573046" cy="669698"/>
      </dsp:txXfrm>
    </dsp:sp>
    <dsp:sp modelId="{08193D0F-EC17-4DBB-9BE6-9F6AB46CA65F}">
      <dsp:nvSpPr>
        <dsp:cNvPr id="0" name=""/>
        <dsp:cNvSpPr/>
      </dsp:nvSpPr>
      <dsp:spPr>
        <a:xfrm rot="5400000">
          <a:off x="6589090" y="248149"/>
          <a:ext cx="593725" cy="6480896"/>
        </a:xfrm>
        <a:prstGeom prst="round2SameRect">
          <a:avLst/>
        </a:prstGeom>
        <a:solidFill>
          <a:schemeClr val="accent2">
            <a:tint val="40000"/>
            <a:alpha val="90000"/>
            <a:hueOff val="-1227910"/>
            <a:satOff val="8180"/>
            <a:lumOff val="748"/>
            <a:alphaOff val="0"/>
          </a:schemeClr>
        </a:solidFill>
        <a:ln w="12700" cap="flat" cmpd="sng" algn="ctr">
          <a:solidFill>
            <a:schemeClr val="accent2">
              <a:tint val="40000"/>
              <a:alpha val="90000"/>
              <a:hueOff val="-1227910"/>
              <a:satOff val="8180"/>
              <a:lumOff val="7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solidFill>
                <a:schemeClr val="tx1"/>
              </a:solidFill>
              <a:latin typeface="+mj-ea"/>
              <a:ea typeface="+mj-ea"/>
            </a:rPr>
            <a:t>生涯發展規劃書</a:t>
          </a:r>
          <a:r>
            <a:rPr lang="en-US" altLang="zh-TW" sz="1800" kern="1200" dirty="0">
              <a:solidFill>
                <a:schemeClr val="tx1"/>
              </a:solidFill>
              <a:latin typeface="+mj-ea"/>
              <a:ea typeface="+mj-ea"/>
            </a:rPr>
            <a:t>(</a:t>
          </a:r>
          <a:r>
            <a:rPr lang="zh-TW" altLang="en-US" sz="1800" kern="1200" dirty="0">
              <a:solidFill>
                <a:schemeClr val="tx1"/>
              </a:solidFill>
              <a:latin typeface="+mj-ea"/>
              <a:ea typeface="+mj-ea"/>
            </a:rPr>
            <a:t>家長、導師及輔導教師意見</a:t>
          </a:r>
          <a:r>
            <a:rPr lang="en-US" altLang="zh-TW" sz="1800" kern="1200" dirty="0">
              <a:solidFill>
                <a:schemeClr val="tx1"/>
              </a:solidFill>
              <a:latin typeface="+mj-ea"/>
              <a:ea typeface="+mj-ea"/>
            </a:rPr>
            <a:t>)</a:t>
          </a:r>
          <a:endParaRPr lang="zh-TW" altLang="en-US" sz="1800" kern="1200" dirty="0">
            <a:solidFill>
              <a:schemeClr val="tx1"/>
            </a:solidFill>
            <a:latin typeface="+mj-ea"/>
            <a:ea typeface="+mj-ea"/>
          </a:endParaRPr>
        </a:p>
      </dsp:txBody>
      <dsp:txXfrm rot="-5400000">
        <a:off x="3645505" y="3220718"/>
        <a:ext cx="6451913" cy="535759"/>
      </dsp:txXfrm>
    </dsp:sp>
    <dsp:sp modelId="{A91B4BD8-F9FA-43C8-814E-1073FFAE9CB1}">
      <dsp:nvSpPr>
        <dsp:cNvPr id="0" name=""/>
        <dsp:cNvSpPr/>
      </dsp:nvSpPr>
      <dsp:spPr>
        <a:xfrm>
          <a:off x="0" y="3117519"/>
          <a:ext cx="3645504" cy="742156"/>
        </a:xfrm>
        <a:prstGeom prst="roundRect">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solidFill>
                <a:schemeClr val="bg1"/>
              </a:solidFill>
              <a:latin typeface="+mj-ea"/>
              <a:ea typeface="+mj-ea"/>
            </a:rPr>
            <a:t>適性輔導</a:t>
          </a:r>
        </a:p>
      </dsp:txBody>
      <dsp:txXfrm>
        <a:off x="36229" y="3153748"/>
        <a:ext cx="3573046" cy="669698"/>
      </dsp:txXfrm>
    </dsp:sp>
    <dsp:sp modelId="{6AD41B92-F3D3-48F1-9BDD-EC51EBEAEADA}">
      <dsp:nvSpPr>
        <dsp:cNvPr id="0" name=""/>
        <dsp:cNvSpPr/>
      </dsp:nvSpPr>
      <dsp:spPr>
        <a:xfrm rot="5400000">
          <a:off x="6589090" y="1027413"/>
          <a:ext cx="593725" cy="6480896"/>
        </a:xfrm>
        <a:prstGeom prst="round2SameRect">
          <a:avLst/>
        </a:prstGeom>
        <a:solidFill>
          <a:schemeClr val="accent2">
            <a:tint val="40000"/>
            <a:alpha val="90000"/>
            <a:hueOff val="-1534888"/>
            <a:satOff val="10225"/>
            <a:lumOff val="935"/>
            <a:alphaOff val="0"/>
          </a:schemeClr>
        </a:solidFill>
        <a:ln w="12700" cap="flat" cmpd="sng" algn="ctr">
          <a:solidFill>
            <a:schemeClr val="accent2">
              <a:tint val="40000"/>
              <a:alpha val="90000"/>
              <a:hueOff val="-1534888"/>
              <a:satOff val="10225"/>
              <a:lumOff val="9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a:t>
          </a:r>
        </a:p>
      </dsp:txBody>
      <dsp:txXfrm rot="-5400000">
        <a:off x="3645505" y="3999982"/>
        <a:ext cx="6451913" cy="535759"/>
      </dsp:txXfrm>
    </dsp:sp>
    <dsp:sp modelId="{AF61BBD9-81C3-4BE5-8DD7-74915A3A30A8}">
      <dsp:nvSpPr>
        <dsp:cNvPr id="0" name=""/>
        <dsp:cNvSpPr/>
      </dsp:nvSpPr>
      <dsp:spPr>
        <a:xfrm>
          <a:off x="0" y="3896783"/>
          <a:ext cx="3645504" cy="742156"/>
        </a:xfrm>
        <a:prstGeom prst="roundRect">
          <a:avLst/>
        </a:prstGeom>
        <a:solidFill>
          <a:schemeClr val="accent2">
            <a:hueOff val="-1102811"/>
            <a:satOff val="1243"/>
            <a:lumOff val="294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國中教育會考</a:t>
          </a:r>
        </a:p>
      </dsp:txBody>
      <dsp:txXfrm>
        <a:off x="36229" y="3933012"/>
        <a:ext cx="3573046" cy="669698"/>
      </dsp:txXfrm>
    </dsp:sp>
    <dsp:sp modelId="{ECF363B0-28F4-482C-909B-A4289889EB01}">
      <dsp:nvSpPr>
        <dsp:cNvPr id="0" name=""/>
        <dsp:cNvSpPr/>
      </dsp:nvSpPr>
      <dsp:spPr>
        <a:xfrm rot="5400000">
          <a:off x="6589090" y="1806677"/>
          <a:ext cx="593725"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endParaRPr lang="zh-TW" altLang="en-US" sz="2200" kern="1200" dirty="0">
            <a:latin typeface="+mj-ea"/>
            <a:ea typeface="+mj-ea"/>
          </a:endParaRPr>
        </a:p>
      </dsp:txBody>
      <dsp:txXfrm rot="-5400000">
        <a:off x="3645505" y="4779246"/>
        <a:ext cx="6451913" cy="535759"/>
      </dsp:txXfrm>
    </dsp:sp>
    <dsp:sp modelId="{8A497626-DC62-4B5B-A380-6BBA8349C384}">
      <dsp:nvSpPr>
        <dsp:cNvPr id="0" name=""/>
        <dsp:cNvSpPr/>
      </dsp:nvSpPr>
      <dsp:spPr>
        <a:xfrm>
          <a:off x="0" y="4676047"/>
          <a:ext cx="3645504" cy="742156"/>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其他</a:t>
          </a:r>
          <a:r>
            <a:rPr lang="en-US" altLang="zh-TW" sz="2700" kern="1200" dirty="0">
              <a:latin typeface="+mj-ea"/>
              <a:ea typeface="+mj-ea"/>
            </a:rPr>
            <a:t>(</a:t>
          </a:r>
          <a:r>
            <a:rPr lang="zh-TW" altLang="en-US" sz="2700" kern="1200" dirty="0">
              <a:latin typeface="+mj-ea"/>
              <a:ea typeface="+mj-ea"/>
            </a:rPr>
            <a:t>招生學校自訂</a:t>
          </a:r>
          <a:r>
            <a:rPr lang="en-US" altLang="zh-TW" sz="2700" kern="1200" dirty="0">
              <a:latin typeface="+mj-ea"/>
              <a:ea typeface="+mj-ea"/>
            </a:rPr>
            <a:t>)</a:t>
          </a:r>
          <a:endParaRPr lang="zh-TW" altLang="en-US" sz="2700" kern="1200" dirty="0">
            <a:latin typeface="+mj-ea"/>
            <a:ea typeface="+mj-ea"/>
          </a:endParaRPr>
        </a:p>
      </dsp:txBody>
      <dsp:txXfrm>
        <a:off x="36229" y="4712276"/>
        <a:ext cx="3573046" cy="66969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8B535-0A52-4838-8DA4-91EC5BA91F7A}">
      <dsp:nvSpPr>
        <dsp:cNvPr id="0" name=""/>
        <dsp:cNvSpPr/>
      </dsp:nvSpPr>
      <dsp:spPr>
        <a:xfrm>
          <a:off x="3503"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DF64B-123E-45C0-BCE6-B1DA93A05634}">
      <dsp:nvSpPr>
        <dsp:cNvPr id="0" name=""/>
        <dsp:cNvSpPr/>
      </dsp:nvSpPr>
      <dsp:spPr>
        <a:xfrm>
          <a:off x="3503"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88589D-91D1-41A5-9A90-5F5B06BE7E59}">
      <dsp:nvSpPr>
        <dsp:cNvPr id="0" name=""/>
        <dsp:cNvSpPr/>
      </dsp:nvSpPr>
      <dsp:spPr>
        <a:xfrm>
          <a:off x="3503"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音樂班</a:t>
          </a:r>
        </a:p>
      </dsp:txBody>
      <dsp:txXfrm>
        <a:off x="3503" y="0"/>
        <a:ext cx="2582868" cy="545872"/>
      </dsp:txXfrm>
    </dsp:sp>
    <dsp:sp modelId="{28BF3575-D215-4B6F-82A1-816E76BBF30C}">
      <dsp:nvSpPr>
        <dsp:cNvPr id="0" name=""/>
        <dsp:cNvSpPr/>
      </dsp:nvSpPr>
      <dsp:spPr>
        <a:xfrm>
          <a:off x="3503"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5D7200-BE8E-4CE1-BEDB-EF1573E74E79}">
      <dsp:nvSpPr>
        <dsp:cNvPr id="0" name=""/>
        <dsp:cNvSpPr/>
      </dsp:nvSpPr>
      <dsp:spPr>
        <a:xfrm>
          <a:off x="184304"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主修</a:t>
          </a:r>
          <a:r>
            <a:rPr lang="en-US" altLang="zh-TW" sz="2000" kern="1200" dirty="0">
              <a:latin typeface="+mj-ea"/>
              <a:ea typeface="+mj-ea"/>
            </a:rPr>
            <a:t>X5</a:t>
          </a:r>
        </a:p>
      </dsp:txBody>
      <dsp:txXfrm>
        <a:off x="184304" y="976013"/>
        <a:ext cx="2402067" cy="442289"/>
      </dsp:txXfrm>
    </dsp:sp>
    <dsp:sp modelId="{0970B324-37D5-4AD0-B1E5-4BCAE7861F84}">
      <dsp:nvSpPr>
        <dsp:cNvPr id="0" name=""/>
        <dsp:cNvSpPr/>
      </dsp:nvSpPr>
      <dsp:spPr>
        <a:xfrm>
          <a:off x="3503"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01E1C5-5EA6-4E2A-9676-C5A3025B96AF}">
      <dsp:nvSpPr>
        <dsp:cNvPr id="0" name=""/>
        <dsp:cNvSpPr/>
      </dsp:nvSpPr>
      <dsp:spPr>
        <a:xfrm>
          <a:off x="184304"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副修</a:t>
          </a:r>
          <a:r>
            <a:rPr lang="en-US" altLang="zh-TW" sz="2000" kern="1200" dirty="0">
              <a:latin typeface="+mj-ea"/>
              <a:ea typeface="+mj-ea"/>
            </a:rPr>
            <a:t>X2</a:t>
          </a:r>
        </a:p>
      </dsp:txBody>
      <dsp:txXfrm>
        <a:off x="184304" y="1418302"/>
        <a:ext cx="2402067" cy="442289"/>
      </dsp:txXfrm>
    </dsp:sp>
    <dsp:sp modelId="{987F4582-A71D-45F8-9664-E8C26EA2917D}">
      <dsp:nvSpPr>
        <dsp:cNvPr id="0" name=""/>
        <dsp:cNvSpPr/>
      </dsp:nvSpPr>
      <dsp:spPr>
        <a:xfrm>
          <a:off x="3503"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54B75-2509-4AFD-9F39-9D27AA1E3540}">
      <dsp:nvSpPr>
        <dsp:cNvPr id="0" name=""/>
        <dsp:cNvSpPr/>
      </dsp:nvSpPr>
      <dsp:spPr>
        <a:xfrm>
          <a:off x="184304"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視唱</a:t>
          </a:r>
          <a:r>
            <a:rPr lang="en-US" altLang="zh-TW" sz="2000" kern="1200" dirty="0">
              <a:latin typeface="+mj-ea"/>
              <a:ea typeface="+mj-ea"/>
            </a:rPr>
            <a:t>X1</a:t>
          </a:r>
          <a:endParaRPr lang="zh-TW" altLang="en-US" sz="2000" kern="1200" dirty="0">
            <a:latin typeface="+mj-ea"/>
            <a:ea typeface="+mj-ea"/>
          </a:endParaRPr>
        </a:p>
      </dsp:txBody>
      <dsp:txXfrm>
        <a:off x="184304" y="1860592"/>
        <a:ext cx="2402067" cy="442289"/>
      </dsp:txXfrm>
    </dsp:sp>
    <dsp:sp modelId="{6DA40EAD-D1B5-4F98-8A3F-C20016167D71}">
      <dsp:nvSpPr>
        <dsp:cNvPr id="0" name=""/>
        <dsp:cNvSpPr/>
      </dsp:nvSpPr>
      <dsp:spPr>
        <a:xfrm>
          <a:off x="3503"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0E3F6-3A56-4460-BD2E-17B62BBB603C}">
      <dsp:nvSpPr>
        <dsp:cNvPr id="0" name=""/>
        <dsp:cNvSpPr/>
      </dsp:nvSpPr>
      <dsp:spPr>
        <a:xfrm>
          <a:off x="184304"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樂理與基礎和聲</a:t>
          </a:r>
          <a:r>
            <a:rPr lang="en-US" altLang="zh-TW" sz="2000" kern="1200" dirty="0">
              <a:latin typeface="+mj-ea"/>
              <a:ea typeface="+mj-ea"/>
            </a:rPr>
            <a:t>X1</a:t>
          </a:r>
          <a:endParaRPr lang="zh-TW" altLang="en-US" sz="2000" kern="1200" dirty="0">
            <a:latin typeface="+mj-ea"/>
            <a:ea typeface="+mj-ea"/>
          </a:endParaRPr>
        </a:p>
      </dsp:txBody>
      <dsp:txXfrm>
        <a:off x="184304" y="2302881"/>
        <a:ext cx="2402067" cy="442289"/>
      </dsp:txXfrm>
    </dsp:sp>
    <dsp:sp modelId="{2DFA2196-0A48-4622-8DB0-925B7CDA5625}">
      <dsp:nvSpPr>
        <dsp:cNvPr id="0" name=""/>
        <dsp:cNvSpPr/>
      </dsp:nvSpPr>
      <dsp:spPr>
        <a:xfrm>
          <a:off x="3503" y="287144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F1FFD-F470-4E62-B209-FE626E398099}">
      <dsp:nvSpPr>
        <dsp:cNvPr id="0" name=""/>
        <dsp:cNvSpPr/>
      </dsp:nvSpPr>
      <dsp:spPr>
        <a:xfrm>
          <a:off x="184304" y="274517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聽寫</a:t>
          </a:r>
          <a:r>
            <a:rPr lang="en-US" altLang="zh-TW" sz="2000" kern="1200" dirty="0">
              <a:latin typeface="+mj-ea"/>
              <a:ea typeface="+mj-ea"/>
            </a:rPr>
            <a:t>X1</a:t>
          </a:r>
          <a:endParaRPr lang="zh-TW" altLang="en-US" sz="2000" kern="1200" dirty="0">
            <a:latin typeface="+mj-ea"/>
            <a:ea typeface="+mj-ea"/>
          </a:endParaRPr>
        </a:p>
      </dsp:txBody>
      <dsp:txXfrm>
        <a:off x="184304" y="2745171"/>
        <a:ext cx="2402067" cy="442289"/>
      </dsp:txXfrm>
    </dsp:sp>
    <dsp:sp modelId="{ADB0CAC7-D033-40AF-B458-ACD55E0542B2}">
      <dsp:nvSpPr>
        <dsp:cNvPr id="0" name=""/>
        <dsp:cNvSpPr/>
      </dsp:nvSpPr>
      <dsp:spPr>
        <a:xfrm>
          <a:off x="2715516"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AF400-AF92-4EED-B00A-AC752908895B}">
      <dsp:nvSpPr>
        <dsp:cNvPr id="0" name=""/>
        <dsp:cNvSpPr/>
      </dsp:nvSpPr>
      <dsp:spPr>
        <a:xfrm>
          <a:off x="2715516"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801049-C2DC-4762-827E-F17604FC7A39}">
      <dsp:nvSpPr>
        <dsp:cNvPr id="0" name=""/>
        <dsp:cNvSpPr/>
      </dsp:nvSpPr>
      <dsp:spPr>
        <a:xfrm>
          <a:off x="2715516"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美術班</a:t>
          </a:r>
        </a:p>
      </dsp:txBody>
      <dsp:txXfrm>
        <a:off x="2715516" y="0"/>
        <a:ext cx="2582868" cy="545872"/>
      </dsp:txXfrm>
    </dsp:sp>
    <dsp:sp modelId="{42C010F9-5D3C-4B5C-8DAE-18004471CA3F}">
      <dsp:nvSpPr>
        <dsp:cNvPr id="0" name=""/>
        <dsp:cNvSpPr/>
      </dsp:nvSpPr>
      <dsp:spPr>
        <a:xfrm>
          <a:off x="2715516"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AE1D6-1829-46D0-B90B-948B1B27A290}">
      <dsp:nvSpPr>
        <dsp:cNvPr id="0" name=""/>
        <dsp:cNvSpPr/>
      </dsp:nvSpPr>
      <dsp:spPr>
        <a:xfrm>
          <a:off x="2896316"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素描</a:t>
          </a:r>
          <a:r>
            <a:rPr lang="en-US" altLang="zh-TW" sz="2000" kern="1200" dirty="0">
              <a:latin typeface="+mj-ea"/>
              <a:ea typeface="+mj-ea"/>
            </a:rPr>
            <a:t>X4</a:t>
          </a:r>
          <a:endParaRPr lang="zh-TW" altLang="en-US" sz="2000" kern="1200" dirty="0">
            <a:latin typeface="+mj-ea"/>
            <a:ea typeface="+mj-ea"/>
          </a:endParaRPr>
        </a:p>
      </dsp:txBody>
      <dsp:txXfrm>
        <a:off x="2896316" y="976013"/>
        <a:ext cx="2402067" cy="442289"/>
      </dsp:txXfrm>
    </dsp:sp>
    <dsp:sp modelId="{A5F660B4-B1B6-4E61-9980-5CD8D8F45E72}">
      <dsp:nvSpPr>
        <dsp:cNvPr id="0" name=""/>
        <dsp:cNvSpPr/>
      </dsp:nvSpPr>
      <dsp:spPr>
        <a:xfrm>
          <a:off x="2715516"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F750B-3B19-425C-84C9-9993B626C305}">
      <dsp:nvSpPr>
        <dsp:cNvPr id="0" name=""/>
        <dsp:cNvSpPr/>
      </dsp:nvSpPr>
      <dsp:spPr>
        <a:xfrm>
          <a:off x="2896316"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水彩</a:t>
          </a:r>
          <a:r>
            <a:rPr lang="en-US" altLang="zh-TW" sz="2000" kern="1200" dirty="0">
              <a:latin typeface="+mj-ea"/>
              <a:ea typeface="+mj-ea"/>
            </a:rPr>
            <a:t>X2.5</a:t>
          </a:r>
          <a:endParaRPr lang="zh-TW" altLang="en-US" sz="2000" kern="1200" dirty="0">
            <a:latin typeface="+mj-ea"/>
            <a:ea typeface="+mj-ea"/>
          </a:endParaRPr>
        </a:p>
      </dsp:txBody>
      <dsp:txXfrm>
        <a:off x="2896316" y="1418302"/>
        <a:ext cx="2402067" cy="442289"/>
      </dsp:txXfrm>
    </dsp:sp>
    <dsp:sp modelId="{EBEC9E61-ED00-4780-A5CF-0C713FFCA191}">
      <dsp:nvSpPr>
        <dsp:cNvPr id="0" name=""/>
        <dsp:cNvSpPr/>
      </dsp:nvSpPr>
      <dsp:spPr>
        <a:xfrm>
          <a:off x="2715516"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934B9-AE80-43ED-A079-B8226D6A0FD4}">
      <dsp:nvSpPr>
        <dsp:cNvPr id="0" name=""/>
        <dsp:cNvSpPr/>
      </dsp:nvSpPr>
      <dsp:spPr>
        <a:xfrm>
          <a:off x="2896316"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水墨</a:t>
          </a:r>
          <a:r>
            <a:rPr lang="en-US" altLang="zh-TW" sz="2000" kern="1200" dirty="0">
              <a:latin typeface="+mj-ea"/>
              <a:ea typeface="+mj-ea"/>
            </a:rPr>
            <a:t>X2.5</a:t>
          </a:r>
          <a:endParaRPr lang="zh-TW" altLang="en-US" sz="2000" kern="1200" dirty="0">
            <a:latin typeface="+mj-ea"/>
            <a:ea typeface="+mj-ea"/>
          </a:endParaRPr>
        </a:p>
      </dsp:txBody>
      <dsp:txXfrm>
        <a:off x="2896316" y="1860592"/>
        <a:ext cx="2402067" cy="442289"/>
      </dsp:txXfrm>
    </dsp:sp>
    <dsp:sp modelId="{E0AA9A6E-9C32-4BB3-80E6-A21455FB778F}">
      <dsp:nvSpPr>
        <dsp:cNvPr id="0" name=""/>
        <dsp:cNvSpPr/>
      </dsp:nvSpPr>
      <dsp:spPr>
        <a:xfrm>
          <a:off x="2715516"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59864-AB2B-4AAB-B94E-31A43A1A3A69}">
      <dsp:nvSpPr>
        <dsp:cNvPr id="0" name=""/>
        <dsp:cNvSpPr/>
      </dsp:nvSpPr>
      <dsp:spPr>
        <a:xfrm>
          <a:off x="2896316"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書法</a:t>
          </a:r>
          <a:r>
            <a:rPr lang="en-US" altLang="zh-TW" sz="2000" kern="1200" dirty="0">
              <a:latin typeface="+mj-ea"/>
              <a:ea typeface="+mj-ea"/>
            </a:rPr>
            <a:t>X1</a:t>
          </a:r>
          <a:endParaRPr lang="zh-TW" altLang="en-US" sz="2000" kern="1200" dirty="0">
            <a:latin typeface="+mj-ea"/>
            <a:ea typeface="+mj-ea"/>
          </a:endParaRPr>
        </a:p>
      </dsp:txBody>
      <dsp:txXfrm>
        <a:off x="2896316" y="2302881"/>
        <a:ext cx="2402067" cy="442289"/>
      </dsp:txXfrm>
    </dsp:sp>
    <dsp:sp modelId="{6D947868-C6DB-4A26-856B-5E7356D666C1}">
      <dsp:nvSpPr>
        <dsp:cNvPr id="0" name=""/>
        <dsp:cNvSpPr/>
      </dsp:nvSpPr>
      <dsp:spPr>
        <a:xfrm>
          <a:off x="5427528"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074E4B-39AE-42F3-A980-60F5C4053C8E}">
      <dsp:nvSpPr>
        <dsp:cNvPr id="0" name=""/>
        <dsp:cNvSpPr/>
      </dsp:nvSpPr>
      <dsp:spPr>
        <a:xfrm>
          <a:off x="5427528"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C85F1-8CFC-477C-930C-DBB11052A473}">
      <dsp:nvSpPr>
        <dsp:cNvPr id="0" name=""/>
        <dsp:cNvSpPr/>
      </dsp:nvSpPr>
      <dsp:spPr>
        <a:xfrm>
          <a:off x="5427528"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舞蹈班</a:t>
          </a:r>
        </a:p>
      </dsp:txBody>
      <dsp:txXfrm>
        <a:off x="5427528" y="0"/>
        <a:ext cx="2582868" cy="545872"/>
      </dsp:txXfrm>
    </dsp:sp>
    <dsp:sp modelId="{D24C48ED-E7A4-4014-A1AE-C7C7B2D05BF0}">
      <dsp:nvSpPr>
        <dsp:cNvPr id="0" name=""/>
        <dsp:cNvSpPr/>
      </dsp:nvSpPr>
      <dsp:spPr>
        <a:xfrm>
          <a:off x="5427528"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655406-4E93-4FB5-B3AC-AB07CE4D62AD}">
      <dsp:nvSpPr>
        <dsp:cNvPr id="0" name=""/>
        <dsp:cNvSpPr/>
      </dsp:nvSpPr>
      <dsp:spPr>
        <a:xfrm>
          <a:off x="5608329"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芭蕾</a:t>
          </a:r>
          <a:r>
            <a:rPr lang="en-US" altLang="zh-TW" sz="2000" kern="1200" dirty="0">
              <a:latin typeface="+mj-ea"/>
              <a:ea typeface="+mj-ea"/>
            </a:rPr>
            <a:t>X1</a:t>
          </a:r>
          <a:endParaRPr lang="zh-TW" altLang="en-US" sz="2000" kern="1200" dirty="0">
            <a:latin typeface="+mj-ea"/>
            <a:ea typeface="+mj-ea"/>
          </a:endParaRPr>
        </a:p>
      </dsp:txBody>
      <dsp:txXfrm>
        <a:off x="5608329" y="976013"/>
        <a:ext cx="2402067" cy="442289"/>
      </dsp:txXfrm>
    </dsp:sp>
    <dsp:sp modelId="{5B412EB3-93F2-43EB-8321-41842181C456}">
      <dsp:nvSpPr>
        <dsp:cNvPr id="0" name=""/>
        <dsp:cNvSpPr/>
      </dsp:nvSpPr>
      <dsp:spPr>
        <a:xfrm>
          <a:off x="5427528"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E46CB9-5CFC-457E-8761-313E5F9B9B6E}">
      <dsp:nvSpPr>
        <dsp:cNvPr id="0" name=""/>
        <dsp:cNvSpPr/>
      </dsp:nvSpPr>
      <dsp:spPr>
        <a:xfrm>
          <a:off x="5608329"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現代舞</a:t>
          </a:r>
          <a:r>
            <a:rPr lang="en-US" altLang="zh-TW" sz="2000" kern="1200" dirty="0">
              <a:latin typeface="+mj-ea"/>
              <a:ea typeface="+mj-ea"/>
            </a:rPr>
            <a:t>X1</a:t>
          </a:r>
          <a:endParaRPr lang="zh-TW" altLang="en-US" sz="2000" kern="1200" dirty="0">
            <a:latin typeface="+mj-ea"/>
            <a:ea typeface="+mj-ea"/>
          </a:endParaRPr>
        </a:p>
      </dsp:txBody>
      <dsp:txXfrm>
        <a:off x="5608329" y="1418302"/>
        <a:ext cx="2402067" cy="442289"/>
      </dsp:txXfrm>
    </dsp:sp>
    <dsp:sp modelId="{1AF28424-E74C-4377-B8F2-2529492D6B5A}">
      <dsp:nvSpPr>
        <dsp:cNvPr id="0" name=""/>
        <dsp:cNvSpPr/>
      </dsp:nvSpPr>
      <dsp:spPr>
        <a:xfrm>
          <a:off x="5427528"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4326E6-6FB9-4C78-AA18-D248F821DB44}">
      <dsp:nvSpPr>
        <dsp:cNvPr id="0" name=""/>
        <dsp:cNvSpPr/>
      </dsp:nvSpPr>
      <dsp:spPr>
        <a:xfrm>
          <a:off x="5608329"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中國舞</a:t>
          </a:r>
          <a:r>
            <a:rPr lang="en-US" altLang="zh-TW" sz="2000" kern="1200" dirty="0">
              <a:latin typeface="+mj-ea"/>
              <a:ea typeface="+mj-ea"/>
            </a:rPr>
            <a:t>X1</a:t>
          </a:r>
          <a:endParaRPr lang="zh-TW" altLang="en-US" sz="2000" kern="1200" dirty="0">
            <a:latin typeface="+mj-ea"/>
            <a:ea typeface="+mj-ea"/>
          </a:endParaRPr>
        </a:p>
      </dsp:txBody>
      <dsp:txXfrm>
        <a:off x="5608329" y="1860592"/>
        <a:ext cx="2402067" cy="442289"/>
      </dsp:txXfrm>
    </dsp:sp>
    <dsp:sp modelId="{402EF097-C325-4BEE-95D7-362AFDCC9289}">
      <dsp:nvSpPr>
        <dsp:cNvPr id="0" name=""/>
        <dsp:cNvSpPr/>
      </dsp:nvSpPr>
      <dsp:spPr>
        <a:xfrm>
          <a:off x="5427528"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F78C2-7F87-4E08-B495-601A516F04F3}">
      <dsp:nvSpPr>
        <dsp:cNvPr id="0" name=""/>
        <dsp:cNvSpPr/>
      </dsp:nvSpPr>
      <dsp:spPr>
        <a:xfrm>
          <a:off x="5608329"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即興與創作</a:t>
          </a:r>
          <a:r>
            <a:rPr lang="en-US" altLang="zh-TW" sz="2000" kern="1200" dirty="0">
              <a:latin typeface="+mj-ea"/>
              <a:ea typeface="+mj-ea"/>
            </a:rPr>
            <a:t>X1</a:t>
          </a:r>
          <a:endParaRPr lang="zh-TW" altLang="en-US" sz="2000" kern="1200" dirty="0">
            <a:latin typeface="+mj-ea"/>
            <a:ea typeface="+mj-ea"/>
          </a:endParaRPr>
        </a:p>
      </dsp:txBody>
      <dsp:txXfrm>
        <a:off x="5608329" y="2302881"/>
        <a:ext cx="2402067" cy="442289"/>
      </dsp:txXfrm>
    </dsp:sp>
    <dsp:sp modelId="{E51A91BA-2637-45B7-9630-EB6956AE1054}">
      <dsp:nvSpPr>
        <dsp:cNvPr id="0" name=""/>
        <dsp:cNvSpPr/>
      </dsp:nvSpPr>
      <dsp:spPr>
        <a:xfrm>
          <a:off x="8139540"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8D5E1-C6D7-44EC-98FB-4718203C43E7}">
      <dsp:nvSpPr>
        <dsp:cNvPr id="0" name=""/>
        <dsp:cNvSpPr/>
      </dsp:nvSpPr>
      <dsp:spPr>
        <a:xfrm>
          <a:off x="8139540"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67A9C4-2B94-4B6E-902A-AAF7780CF6ED}">
      <dsp:nvSpPr>
        <dsp:cNvPr id="0" name=""/>
        <dsp:cNvSpPr/>
      </dsp:nvSpPr>
      <dsp:spPr>
        <a:xfrm>
          <a:off x="8139540"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t>戲劇班</a:t>
          </a:r>
        </a:p>
      </dsp:txBody>
      <dsp:txXfrm>
        <a:off x="8139540" y="0"/>
        <a:ext cx="2582868" cy="545872"/>
      </dsp:txXfrm>
    </dsp:sp>
    <dsp:sp modelId="{F9C7D90E-2E42-4865-8C81-5D8784D74A44}">
      <dsp:nvSpPr>
        <dsp:cNvPr id="0" name=""/>
        <dsp:cNvSpPr/>
      </dsp:nvSpPr>
      <dsp:spPr>
        <a:xfrm>
          <a:off x="8139540"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644373-FE97-407F-B9B4-F5E74EBFFDDE}">
      <dsp:nvSpPr>
        <dsp:cNvPr id="0" name=""/>
        <dsp:cNvSpPr/>
      </dsp:nvSpPr>
      <dsp:spPr>
        <a:xfrm>
          <a:off x="8320341"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創意思維</a:t>
          </a:r>
          <a:r>
            <a:rPr lang="en-US" altLang="zh-TW" sz="2000" kern="1200" dirty="0">
              <a:latin typeface="+mj-ea"/>
              <a:ea typeface="+mj-ea"/>
            </a:rPr>
            <a:t>X0.3</a:t>
          </a:r>
          <a:endParaRPr lang="zh-TW" altLang="en-US" sz="2000" kern="1200" dirty="0">
            <a:latin typeface="+mj-ea"/>
            <a:ea typeface="+mj-ea"/>
          </a:endParaRPr>
        </a:p>
      </dsp:txBody>
      <dsp:txXfrm>
        <a:off x="8320341" y="976013"/>
        <a:ext cx="2402067" cy="442289"/>
      </dsp:txXfrm>
    </dsp:sp>
    <dsp:sp modelId="{C03BD3E8-C6BC-4155-81C2-2714D1FCB8FC}">
      <dsp:nvSpPr>
        <dsp:cNvPr id="0" name=""/>
        <dsp:cNvSpPr/>
      </dsp:nvSpPr>
      <dsp:spPr>
        <a:xfrm>
          <a:off x="8139540"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E7B6C-E0C0-4249-B10B-398598EBAD46}">
      <dsp:nvSpPr>
        <dsp:cNvPr id="0" name=""/>
        <dsp:cNvSpPr/>
      </dsp:nvSpPr>
      <dsp:spPr>
        <a:xfrm>
          <a:off x="8320341"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口語表達</a:t>
          </a:r>
          <a:r>
            <a:rPr lang="en-US" altLang="zh-TW" sz="2000" kern="1200" dirty="0">
              <a:latin typeface="+mj-ea"/>
              <a:ea typeface="+mj-ea"/>
            </a:rPr>
            <a:t>X0.35</a:t>
          </a:r>
          <a:endParaRPr lang="zh-TW" altLang="en-US" sz="2000" kern="1200" dirty="0">
            <a:latin typeface="+mj-ea"/>
            <a:ea typeface="+mj-ea"/>
          </a:endParaRPr>
        </a:p>
      </dsp:txBody>
      <dsp:txXfrm>
        <a:off x="8320341" y="1418302"/>
        <a:ext cx="2402067" cy="442289"/>
      </dsp:txXfrm>
    </dsp:sp>
    <dsp:sp modelId="{DB0193B5-D602-4BC9-B868-3BB132712B1C}">
      <dsp:nvSpPr>
        <dsp:cNvPr id="0" name=""/>
        <dsp:cNvSpPr/>
      </dsp:nvSpPr>
      <dsp:spPr>
        <a:xfrm>
          <a:off x="8139540"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675E5-743B-4290-AA6D-92177EE0D9DC}">
      <dsp:nvSpPr>
        <dsp:cNvPr id="0" name=""/>
        <dsp:cNvSpPr/>
      </dsp:nvSpPr>
      <dsp:spPr>
        <a:xfrm>
          <a:off x="8320341"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專長表演</a:t>
          </a:r>
          <a:r>
            <a:rPr lang="en-US" altLang="zh-TW" sz="2000" kern="1200" dirty="0">
              <a:latin typeface="+mj-ea"/>
              <a:ea typeface="+mj-ea"/>
            </a:rPr>
            <a:t>X0.35</a:t>
          </a:r>
          <a:endParaRPr lang="zh-TW" altLang="en-US" sz="2000" kern="1200" dirty="0">
            <a:latin typeface="+mj-ea"/>
            <a:ea typeface="+mj-ea"/>
          </a:endParaRPr>
        </a:p>
      </dsp:txBody>
      <dsp:txXfrm>
        <a:off x="8320341" y="1860592"/>
        <a:ext cx="2402067" cy="442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794573" y="350462"/>
          <a:ext cx="4361311" cy="436131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多元學習</a:t>
          </a: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a:p>
          <a:pPr marL="0" lvl="0" indent="0" algn="ctr" defTabSz="1066800">
            <a:lnSpc>
              <a:spcPct val="90000"/>
            </a:lnSpc>
            <a:spcBef>
              <a:spcPct val="0"/>
            </a:spcBef>
            <a:spcAft>
              <a:spcPct val="35000"/>
            </a:spcAft>
            <a:buNone/>
          </a:pPr>
          <a:r>
            <a:rPr lang="zh-TW" altLang="en-US" sz="1600" kern="1200" dirty="0">
              <a:latin typeface="微軟正黑體" panose="020B0604030504040204" pitchFamily="34" charset="-120"/>
              <a:ea typeface="微軟正黑體" panose="020B0604030504040204" pitchFamily="34" charset="-120"/>
            </a:rPr>
            <a:t>均衡學習</a:t>
          </a:r>
          <a:r>
            <a:rPr lang="en-US" altLang="zh-TW" sz="1600" b="1" kern="1200" dirty="0">
              <a:solidFill>
                <a:srgbClr val="FF0000"/>
              </a:solidFill>
              <a:latin typeface="微軟正黑體" panose="020B0604030504040204" pitchFamily="34" charset="-120"/>
              <a:ea typeface="微軟正黑體" panose="020B0604030504040204" pitchFamily="34" charset="-120"/>
            </a:rPr>
            <a:t>21</a:t>
          </a:r>
          <a:r>
            <a:rPr lang="zh-TW" altLang="en-US" sz="1600" kern="1200" dirty="0">
              <a:latin typeface="微軟正黑體" panose="020B0604030504040204" pitchFamily="34" charset="-120"/>
              <a:ea typeface="微軟正黑體" panose="020B0604030504040204" pitchFamily="34" charset="-120"/>
            </a:rPr>
            <a:t>分</a:t>
          </a:r>
        </a:p>
        <a:p>
          <a:pPr marL="0" lvl="0" indent="0" algn="ctr" defTabSz="1066800">
            <a:lnSpc>
              <a:spcPct val="90000"/>
            </a:lnSpc>
            <a:spcBef>
              <a:spcPct val="0"/>
            </a:spcBef>
            <a:spcAft>
              <a:spcPct val="35000"/>
            </a:spcAft>
            <a:buNone/>
          </a:pPr>
          <a:r>
            <a:rPr lang="zh-TW" altLang="en-US" sz="1600" kern="1200" dirty="0">
              <a:latin typeface="微軟正黑體" panose="020B0604030504040204" pitchFamily="34" charset="-120"/>
              <a:ea typeface="微軟正黑體" panose="020B0604030504040204" pitchFamily="34" charset="-120"/>
            </a:rPr>
            <a:t>服務學習</a:t>
          </a:r>
          <a:r>
            <a:rPr lang="en-US" altLang="zh-TW" sz="1600" b="1" kern="1200" dirty="0">
              <a:solidFill>
                <a:srgbClr val="FF0000"/>
              </a:solidFill>
              <a:latin typeface="微軟正黑體" panose="020B0604030504040204" pitchFamily="34" charset="-120"/>
              <a:ea typeface="微軟正黑體" panose="020B0604030504040204" pitchFamily="34" charset="-120"/>
            </a:rPr>
            <a:t>15</a:t>
          </a:r>
          <a:r>
            <a:rPr lang="zh-TW" altLang="en-US" sz="1600" kern="1200" dirty="0">
              <a:latin typeface="微軟正黑體" panose="020B0604030504040204" pitchFamily="34" charset="-120"/>
              <a:ea typeface="微軟正黑體" panose="020B0604030504040204" pitchFamily="34" charset="-120"/>
            </a:rPr>
            <a:t>分</a:t>
          </a:r>
          <a:endParaRPr lang="zh-TW" altLang="en-US" sz="1600" b="1" kern="1200" dirty="0">
            <a:latin typeface="微軟正黑體" panose="020B0604030504040204" pitchFamily="34" charset="-120"/>
            <a:ea typeface="微軟正黑體" panose="020B0604030504040204" pitchFamily="34" charset="-120"/>
          </a:endParaRPr>
        </a:p>
      </dsp:txBody>
      <dsp:txXfrm>
        <a:off x="4165776" y="1155228"/>
        <a:ext cx="1479730" cy="1453770"/>
      </dsp:txXfrm>
    </dsp:sp>
    <dsp:sp modelId="{6996371A-89C1-4BE9-BFC7-0414FF1088F4}">
      <dsp:nvSpPr>
        <dsp:cNvPr id="0" name=""/>
        <dsp:cNvSpPr/>
      </dsp:nvSpPr>
      <dsp:spPr>
        <a:xfrm>
          <a:off x="1569757" y="480263"/>
          <a:ext cx="4361311" cy="4361311"/>
        </a:xfrm>
        <a:prstGeom prst="pie">
          <a:avLst>
            <a:gd name="adj1" fmla="val 1800000"/>
            <a:gd name="adj2" fmla="val 9000000"/>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志願序</a:t>
          </a: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endParaRPr lang="en-US" altLang="zh-TW" sz="2400" b="1" kern="1200" dirty="0">
            <a:latin typeface="微軟正黑體" panose="020B0604030504040204" pitchFamily="34" charset="-120"/>
            <a:ea typeface="微軟正黑體" panose="020B0604030504040204" pitchFamily="34" charset="-120"/>
          </a:endParaRPr>
        </a:p>
      </dsp:txBody>
      <dsp:txXfrm>
        <a:off x="2763926" y="3232043"/>
        <a:ext cx="1972974" cy="1349929"/>
      </dsp:txXfrm>
    </dsp:sp>
    <dsp:sp modelId="{6E39AC52-F843-42E2-9EA7-DF3328D40ACE}">
      <dsp:nvSpPr>
        <dsp:cNvPr id="0" name=""/>
        <dsp:cNvSpPr/>
      </dsp:nvSpPr>
      <dsp:spPr>
        <a:xfrm>
          <a:off x="1579570" y="498973"/>
          <a:ext cx="4361311" cy="4361311"/>
        </a:xfrm>
        <a:prstGeom prst="pie">
          <a:avLst>
            <a:gd name="adj1" fmla="val 9000000"/>
            <a:gd name="adj2" fmla="val 1620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國中教育會考</a:t>
          </a:r>
          <a:br>
            <a:rPr lang="en-US" altLang="zh-TW" sz="2400" b="1" kern="1200" dirty="0">
              <a:latin typeface="微軟正黑體" panose="020B0604030504040204" pitchFamily="34" charset="-120"/>
              <a:ea typeface="微軟正黑體" panose="020B0604030504040204" pitchFamily="34" charset="-120"/>
            </a:rPr>
          </a:b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dsp:txBody>
      <dsp:txXfrm>
        <a:off x="2046854" y="1355659"/>
        <a:ext cx="1479730" cy="14537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60D2-FCFB-49B7-BB9A-9F18681EAB2F}">
      <dsp:nvSpPr>
        <dsp:cNvPr id="0" name=""/>
        <dsp:cNvSpPr/>
      </dsp:nvSpPr>
      <dsp:spPr>
        <a:xfrm>
          <a:off x="0" y="273686"/>
          <a:ext cx="3982497" cy="8371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altLang="zh-TW" sz="2700" kern="1200" dirty="0"/>
            <a:t>113</a:t>
          </a:r>
          <a:r>
            <a:rPr lang="zh-TW" altLang="en-US" sz="2700" kern="1200" dirty="0"/>
            <a:t>年國中教育會考成績</a:t>
          </a:r>
        </a:p>
      </dsp:txBody>
      <dsp:txXfrm>
        <a:off x="40866" y="314552"/>
        <a:ext cx="3900765" cy="755403"/>
      </dsp:txXfrm>
    </dsp:sp>
    <dsp:sp modelId="{3124C769-A99B-4301-90DD-08AF5AEC702B}">
      <dsp:nvSpPr>
        <dsp:cNvPr id="0" name=""/>
        <dsp:cNvSpPr/>
      </dsp:nvSpPr>
      <dsp:spPr>
        <a:xfrm>
          <a:off x="0" y="1110821"/>
          <a:ext cx="3982497" cy="153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4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TW" altLang="en-US" sz="2100" kern="1200" dirty="0"/>
            <a:t>各科等級標示</a:t>
          </a:r>
        </a:p>
        <a:p>
          <a:pPr marL="228600" lvl="1" indent="-228600" algn="l" defTabSz="933450">
            <a:lnSpc>
              <a:spcPct val="90000"/>
            </a:lnSpc>
            <a:spcBef>
              <a:spcPct val="0"/>
            </a:spcBef>
            <a:spcAft>
              <a:spcPct val="20000"/>
            </a:spcAft>
            <a:buChar char="•"/>
          </a:pPr>
          <a:r>
            <a:rPr lang="zh-TW" altLang="en-US" sz="2100" kern="1200" dirty="0"/>
            <a:t>會考總積分</a:t>
          </a:r>
        </a:p>
        <a:p>
          <a:pPr marL="228600" lvl="1" indent="-228600" algn="l" defTabSz="933450">
            <a:lnSpc>
              <a:spcPct val="90000"/>
            </a:lnSpc>
            <a:spcBef>
              <a:spcPct val="0"/>
            </a:spcBef>
            <a:spcAft>
              <a:spcPct val="20000"/>
            </a:spcAft>
            <a:buChar char="•"/>
          </a:pPr>
          <a:r>
            <a:rPr lang="zh-TW" altLang="en-US" sz="2100" kern="1200" dirty="0"/>
            <a:t>序位區間百分比</a:t>
          </a:r>
        </a:p>
      </dsp:txBody>
      <dsp:txXfrm>
        <a:off x="0" y="1110821"/>
        <a:ext cx="3982497" cy="15369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60D2-FCFB-49B7-BB9A-9F18681EAB2F}">
      <dsp:nvSpPr>
        <dsp:cNvPr id="0" name=""/>
        <dsp:cNvSpPr/>
      </dsp:nvSpPr>
      <dsp:spPr>
        <a:xfrm>
          <a:off x="0" y="273686"/>
          <a:ext cx="3982497" cy="8371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altLang="zh-TW" sz="2700" kern="1200" dirty="0"/>
            <a:t>113</a:t>
          </a:r>
          <a:r>
            <a:rPr lang="zh-TW" altLang="en-US" sz="2700" kern="1200" dirty="0"/>
            <a:t>年國中教育會考成績</a:t>
          </a:r>
        </a:p>
      </dsp:txBody>
      <dsp:txXfrm>
        <a:off x="40866" y="314552"/>
        <a:ext cx="3900765" cy="755403"/>
      </dsp:txXfrm>
    </dsp:sp>
    <dsp:sp modelId="{3124C769-A99B-4301-90DD-08AF5AEC702B}">
      <dsp:nvSpPr>
        <dsp:cNvPr id="0" name=""/>
        <dsp:cNvSpPr/>
      </dsp:nvSpPr>
      <dsp:spPr>
        <a:xfrm>
          <a:off x="0" y="1110821"/>
          <a:ext cx="3982497" cy="153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4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TW" altLang="en-US" sz="2100" kern="1200" dirty="0"/>
            <a:t>各科等級標示</a:t>
          </a:r>
        </a:p>
        <a:p>
          <a:pPr marL="228600" lvl="1" indent="-228600" algn="l" defTabSz="933450">
            <a:lnSpc>
              <a:spcPct val="90000"/>
            </a:lnSpc>
            <a:spcBef>
              <a:spcPct val="0"/>
            </a:spcBef>
            <a:spcAft>
              <a:spcPct val="20000"/>
            </a:spcAft>
            <a:buChar char="•"/>
          </a:pPr>
          <a:r>
            <a:rPr lang="zh-TW" altLang="en-US" sz="2100" kern="1200" dirty="0"/>
            <a:t>會考總積分</a:t>
          </a:r>
        </a:p>
        <a:p>
          <a:pPr marL="228600" lvl="1" indent="-228600" algn="l" defTabSz="933450">
            <a:lnSpc>
              <a:spcPct val="90000"/>
            </a:lnSpc>
            <a:spcBef>
              <a:spcPct val="0"/>
            </a:spcBef>
            <a:spcAft>
              <a:spcPct val="20000"/>
            </a:spcAft>
            <a:buChar char="•"/>
          </a:pPr>
          <a:r>
            <a:rPr lang="zh-TW" altLang="en-US" sz="2100" kern="1200" dirty="0"/>
            <a:t>序位區間百分比</a:t>
          </a:r>
        </a:p>
      </dsp:txBody>
      <dsp:txXfrm>
        <a:off x="0" y="1110821"/>
        <a:ext cx="3982497" cy="15369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08227-B63F-448D-BA87-1C81A02D4720}">
      <dsp:nvSpPr>
        <dsp:cNvPr id="0" name=""/>
        <dsp:cNvSpPr/>
      </dsp:nvSpPr>
      <dsp:spPr>
        <a:xfrm>
          <a:off x="0" y="0"/>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t>私立學校</a:t>
          </a:r>
        </a:p>
      </dsp:txBody>
      <dsp:txXfrm>
        <a:off x="0" y="0"/>
        <a:ext cx="4700141" cy="979200"/>
      </dsp:txXfrm>
    </dsp:sp>
    <dsp:sp modelId="{014344DE-D590-41B4-820E-E86D67E36F12}">
      <dsp:nvSpPr>
        <dsp:cNvPr id="0" name=""/>
        <dsp:cNvSpPr/>
      </dsp:nvSpPr>
      <dsp:spPr>
        <a:xfrm>
          <a:off x="49" y="1035126"/>
          <a:ext cx="4700141"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lrTx/>
            <a:buSzTx/>
            <a:buFontTx/>
            <a:buNone/>
          </a:pP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強恕高中、滬江高中、大誠高中、東方工商、喬治工商、開平餐飲、稻江護家、開南高中、稻江高商、惇敍工商</a:t>
          </a:r>
          <a:endParaRPr lang="zh-TW" altLang="en-US" sz="3400" kern="1200" dirty="0"/>
        </a:p>
      </dsp:txBody>
      <dsp:txXfrm>
        <a:off x="49" y="1035126"/>
        <a:ext cx="4700141" cy="3919860"/>
      </dsp:txXfrm>
    </dsp:sp>
    <dsp:sp modelId="{2976825E-C57D-4E0E-9D47-0CFC59DEAC3C}">
      <dsp:nvSpPr>
        <dsp:cNvPr id="0" name=""/>
        <dsp:cNvSpPr/>
      </dsp:nvSpPr>
      <dsp:spPr>
        <a:xfrm>
          <a:off x="5358209" y="55925"/>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進修部</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學校</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5358209" y="55925"/>
        <a:ext cx="4700141" cy="979200"/>
      </dsp:txXfrm>
    </dsp:sp>
    <dsp:sp modelId="{CD3F83D4-79D3-4363-9EA3-C30C286EC0C8}">
      <dsp:nvSpPr>
        <dsp:cNvPr id="0" name=""/>
        <dsp:cNvSpPr/>
      </dsp:nvSpPr>
      <dsp:spPr>
        <a:xfrm>
          <a:off x="5358209" y="1035126"/>
          <a:ext cx="4700141"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28600" lvl="1" indent="-228600" algn="l" defTabSz="1066800">
            <a:lnSpc>
              <a:spcPct val="90000"/>
            </a:lnSpc>
            <a:spcBef>
              <a:spcPct val="0"/>
            </a:spcBef>
            <a:spcAft>
              <a:spcPct val="15000"/>
            </a:spcAft>
            <a:buClrTx/>
            <a:buSzTx/>
            <a:buFontTx/>
            <a:buNone/>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南華高中、志仁高中、</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FF0000"/>
              </a:solidFill>
              <a:effectLst/>
              <a:latin typeface="微軟正黑體" panose="020B0604030504040204" pitchFamily="34" charset="-120"/>
              <a:ea typeface="微軟正黑體" panose="020B0604030504040204" pitchFamily="34" charset="-120"/>
              <a:cs typeface="Times New Roman"/>
            </a:rPr>
            <a:t>開平餐飲</a:t>
          </a:r>
        </a:p>
      </dsp:txBody>
      <dsp:txXfrm>
        <a:off x="5358209" y="1035126"/>
        <a:ext cx="4700141" cy="3919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380362" y="381774"/>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登記</a:t>
          </a:r>
        </a:p>
      </dsp:txBody>
      <dsp:txXfrm rot="-5400000">
        <a:off x="1" y="888924"/>
        <a:ext cx="1775026" cy="760725"/>
      </dsp:txXfrm>
    </dsp:sp>
    <dsp:sp modelId="{A70543BE-01B6-4F1A-B6C4-0370A54A640C}">
      <dsp:nvSpPr>
        <dsp:cNvPr id="0" name=""/>
        <dsp:cNvSpPr/>
      </dsp:nvSpPr>
      <dsp:spPr>
        <a:xfrm rot="5400000">
          <a:off x="4454539" y="-2678101"/>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0" kern="1200" dirty="0">
              <a:solidFill>
                <a:schemeClr val="tx1"/>
              </a:solidFill>
              <a:effectLst/>
              <a:latin typeface="微軟正黑體" panose="020B0604030504040204" pitchFamily="34" charset="-120"/>
              <a:ea typeface="微軟正黑體" panose="020B0604030504040204" pitchFamily="34" charset="-120"/>
            </a:rPr>
            <a:t>學生</a:t>
          </a:r>
          <a:r>
            <a:rPr lang="zh-TW" altLang="en-US" sz="1800" b="0" u="sng" kern="1200"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800" b="0" kern="1200" dirty="0">
              <a:solidFill>
                <a:schemeClr val="tx1"/>
              </a:solidFill>
              <a:effectLst/>
              <a:latin typeface="微軟正黑體" panose="020B0604030504040204" pitchFamily="34" charset="-120"/>
              <a:ea typeface="微軟正黑體" panose="020B0604030504040204" pitchFamily="34" charset="-120"/>
            </a:rPr>
            <a:t>，</a:t>
          </a:r>
          <a:r>
            <a:rPr lang="zh-TW" altLang="en-US" sz="1800" b="0" kern="12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b="0" kern="120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800" kern="1200" dirty="0"/>
        </a:p>
        <a:p>
          <a:pPr marL="171450" lvl="1" indent="-171450" algn="l" defTabSz="800100">
            <a:lnSpc>
              <a:spcPct val="90000"/>
            </a:lnSpc>
            <a:spcBef>
              <a:spcPct val="0"/>
            </a:spcBef>
            <a:spcAft>
              <a:spcPct val="15000"/>
            </a:spcAft>
            <a:buChar char="•"/>
          </a:pPr>
          <a:r>
            <a:rPr kumimoji="0" lang="zh-TW" altLang="en-US" sz="1800" b="1" kern="1200" dirty="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800" b="1" kern="1200" dirty="0">
            <a:solidFill>
              <a:srgbClr val="0070C0"/>
            </a:solidFill>
            <a:latin typeface="微軟正黑體" panose="020B0604030504040204" pitchFamily="34" charset="-120"/>
            <a:ea typeface="微軟正黑體" panose="020B0604030504040204" pitchFamily="34" charset="-120"/>
          </a:endParaRPr>
        </a:p>
      </dsp:txBody>
      <dsp:txXfrm rot="-5400000">
        <a:off x="1775026" y="81872"/>
        <a:ext cx="6926805" cy="1487318"/>
      </dsp:txXfrm>
    </dsp:sp>
    <dsp:sp modelId="{40DDC3D7-9EF0-4A3C-8E0A-9837C3CF7381}">
      <dsp:nvSpPr>
        <dsp:cNvPr id="0" name=""/>
        <dsp:cNvSpPr/>
      </dsp:nvSpPr>
      <dsp:spPr>
        <a:xfrm rot="5400000">
          <a:off x="-380362" y="2633992"/>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公開抽籤</a:t>
          </a:r>
        </a:p>
      </dsp:txBody>
      <dsp:txXfrm rot="-5400000">
        <a:off x="1" y="3141142"/>
        <a:ext cx="1775026" cy="760725"/>
      </dsp:txXfrm>
    </dsp:sp>
    <dsp:sp modelId="{FAC1FF8D-D232-41B5-B959-28241885A379}">
      <dsp:nvSpPr>
        <dsp:cNvPr id="0" name=""/>
        <dsp:cNvSpPr/>
      </dsp:nvSpPr>
      <dsp:spPr>
        <a:xfrm rot="5400000">
          <a:off x="4454539" y="-425883"/>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sz="1600" b="1" u="none" kern="1200" dirty="0">
              <a:solidFill>
                <a:schemeClr val="tx1"/>
              </a:solidFill>
              <a:effectLst/>
              <a:latin typeface="微軟正黑體" panose="020B0604030504040204" pitchFamily="34" charset="-120"/>
              <a:ea typeface="微軟正黑體" panose="020B0604030504040204" pitchFamily="34" charset="-120"/>
            </a:rPr>
            <a:t>需按時</a:t>
          </a:r>
          <a:r>
            <a:rPr lang="zh-TW" sz="1600" b="1" u="none" kern="1200" dirty="0">
              <a:solidFill>
                <a:srgbClr val="FF0000"/>
              </a:solidFill>
              <a:effectLst/>
              <a:latin typeface="微軟正黑體" panose="020B0604030504040204" pitchFamily="34" charset="-120"/>
              <a:ea typeface="微軟正黑體" panose="020B0604030504040204" pitchFamily="34" charset="-120"/>
            </a:rPr>
            <a:t>完成登記者</a:t>
          </a:r>
          <a:r>
            <a:rPr lang="zh-TW" sz="1600" b="1" u="none" kern="1200" dirty="0">
              <a:solidFill>
                <a:schemeClr val="tx1"/>
              </a:solidFill>
              <a:effectLst/>
              <a:latin typeface="微軟正黑體" panose="020B0604030504040204" pitchFamily="34" charset="-120"/>
              <a:ea typeface="微軟正黑體" panose="020B0604030504040204" pitchFamily="34" charset="-120"/>
            </a:rPr>
            <a:t>方能參加</a:t>
          </a:r>
          <a:r>
            <a:rPr lang="zh-TW" altLang="en-US" sz="1600" b="1" u="none" kern="1200" dirty="0">
              <a:solidFill>
                <a:srgbClr val="FF0000"/>
              </a:solidFill>
              <a:effectLst/>
              <a:latin typeface="微軟正黑體" panose="020B0604030504040204" pitchFamily="34" charset="-120"/>
              <a:ea typeface="微軟正黑體" panose="020B0604030504040204" pitchFamily="34" charset="-120"/>
            </a:rPr>
            <a:t>公開抽籤</a:t>
          </a:r>
          <a:r>
            <a:rPr lang="zh-TW" sz="1600" b="1" u="none" kern="1200" dirty="0">
              <a:solidFill>
                <a:schemeClr val="tx1"/>
              </a:solidFill>
              <a:effectLst/>
              <a:latin typeface="微軟正黑體" panose="020B0604030504040204" pitchFamily="34" charset="-120"/>
              <a:ea typeface="微軟正黑體" panose="020B0604030504040204" pitchFamily="34" charset="-120"/>
            </a:rPr>
            <a:t>作業。</a:t>
          </a:r>
          <a:endParaRPr lang="zh-TW" altLang="en-US" sz="1600" kern="1200" dirty="0"/>
        </a:p>
        <a:p>
          <a:pPr marL="171450" lvl="1" indent="-171450" algn="l" defTabSz="711200">
            <a:lnSpc>
              <a:spcPct val="90000"/>
            </a:lnSpc>
            <a:spcBef>
              <a:spcPct val="0"/>
            </a:spcBef>
            <a:spcAft>
              <a:spcPct val="15000"/>
            </a:spcAft>
            <a:buChar char="•"/>
          </a:pPr>
          <a:r>
            <a:rPr lang="zh-TW" altLang="zh-TW" sz="1600" b="1" u="none" kern="1200" dirty="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sz="1600" kern="1200" dirty="0"/>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第一階段：於現場公開以電腦程式隨機產生抽籤順序。</a:t>
          </a:r>
          <a:endPar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endParaRPr>
        </a:p>
      </dsp:txBody>
      <dsp:txXfrm rot="-5400000">
        <a:off x="1775026" y="2334090"/>
        <a:ext cx="6926805" cy="14873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EC6CB-1C14-494F-A7CF-FA9FA8FC90D0}">
      <dsp:nvSpPr>
        <dsp:cNvPr id="0" name=""/>
        <dsp:cNvSpPr/>
      </dsp:nvSpPr>
      <dsp:spPr>
        <a:xfrm rot="5400000">
          <a:off x="-548088" y="1629764"/>
          <a:ext cx="3653923" cy="25577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現場撕榜</a:t>
          </a:r>
          <a:endParaRPr lang="zh-TW" altLang="en-US" sz="3200" kern="1200" dirty="0"/>
        </a:p>
      </dsp:txBody>
      <dsp:txXfrm rot="-5400000">
        <a:off x="1" y="2360548"/>
        <a:ext cx="2557746" cy="1096177"/>
      </dsp:txXfrm>
    </dsp:sp>
    <dsp:sp modelId="{1F06F61B-866B-49A3-BABF-EE5A201CED6A}">
      <dsp:nvSpPr>
        <dsp:cNvPr id="0" name=""/>
        <dsp:cNvSpPr/>
      </dsp:nvSpPr>
      <dsp:spPr>
        <a:xfrm rot="5400000">
          <a:off x="3821757" y="-1258755"/>
          <a:ext cx="4527891" cy="7055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zh-TW" altLang="en-US" sz="1800" b="1" u="sng" kern="1200"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，依序進行現場撕榜作業</a:t>
          </a:r>
          <a:br>
            <a:rPr kumimoji="0" lang="en-US" altLang="zh-TW" sz="1800" kern="1200" dirty="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kern="1200"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kern="1200" dirty="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kern="1200"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kern="1200" dirty="0"/>
        </a:p>
        <a:p>
          <a:pPr marL="171450" lvl="1" indent="-171450" algn="l" defTabSz="800100">
            <a:lnSpc>
              <a:spcPct val="90000"/>
            </a:lnSpc>
            <a:spcBef>
              <a:spcPct val="0"/>
            </a:spcBef>
            <a:spcAft>
              <a:spcPct val="15000"/>
            </a:spcAft>
            <a:buChar char="•"/>
          </a:pPr>
          <a:r>
            <a:rPr lang="zh-TW" sz="1800" b="1" kern="1200" dirty="0">
              <a:solidFill>
                <a:srgbClr val="0070C0"/>
              </a:solidFill>
              <a:effectLst/>
              <a:latin typeface="微軟正黑體" panose="020B0604030504040204" pitchFamily="34" charset="-120"/>
              <a:ea typeface="微軟正黑體" panose="020B0604030504040204" pitchFamily="34" charset="-120"/>
            </a:rPr>
            <a:t>一般生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rgbClr val="0070C0"/>
              </a:solidFill>
              <a:effectLst/>
              <a:latin typeface="微軟正黑體" panose="020B0604030504040204" pitchFamily="34" charset="-120"/>
              <a:ea typeface="微軟正黑體" panose="020B0604030504040204" pitchFamily="34" charset="-120"/>
            </a:rPr>
            <a:t>(</a:t>
          </a:r>
          <a:r>
            <a:rPr lang="zh-TW" sz="1800" kern="12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a:solidFill>
                <a:srgbClr val="0070C0"/>
              </a:solidFill>
              <a:effectLst/>
              <a:latin typeface="微軟正黑體" panose="020B0604030504040204" pitchFamily="34" charset="-120"/>
              <a:ea typeface="微軟正黑體" panose="020B0604030504040204" pitchFamily="34" charset="-120"/>
            </a:rPr>
            <a:t>)</a:t>
          </a:r>
          <a:r>
            <a:rPr lang="zh-TW" altLang="zh-TW" sz="1800" kern="1200" dirty="0">
              <a:effectLst/>
              <a:latin typeface="微軟正黑體" panose="020B0604030504040204" pitchFamily="34" charset="-120"/>
              <a:ea typeface="微軟正黑體" panose="020B0604030504040204" pitchFamily="34" charset="-120"/>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57747" y="226288"/>
        <a:ext cx="6834880" cy="40858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B3243-8ECA-4C6F-B091-C27736AFADA6}" type="datetimeFigureOut">
              <a:rPr lang="zh-TW" altLang="en-US" smtClean="0"/>
              <a:t>2024/4/16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DC1F0-2F6D-4ED4-82B4-ED521A90B82A}" type="slidenum">
              <a:rPr lang="zh-TW" altLang="en-US" smtClean="0"/>
              <a:t>‹#›</a:t>
            </a:fld>
            <a:endParaRPr lang="zh-TW" altLang="en-US"/>
          </a:p>
        </p:txBody>
      </p:sp>
    </p:spTree>
    <p:extLst>
      <p:ext uri="{BB962C8B-B14F-4D97-AF65-F5344CB8AC3E}">
        <p14:creationId xmlns:p14="http://schemas.microsoft.com/office/powerpoint/2010/main" val="184041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6771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340809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840230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224257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08974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8221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17762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0854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28050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36734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79877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083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90523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0617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C9F9B-5F7F-4A8B-A387-CF3CD3C131B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008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2534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62481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43342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73073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72690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56271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23352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9850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19485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7578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F21E4-C6BB-4120-9707-700B57ED3E70}"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22381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48311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62323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50040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91740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83662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57326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86427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39028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85455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2172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77730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03858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03147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6062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14415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28814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38349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77740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96553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52177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38873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6589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3998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56627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983649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28169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073235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03833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653165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82427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56085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0931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678671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0296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50642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41221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286262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33683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14587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30479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8245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83226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71264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719035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252498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271943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801104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7138104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339523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220129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454517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714744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250442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23111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5427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246467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727502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503855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463725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317018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294407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743625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576380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741136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3705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83798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930035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685902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833702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579881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040009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775602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957785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756378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456730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3D93F0-F195-48F5-8BD9-8FA0B09DC7EB}" type="slidenum">
              <a:rPr kumimoji="0" lang="zh-TW" altLang="en-US" sz="13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zh-TW" altLang="en-US" sz="13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81038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28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45313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332501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26342114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211620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1854225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矩形 6"/>
          <p:cNvSpPr/>
          <p:nvPr userDrawn="1"/>
        </p:nvSpPr>
        <p:spPr>
          <a:xfrm>
            <a:off x="9047865" y="6472878"/>
            <a:ext cx="734944" cy="246221"/>
          </a:xfrm>
          <a:prstGeom prst="rect">
            <a:avLst/>
          </a:prstGeom>
        </p:spPr>
        <p:txBody>
          <a:bodyPr wrap="square">
            <a:spAutoFit/>
          </a:bodyPr>
          <a:lstStyle/>
          <a:p>
            <a:pPr marL="0" marR="0" lvl="0" indent="0" algn="l" defTabSz="65023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优秀</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Word</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www.1ppt.com/excel/  </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www.1ppt.com/shiti/  </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www.1ppt.com/jiaoan/        </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65023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endParaRPr kumimoji="0" lang="zh-CN" altLang="en-US" sz="100" b="0" i="0" u="none" strike="noStrike" kern="1200" cap="none" spc="0" normalizeH="0" baseline="0" noProof="0" dirty="0">
              <a:ln>
                <a:noFill/>
              </a:ln>
              <a:solidFill>
                <a:prstClr val="white"/>
              </a:solidFill>
              <a:effectLst/>
              <a:uLnTx/>
              <a:uFillTx/>
              <a:latin typeface="Calibri"/>
              <a:ea typeface="宋体"/>
              <a:cs typeface="+mn-cs"/>
            </a:endParaRPr>
          </a:p>
        </p:txBody>
      </p:sp>
    </p:spTree>
    <p:extLst>
      <p:ext uri="{BB962C8B-B14F-4D97-AF65-F5344CB8AC3E}">
        <p14:creationId xmlns:p14="http://schemas.microsoft.com/office/powerpoint/2010/main" val="33539328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28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74496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678456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a:xfrm>
            <a:off x="2182708" y="6272784"/>
            <a:ext cx="632764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28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60624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991536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679451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7000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351454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96080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177504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741207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407779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66026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A5A83CBF-6C3E-4902-B7D4-F11E4E0E77BE}"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dirty="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334533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3600">
                <a:latin typeface="華康硬黑體W7" panose="020B0709000000000000" pitchFamily="49" charset="-120"/>
                <a:ea typeface="華康硬黑體W7" panose="020B0709000000000000" pitchFamily="49"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D1EF4758-A764-42E0-A4B0-D206BCA2373A}"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92125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23961470-106C-444D-9C26-49E1778FCDE5}"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0131458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FEECE29-1556-451E-9D8D-4A0F3217AA80}"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34776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97213121-82A0-4626-B717-EE341C107D67}"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158084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7939D3D3-0C37-4A09-89BF-DB135DF72897}"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26613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BD21CC55-8C35-4933-AA9B-68D16FCEC3FD}"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29327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93A91938-8A98-425F-AD01-7DD9BFA18442}"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26724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9266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0040FB9F-A3E8-4638-9E9C-8530EAB70829}"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339214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FE9ECBC9-48CD-4933-94DB-C47309D67290}"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090624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F8266407-E5A2-484C-9927-87BD4D472797}"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36197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表格版面配置區 2"/>
          <p:cNvSpPr>
            <a:spLocks noGrp="1"/>
          </p:cNvSpPr>
          <p:nvPr>
            <p:ph type="tbl" idx="1"/>
          </p:nvPr>
        </p:nvSpPr>
        <p:spPr>
          <a:xfrm>
            <a:off x="609600" y="1600206"/>
            <a:ext cx="10972800" cy="4525963"/>
          </a:xfr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dirty="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marL="0" marR="0" lvl="0" indent="0" algn="l" defTabSz="914400" rtl="0" eaLnBrk="0" fontAlgn="base" latinLnBrk="1" hangingPunct="0">
              <a:lnSpc>
                <a:spcPct val="100000"/>
              </a:lnSpc>
              <a:spcBef>
                <a:spcPct val="0"/>
              </a:spcBef>
              <a:spcAft>
                <a:spcPct val="0"/>
              </a:spcAft>
              <a:buClrTx/>
              <a:buSzTx/>
              <a:buFontTx/>
              <a:buNone/>
              <a:tabLst/>
              <a:defRPr/>
            </a:pPr>
            <a:fld id="{054D688D-1CC6-47EE-8DB6-DD9C8AE5E850}" type="datetime1">
              <a:rPr kumimoji="1" lang="zh-TW" altLang="en-US" sz="1200" b="0" i="0" u="none" strike="noStrike" kern="1200" cap="none" spc="0" normalizeH="0" baseline="0" noProof="0" smtClean="0">
                <a:ln>
                  <a:noFill/>
                </a:ln>
                <a:solidFill>
                  <a:prstClr val="black">
                    <a:tint val="75000"/>
                  </a:prstClr>
                </a:solidFill>
                <a:effectLst/>
                <a:uLnTx/>
                <a:uFillTx/>
                <a:latin typeface="Arial" pitchFamily="34" charset="0"/>
                <a:ea typeface="新細明體" panose="02020500000000000000" pitchFamily="18" charset="-120"/>
                <a:cs typeface="+mn-cs"/>
              </a:rPr>
              <a:pPr marL="0" marR="0" lvl="0" indent="0" algn="l" defTabSz="914400" rtl="0" eaLnBrk="0" fontAlgn="base" latinLnBrk="1" hangingPunct="0">
                <a:lnSpc>
                  <a:spcPct val="100000"/>
                </a:lnSpc>
                <a:spcBef>
                  <a:spcPct val="0"/>
                </a:spcBef>
                <a:spcAft>
                  <a:spcPct val="0"/>
                </a:spcAft>
                <a:buClrTx/>
                <a:buSzTx/>
                <a:buFontTx/>
                <a:buNone/>
                <a:tabLst/>
                <a:defRPr/>
              </a:pPr>
              <a:t>2024/4/16</a:t>
            </a:fld>
            <a:endParaRPr kumimoji="1" lang="en-US" altLang="zh-TW" sz="1200" b="0" i="0" u="none" strike="noStrike" kern="1200" cap="none" spc="0" normalizeH="0" baseline="0" noProof="0" dirty="0">
              <a:ln>
                <a:noFill/>
              </a:ln>
              <a:solidFill>
                <a:prstClr val="black">
                  <a:tint val="75000"/>
                </a:prstClr>
              </a:solidFill>
              <a:effectLst/>
              <a:uLnTx/>
              <a:uFillTx/>
              <a:latin typeface="Arial" pitchFamily="34" charset="0"/>
              <a:ea typeface="新細明體" panose="02020500000000000000" pitchFamily="18" charset="-120"/>
              <a:cs typeface="+mn-cs"/>
            </a:endParaRPr>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marL="0" marR="0" lvl="0" indent="0" algn="ctr" defTabSz="914400" rtl="0" eaLnBrk="0" fontAlgn="base" latinLnBrk="1" hangingPunct="0">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prstClr val="black">
                  <a:tint val="75000"/>
                </a:prstClr>
              </a:solidFill>
              <a:effectLst/>
              <a:uLnTx/>
              <a:uFillTx/>
              <a:latin typeface="Arial" pitchFamily="34" charset="0"/>
              <a:ea typeface="新細明體" panose="02020500000000000000" pitchFamily="18" charset="-120"/>
              <a:cs typeface="+mn-cs"/>
            </a:endParaRPr>
          </a:p>
        </p:txBody>
      </p:sp>
      <p:sp>
        <p:nvSpPr>
          <p:cNvPr id="6" name="Slide Number Placeholder 6"/>
          <p:cNvSpPr>
            <a:spLocks noGrp="1"/>
          </p:cNvSpPr>
          <p:nvPr>
            <p:ph type="sldNum" sz="quarter" idx="12"/>
          </p:nvPr>
        </p:nvSpPr>
        <p:spPr>
          <a:xfrm>
            <a:off x="10210800" y="6622288"/>
            <a:ext cx="640080" cy="237744"/>
          </a:xfrm>
        </p:spPr>
        <p:txBody>
          <a:bodyPr/>
          <a:lstStyle>
            <a:lvl1pPr eaLnBrk="0" fontAlgn="base" hangingPunct="0">
              <a:spcBef>
                <a:spcPct val="0"/>
              </a:spcBef>
              <a:spcAft>
                <a:spcPct val="0"/>
              </a:spcAft>
              <a:defRPr kumimoji="1" sz="1800" b="1">
                <a:latin typeface="Arial" pitchFamily="34" charset="0"/>
              </a:defRPr>
            </a:lvl1pPr>
          </a:lstStyle>
          <a:p>
            <a:pPr marL="0" marR="0" lvl="0" indent="0" algn="r" defTabSz="914400" rtl="0" eaLnBrk="0" fontAlgn="base" latinLnBrk="1" hangingPunct="0">
              <a:lnSpc>
                <a:spcPct val="100000"/>
              </a:lnSpc>
              <a:spcBef>
                <a:spcPct val="0"/>
              </a:spcBef>
              <a:spcAft>
                <a:spcPct val="0"/>
              </a:spcAft>
              <a:buClrTx/>
              <a:buSzTx/>
              <a:buFontTx/>
              <a:buNone/>
              <a:tabLst/>
              <a:defRPr/>
            </a:pPr>
            <a:fld id="{FB8AD0DE-A118-4F45-B9B6-089AA85C8FDD}" type="slidenum">
              <a:rPr kumimoji="1" lang="en-US" altLang="zh-TW" sz="1800" b="1" i="0" u="none" strike="noStrike" kern="1200" cap="none" spc="0" normalizeH="0" baseline="0" noProof="0" smtClean="0">
                <a:ln>
                  <a:noFill/>
                </a:ln>
                <a:solidFill>
                  <a:prstClr val="black">
                    <a:tint val="75000"/>
                  </a:prstClr>
                </a:solidFill>
                <a:effectLst/>
                <a:uLnTx/>
                <a:uFillTx/>
                <a:latin typeface="Arial" pitchFamily="34" charset="0"/>
                <a:ea typeface="新細明體" panose="02020500000000000000" pitchFamily="18" charset="-120"/>
                <a:cs typeface="+mn-cs"/>
              </a:rPr>
              <a:pPr marL="0" marR="0" lvl="0" indent="0" algn="r" defTabSz="914400" rtl="0" eaLnBrk="0" fontAlgn="base" latinLnBrk="1" hangingPunct="0">
                <a:lnSpc>
                  <a:spcPct val="100000"/>
                </a:lnSpc>
                <a:spcBef>
                  <a:spcPct val="0"/>
                </a:spcBef>
                <a:spcAft>
                  <a:spcPct val="0"/>
                </a:spcAft>
                <a:buClrTx/>
                <a:buSzTx/>
                <a:buFontTx/>
                <a:buNone/>
                <a:tabLst/>
                <a:defRPr/>
              </a:pPr>
              <a:t>‹#›</a:t>
            </a:fld>
            <a:endParaRPr kumimoji="1" lang="en-US" altLang="zh-TW" sz="1800" b="1" i="0" u="none" strike="noStrike" kern="1200" cap="none" spc="0" normalizeH="0" baseline="0" noProof="0" dirty="0">
              <a:ln>
                <a:noFill/>
              </a:ln>
              <a:solidFill>
                <a:prstClr val="black">
                  <a:tint val="75000"/>
                </a:prstClr>
              </a:solidFill>
              <a:effectLst/>
              <a:uLnTx/>
              <a:uFillTx/>
              <a:latin typeface="Arial" pitchFamily="34" charset="0"/>
              <a:ea typeface="新細明體" panose="02020500000000000000" pitchFamily="18" charset="-120"/>
              <a:cs typeface="+mn-cs"/>
            </a:endParaRPr>
          </a:p>
        </p:txBody>
      </p:sp>
    </p:spTree>
    <p:extLst>
      <p:ext uri="{BB962C8B-B14F-4D97-AF65-F5344CB8AC3E}">
        <p14:creationId xmlns:p14="http://schemas.microsoft.com/office/powerpoint/2010/main" val="2039083248"/>
      </p:ext>
    </p:extLst>
  </p:cSld>
  <p:clrMapOvr>
    <a:masterClrMapping/>
  </p:clrMapOvr>
  <p:transition spd="med">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標題及物件">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3C98EA7-AC6B-45BE-9E89-2625D9CCF390}"/>
              </a:ext>
            </a:extLst>
          </p:cNvPr>
          <p:cNvSpPr>
            <a:spLocks/>
          </p:cNvSpPr>
          <p:nvPr userDrawn="1"/>
        </p:nvSpPr>
        <p:spPr bwMode="auto">
          <a:xfrm>
            <a:off x="1" y="6116638"/>
            <a:ext cx="12187767" cy="741363"/>
          </a:xfrm>
          <a:custGeom>
            <a:avLst/>
            <a:gdLst>
              <a:gd name="T0" fmla="*/ 11516 w 11516"/>
              <a:gd name="T1" fmla="*/ 0 h 933"/>
              <a:gd name="T2" fmla="*/ 0 w 11516"/>
              <a:gd name="T3" fmla="*/ 507 h 933"/>
              <a:gd name="T4" fmla="*/ 0 w 11516"/>
              <a:gd name="T5" fmla="*/ 933 h 933"/>
              <a:gd name="T6" fmla="*/ 11516 w 11516"/>
              <a:gd name="T7" fmla="*/ 933 h 933"/>
              <a:gd name="T8" fmla="*/ 11516 w 11516"/>
              <a:gd name="T9" fmla="*/ 0 h 933"/>
            </a:gdLst>
            <a:ahLst/>
            <a:cxnLst>
              <a:cxn ang="0">
                <a:pos x="T0" y="T1"/>
              </a:cxn>
              <a:cxn ang="0">
                <a:pos x="T2" y="T3"/>
              </a:cxn>
              <a:cxn ang="0">
                <a:pos x="T4" y="T5"/>
              </a:cxn>
              <a:cxn ang="0">
                <a:pos x="T6" y="T7"/>
              </a:cxn>
              <a:cxn ang="0">
                <a:pos x="T8" y="T9"/>
              </a:cxn>
            </a:cxnLst>
            <a:rect l="0" t="0" r="r" b="b"/>
            <a:pathLst>
              <a:path w="11516" h="933">
                <a:moveTo>
                  <a:pt x="11516" y="0"/>
                </a:moveTo>
                <a:lnTo>
                  <a:pt x="0" y="507"/>
                </a:lnTo>
                <a:lnTo>
                  <a:pt x="0" y="933"/>
                </a:lnTo>
                <a:lnTo>
                  <a:pt x="11516" y="933"/>
                </a:lnTo>
                <a:lnTo>
                  <a:pt x="11516"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群組 33"/>
          <p:cNvGrpSpPr/>
          <p:nvPr userDrawn="1"/>
        </p:nvGrpSpPr>
        <p:grpSpPr>
          <a:xfrm>
            <a:off x="382511" y="5877272"/>
            <a:ext cx="2875632" cy="896048"/>
            <a:chOff x="1560380" y="3933056"/>
            <a:chExt cx="6020066" cy="2501140"/>
          </a:xfrm>
        </p:grpSpPr>
        <p:sp>
          <p:nvSpPr>
            <p:cNvPr id="12" name="Freeform 6"/>
            <p:cNvSpPr>
              <a:spLocks/>
            </p:cNvSpPr>
            <p:nvPr userDrawn="1"/>
          </p:nvSpPr>
          <p:spPr bwMode="auto">
            <a:xfrm>
              <a:off x="2354263" y="4246725"/>
              <a:ext cx="4433888" cy="1230313"/>
            </a:xfrm>
            <a:custGeom>
              <a:avLst/>
              <a:gdLst>
                <a:gd name="T0" fmla="*/ 5557 w 5585"/>
                <a:gd name="T1" fmla="*/ 1506 h 1550"/>
                <a:gd name="T2" fmla="*/ 5471 w 5585"/>
                <a:gd name="T3" fmla="*/ 1380 h 1550"/>
                <a:gd name="T4" fmla="*/ 5377 w 5585"/>
                <a:gd name="T5" fmla="*/ 1256 h 1550"/>
                <a:gd name="T6" fmla="*/ 5279 w 5585"/>
                <a:gd name="T7" fmla="*/ 1138 h 1550"/>
                <a:gd name="T8" fmla="*/ 5176 w 5585"/>
                <a:gd name="T9" fmla="*/ 1024 h 1550"/>
                <a:gd name="T10" fmla="*/ 5067 w 5585"/>
                <a:gd name="T11" fmla="*/ 915 h 1550"/>
                <a:gd name="T12" fmla="*/ 4954 w 5585"/>
                <a:gd name="T13" fmla="*/ 812 h 1550"/>
                <a:gd name="T14" fmla="*/ 4836 w 5585"/>
                <a:gd name="T15" fmla="*/ 714 h 1550"/>
                <a:gd name="T16" fmla="*/ 4714 w 5585"/>
                <a:gd name="T17" fmla="*/ 620 h 1550"/>
                <a:gd name="T18" fmla="*/ 4586 w 5585"/>
                <a:gd name="T19" fmla="*/ 534 h 1550"/>
                <a:gd name="T20" fmla="*/ 4454 w 5585"/>
                <a:gd name="T21" fmla="*/ 452 h 1550"/>
                <a:gd name="T22" fmla="*/ 4320 w 5585"/>
                <a:gd name="T23" fmla="*/ 377 h 1550"/>
                <a:gd name="T24" fmla="*/ 4180 w 5585"/>
                <a:gd name="T25" fmla="*/ 308 h 1550"/>
                <a:gd name="T26" fmla="*/ 4037 w 5585"/>
                <a:gd name="T27" fmla="*/ 246 h 1550"/>
                <a:gd name="T28" fmla="*/ 3892 w 5585"/>
                <a:gd name="T29" fmla="*/ 189 h 1550"/>
                <a:gd name="T30" fmla="*/ 3743 w 5585"/>
                <a:gd name="T31" fmla="*/ 141 h 1550"/>
                <a:gd name="T32" fmla="*/ 3590 w 5585"/>
                <a:gd name="T33" fmla="*/ 98 h 1550"/>
                <a:gd name="T34" fmla="*/ 3435 w 5585"/>
                <a:gd name="T35" fmla="*/ 64 h 1550"/>
                <a:gd name="T36" fmla="*/ 3277 w 5585"/>
                <a:gd name="T37" fmla="*/ 37 h 1550"/>
                <a:gd name="T38" fmla="*/ 3117 w 5585"/>
                <a:gd name="T39" fmla="*/ 17 h 1550"/>
                <a:gd name="T40" fmla="*/ 2953 w 5585"/>
                <a:gd name="T41" fmla="*/ 5 h 1550"/>
                <a:gd name="T42" fmla="*/ 2789 w 5585"/>
                <a:gd name="T43" fmla="*/ 0 h 1550"/>
                <a:gd name="T44" fmla="*/ 2679 w 5585"/>
                <a:gd name="T45" fmla="*/ 3 h 1550"/>
                <a:gd name="T46" fmla="*/ 2517 w 5585"/>
                <a:gd name="T47" fmla="*/ 12 h 1550"/>
                <a:gd name="T48" fmla="*/ 2356 w 5585"/>
                <a:gd name="T49" fmla="*/ 29 h 1550"/>
                <a:gd name="T50" fmla="*/ 2198 w 5585"/>
                <a:gd name="T51" fmla="*/ 53 h 1550"/>
                <a:gd name="T52" fmla="*/ 2042 w 5585"/>
                <a:gd name="T53" fmla="*/ 86 h 1550"/>
                <a:gd name="T54" fmla="*/ 1889 w 5585"/>
                <a:gd name="T55" fmla="*/ 125 h 1550"/>
                <a:gd name="T56" fmla="*/ 1739 w 5585"/>
                <a:gd name="T57" fmla="*/ 172 h 1550"/>
                <a:gd name="T58" fmla="*/ 1593 w 5585"/>
                <a:gd name="T59" fmla="*/ 225 h 1550"/>
                <a:gd name="T60" fmla="*/ 1449 w 5585"/>
                <a:gd name="T61" fmla="*/ 285 h 1550"/>
                <a:gd name="T62" fmla="*/ 1310 w 5585"/>
                <a:gd name="T63" fmla="*/ 351 h 1550"/>
                <a:gd name="T64" fmla="*/ 1172 w 5585"/>
                <a:gd name="T65" fmla="*/ 423 h 1550"/>
                <a:gd name="T66" fmla="*/ 1040 w 5585"/>
                <a:gd name="T67" fmla="*/ 503 h 1550"/>
                <a:gd name="T68" fmla="*/ 912 w 5585"/>
                <a:gd name="T69" fmla="*/ 587 h 1550"/>
                <a:gd name="T70" fmla="*/ 788 w 5585"/>
                <a:gd name="T71" fmla="*/ 678 h 1550"/>
                <a:gd name="T72" fmla="*/ 669 w 5585"/>
                <a:gd name="T73" fmla="*/ 774 h 1550"/>
                <a:gd name="T74" fmla="*/ 554 w 5585"/>
                <a:gd name="T75" fmla="*/ 875 h 1550"/>
                <a:gd name="T76" fmla="*/ 443 w 5585"/>
                <a:gd name="T77" fmla="*/ 981 h 1550"/>
                <a:gd name="T78" fmla="*/ 338 w 5585"/>
                <a:gd name="T79" fmla="*/ 1093 h 1550"/>
                <a:gd name="T80" fmla="*/ 239 w 5585"/>
                <a:gd name="T81" fmla="*/ 1209 h 1550"/>
                <a:gd name="T82" fmla="*/ 145 w 5585"/>
                <a:gd name="T83" fmla="*/ 1330 h 1550"/>
                <a:gd name="T84" fmla="*/ 56 w 5585"/>
                <a:gd name="T85" fmla="*/ 1455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85" h="1550">
                  <a:moveTo>
                    <a:pt x="5585" y="1550"/>
                  </a:moveTo>
                  <a:lnTo>
                    <a:pt x="5585" y="1550"/>
                  </a:lnTo>
                  <a:lnTo>
                    <a:pt x="5557" y="1506"/>
                  </a:lnTo>
                  <a:lnTo>
                    <a:pt x="5528" y="1464"/>
                  </a:lnTo>
                  <a:lnTo>
                    <a:pt x="5499" y="1421"/>
                  </a:lnTo>
                  <a:lnTo>
                    <a:pt x="5471" y="1380"/>
                  </a:lnTo>
                  <a:lnTo>
                    <a:pt x="5439" y="1338"/>
                  </a:lnTo>
                  <a:lnTo>
                    <a:pt x="5409" y="1297"/>
                  </a:lnTo>
                  <a:lnTo>
                    <a:pt x="5377" y="1256"/>
                  </a:lnTo>
                  <a:lnTo>
                    <a:pt x="5345" y="1216"/>
                  </a:lnTo>
                  <a:lnTo>
                    <a:pt x="5313" y="1177"/>
                  </a:lnTo>
                  <a:lnTo>
                    <a:pt x="5279" y="1138"/>
                  </a:lnTo>
                  <a:lnTo>
                    <a:pt x="5246" y="1100"/>
                  </a:lnTo>
                  <a:lnTo>
                    <a:pt x="5211" y="1062"/>
                  </a:lnTo>
                  <a:lnTo>
                    <a:pt x="5176" y="1024"/>
                  </a:lnTo>
                  <a:lnTo>
                    <a:pt x="5141" y="987"/>
                  </a:lnTo>
                  <a:lnTo>
                    <a:pt x="5104" y="951"/>
                  </a:lnTo>
                  <a:lnTo>
                    <a:pt x="5067" y="915"/>
                  </a:lnTo>
                  <a:lnTo>
                    <a:pt x="5030" y="881"/>
                  </a:lnTo>
                  <a:lnTo>
                    <a:pt x="4992" y="846"/>
                  </a:lnTo>
                  <a:lnTo>
                    <a:pt x="4954" y="812"/>
                  </a:lnTo>
                  <a:lnTo>
                    <a:pt x="4915" y="778"/>
                  </a:lnTo>
                  <a:lnTo>
                    <a:pt x="4876" y="746"/>
                  </a:lnTo>
                  <a:lnTo>
                    <a:pt x="4836" y="714"/>
                  </a:lnTo>
                  <a:lnTo>
                    <a:pt x="4795" y="681"/>
                  </a:lnTo>
                  <a:lnTo>
                    <a:pt x="4755" y="651"/>
                  </a:lnTo>
                  <a:lnTo>
                    <a:pt x="4714" y="620"/>
                  </a:lnTo>
                  <a:lnTo>
                    <a:pt x="4671" y="590"/>
                  </a:lnTo>
                  <a:lnTo>
                    <a:pt x="4630" y="562"/>
                  </a:lnTo>
                  <a:lnTo>
                    <a:pt x="4586" y="534"/>
                  </a:lnTo>
                  <a:lnTo>
                    <a:pt x="4543" y="506"/>
                  </a:lnTo>
                  <a:lnTo>
                    <a:pt x="4499" y="479"/>
                  </a:lnTo>
                  <a:lnTo>
                    <a:pt x="4454" y="452"/>
                  </a:lnTo>
                  <a:lnTo>
                    <a:pt x="4411" y="427"/>
                  </a:lnTo>
                  <a:lnTo>
                    <a:pt x="4365" y="401"/>
                  </a:lnTo>
                  <a:lnTo>
                    <a:pt x="4320" y="377"/>
                  </a:lnTo>
                  <a:lnTo>
                    <a:pt x="4274" y="353"/>
                  </a:lnTo>
                  <a:lnTo>
                    <a:pt x="4228" y="330"/>
                  </a:lnTo>
                  <a:lnTo>
                    <a:pt x="4180" y="308"/>
                  </a:lnTo>
                  <a:lnTo>
                    <a:pt x="4133" y="286"/>
                  </a:lnTo>
                  <a:lnTo>
                    <a:pt x="4086" y="265"/>
                  </a:lnTo>
                  <a:lnTo>
                    <a:pt x="4037" y="246"/>
                  </a:lnTo>
                  <a:lnTo>
                    <a:pt x="3989" y="226"/>
                  </a:lnTo>
                  <a:lnTo>
                    <a:pt x="3941" y="208"/>
                  </a:lnTo>
                  <a:lnTo>
                    <a:pt x="3892" y="189"/>
                  </a:lnTo>
                  <a:lnTo>
                    <a:pt x="3843" y="173"/>
                  </a:lnTo>
                  <a:lnTo>
                    <a:pt x="3792" y="156"/>
                  </a:lnTo>
                  <a:lnTo>
                    <a:pt x="3743" y="141"/>
                  </a:lnTo>
                  <a:lnTo>
                    <a:pt x="3692" y="126"/>
                  </a:lnTo>
                  <a:lnTo>
                    <a:pt x="3641" y="112"/>
                  </a:lnTo>
                  <a:lnTo>
                    <a:pt x="3590" y="98"/>
                  </a:lnTo>
                  <a:lnTo>
                    <a:pt x="3539" y="87"/>
                  </a:lnTo>
                  <a:lnTo>
                    <a:pt x="3487" y="75"/>
                  </a:lnTo>
                  <a:lnTo>
                    <a:pt x="3435" y="64"/>
                  </a:lnTo>
                  <a:lnTo>
                    <a:pt x="3382" y="55"/>
                  </a:lnTo>
                  <a:lnTo>
                    <a:pt x="3330" y="45"/>
                  </a:lnTo>
                  <a:lnTo>
                    <a:pt x="3277" y="37"/>
                  </a:lnTo>
                  <a:lnTo>
                    <a:pt x="3224" y="29"/>
                  </a:lnTo>
                  <a:lnTo>
                    <a:pt x="3170" y="22"/>
                  </a:lnTo>
                  <a:lnTo>
                    <a:pt x="3117" y="17"/>
                  </a:lnTo>
                  <a:lnTo>
                    <a:pt x="3063" y="12"/>
                  </a:lnTo>
                  <a:lnTo>
                    <a:pt x="3009" y="9"/>
                  </a:lnTo>
                  <a:lnTo>
                    <a:pt x="2953" y="5"/>
                  </a:lnTo>
                  <a:lnTo>
                    <a:pt x="2899" y="3"/>
                  </a:lnTo>
                  <a:lnTo>
                    <a:pt x="2844" y="2"/>
                  </a:lnTo>
                  <a:lnTo>
                    <a:pt x="2789" y="0"/>
                  </a:lnTo>
                  <a:lnTo>
                    <a:pt x="2789" y="0"/>
                  </a:lnTo>
                  <a:lnTo>
                    <a:pt x="2735" y="2"/>
                  </a:lnTo>
                  <a:lnTo>
                    <a:pt x="2679" y="3"/>
                  </a:lnTo>
                  <a:lnTo>
                    <a:pt x="2625" y="5"/>
                  </a:lnTo>
                  <a:lnTo>
                    <a:pt x="2571" y="9"/>
                  </a:lnTo>
                  <a:lnTo>
                    <a:pt x="2517" y="12"/>
                  </a:lnTo>
                  <a:lnTo>
                    <a:pt x="2463" y="17"/>
                  </a:lnTo>
                  <a:lnTo>
                    <a:pt x="2410" y="22"/>
                  </a:lnTo>
                  <a:lnTo>
                    <a:pt x="2356" y="29"/>
                  </a:lnTo>
                  <a:lnTo>
                    <a:pt x="2303" y="36"/>
                  </a:lnTo>
                  <a:lnTo>
                    <a:pt x="2251" y="44"/>
                  </a:lnTo>
                  <a:lnTo>
                    <a:pt x="2198" y="53"/>
                  </a:lnTo>
                  <a:lnTo>
                    <a:pt x="2146" y="64"/>
                  </a:lnTo>
                  <a:lnTo>
                    <a:pt x="2094" y="74"/>
                  </a:lnTo>
                  <a:lnTo>
                    <a:pt x="2042" y="86"/>
                  </a:lnTo>
                  <a:lnTo>
                    <a:pt x="1990" y="98"/>
                  </a:lnTo>
                  <a:lnTo>
                    <a:pt x="1940" y="111"/>
                  </a:lnTo>
                  <a:lnTo>
                    <a:pt x="1889" y="125"/>
                  </a:lnTo>
                  <a:lnTo>
                    <a:pt x="1839" y="140"/>
                  </a:lnTo>
                  <a:lnTo>
                    <a:pt x="1789" y="156"/>
                  </a:lnTo>
                  <a:lnTo>
                    <a:pt x="1739" y="172"/>
                  </a:lnTo>
                  <a:lnTo>
                    <a:pt x="1690" y="188"/>
                  </a:lnTo>
                  <a:lnTo>
                    <a:pt x="1641" y="207"/>
                  </a:lnTo>
                  <a:lnTo>
                    <a:pt x="1593" y="225"/>
                  </a:lnTo>
                  <a:lnTo>
                    <a:pt x="1545" y="245"/>
                  </a:lnTo>
                  <a:lnTo>
                    <a:pt x="1496" y="264"/>
                  </a:lnTo>
                  <a:lnTo>
                    <a:pt x="1449" y="285"/>
                  </a:lnTo>
                  <a:lnTo>
                    <a:pt x="1402" y="306"/>
                  </a:lnTo>
                  <a:lnTo>
                    <a:pt x="1356" y="329"/>
                  </a:lnTo>
                  <a:lnTo>
                    <a:pt x="1310" y="351"/>
                  </a:lnTo>
                  <a:lnTo>
                    <a:pt x="1263" y="375"/>
                  </a:lnTo>
                  <a:lnTo>
                    <a:pt x="1217" y="399"/>
                  </a:lnTo>
                  <a:lnTo>
                    <a:pt x="1172" y="423"/>
                  </a:lnTo>
                  <a:lnTo>
                    <a:pt x="1129" y="450"/>
                  </a:lnTo>
                  <a:lnTo>
                    <a:pt x="1084" y="475"/>
                  </a:lnTo>
                  <a:lnTo>
                    <a:pt x="1040" y="503"/>
                  </a:lnTo>
                  <a:lnTo>
                    <a:pt x="997" y="530"/>
                  </a:lnTo>
                  <a:lnTo>
                    <a:pt x="955" y="558"/>
                  </a:lnTo>
                  <a:lnTo>
                    <a:pt x="912" y="587"/>
                  </a:lnTo>
                  <a:lnTo>
                    <a:pt x="871" y="617"/>
                  </a:lnTo>
                  <a:lnTo>
                    <a:pt x="829" y="647"/>
                  </a:lnTo>
                  <a:lnTo>
                    <a:pt x="788" y="678"/>
                  </a:lnTo>
                  <a:lnTo>
                    <a:pt x="747" y="709"/>
                  </a:lnTo>
                  <a:lnTo>
                    <a:pt x="708" y="741"/>
                  </a:lnTo>
                  <a:lnTo>
                    <a:pt x="669" y="774"/>
                  </a:lnTo>
                  <a:lnTo>
                    <a:pt x="630" y="807"/>
                  </a:lnTo>
                  <a:lnTo>
                    <a:pt x="592" y="840"/>
                  </a:lnTo>
                  <a:lnTo>
                    <a:pt x="554" y="875"/>
                  </a:lnTo>
                  <a:lnTo>
                    <a:pt x="517" y="910"/>
                  </a:lnTo>
                  <a:lnTo>
                    <a:pt x="480" y="945"/>
                  </a:lnTo>
                  <a:lnTo>
                    <a:pt x="443" y="981"/>
                  </a:lnTo>
                  <a:lnTo>
                    <a:pt x="409" y="1018"/>
                  </a:lnTo>
                  <a:lnTo>
                    <a:pt x="373" y="1055"/>
                  </a:lnTo>
                  <a:lnTo>
                    <a:pt x="338" y="1093"/>
                  </a:lnTo>
                  <a:lnTo>
                    <a:pt x="305" y="1131"/>
                  </a:lnTo>
                  <a:lnTo>
                    <a:pt x="272" y="1170"/>
                  </a:lnTo>
                  <a:lnTo>
                    <a:pt x="239" y="1209"/>
                  </a:lnTo>
                  <a:lnTo>
                    <a:pt x="207" y="1248"/>
                  </a:lnTo>
                  <a:lnTo>
                    <a:pt x="175" y="1289"/>
                  </a:lnTo>
                  <a:lnTo>
                    <a:pt x="145" y="1330"/>
                  </a:lnTo>
                  <a:lnTo>
                    <a:pt x="114" y="1370"/>
                  </a:lnTo>
                  <a:lnTo>
                    <a:pt x="85" y="1413"/>
                  </a:lnTo>
                  <a:lnTo>
                    <a:pt x="56" y="1455"/>
                  </a:lnTo>
                  <a:lnTo>
                    <a:pt x="27" y="1497"/>
                  </a:lnTo>
                  <a:lnTo>
                    <a:pt x="0" y="1541"/>
                  </a:lnTo>
                </a:path>
              </a:pathLst>
            </a:custGeom>
            <a:noFill/>
            <a:ln w="19050">
              <a:solidFill>
                <a:schemeClr val="bg1">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32">
              <a:extLst>
                <a:ext uri="{FF2B5EF4-FFF2-40B4-BE49-F238E27FC236}">
                  <a16:creationId xmlns:a16="http://schemas.microsoft.com/office/drawing/2014/main" id="{1262EE41-E7D2-42E4-AECF-FF2DC88EB42A}"/>
                </a:ext>
              </a:extLst>
            </p:cNvPr>
            <p:cNvGrpSpPr/>
            <p:nvPr userDrawn="1"/>
          </p:nvGrpSpPr>
          <p:grpSpPr>
            <a:xfrm>
              <a:off x="1560380" y="5699768"/>
              <a:ext cx="6020066" cy="734428"/>
              <a:chOff x="1995488" y="3649829"/>
              <a:chExt cx="5153025" cy="628651"/>
            </a:xfrm>
          </p:grpSpPr>
          <p:sp>
            <p:nvSpPr>
              <p:cNvPr id="14" name="Freeform 7">
                <a:extLst>
                  <a:ext uri="{FF2B5EF4-FFF2-40B4-BE49-F238E27FC236}">
                    <a16:creationId xmlns:a16="http://schemas.microsoft.com/office/drawing/2014/main" id="{C3A20DE2-68F2-4460-A8D9-8C3D160E62FE}"/>
                  </a:ext>
                </a:extLst>
              </p:cNvPr>
              <p:cNvSpPr>
                <a:spLocks/>
              </p:cNvSpPr>
              <p:nvPr userDrawn="1"/>
            </p:nvSpPr>
            <p:spPr bwMode="auto">
              <a:xfrm>
                <a:off x="2011363" y="3891129"/>
                <a:ext cx="5121275" cy="371475"/>
              </a:xfrm>
              <a:custGeom>
                <a:avLst/>
                <a:gdLst>
                  <a:gd name="T0" fmla="*/ 6451 w 6454"/>
                  <a:gd name="T1" fmla="*/ 390 h 467"/>
                  <a:gd name="T2" fmla="*/ 6451 w 6454"/>
                  <a:gd name="T3" fmla="*/ 390 h 467"/>
                  <a:gd name="T4" fmla="*/ 6454 w 6454"/>
                  <a:gd name="T5" fmla="*/ 393 h 467"/>
                  <a:gd name="T6" fmla="*/ 6454 w 6454"/>
                  <a:gd name="T7" fmla="*/ 396 h 467"/>
                  <a:gd name="T8" fmla="*/ 6454 w 6454"/>
                  <a:gd name="T9" fmla="*/ 396 h 467"/>
                  <a:gd name="T10" fmla="*/ 6451 w 6454"/>
                  <a:gd name="T11" fmla="*/ 399 h 467"/>
                  <a:gd name="T12" fmla="*/ 6449 w 6454"/>
                  <a:gd name="T13" fmla="*/ 400 h 467"/>
                  <a:gd name="T14" fmla="*/ 3518 w 6454"/>
                  <a:gd name="T15" fmla="*/ 400 h 467"/>
                  <a:gd name="T16" fmla="*/ 3518 w 6454"/>
                  <a:gd name="T17" fmla="*/ 400 h 467"/>
                  <a:gd name="T18" fmla="*/ 3516 w 6454"/>
                  <a:gd name="T19" fmla="*/ 400 h 467"/>
                  <a:gd name="T20" fmla="*/ 3514 w 6454"/>
                  <a:gd name="T21" fmla="*/ 401 h 467"/>
                  <a:gd name="T22" fmla="*/ 3514 w 6454"/>
                  <a:gd name="T23" fmla="*/ 401 h 467"/>
                  <a:gd name="T24" fmla="*/ 3507 w 6454"/>
                  <a:gd name="T25" fmla="*/ 408 h 467"/>
                  <a:gd name="T26" fmla="*/ 3498 w 6454"/>
                  <a:gd name="T27" fmla="*/ 415 h 467"/>
                  <a:gd name="T28" fmla="*/ 3486 w 6454"/>
                  <a:gd name="T29" fmla="*/ 420 h 467"/>
                  <a:gd name="T30" fmla="*/ 3473 w 6454"/>
                  <a:gd name="T31" fmla="*/ 427 h 467"/>
                  <a:gd name="T32" fmla="*/ 3460 w 6454"/>
                  <a:gd name="T33" fmla="*/ 433 h 467"/>
                  <a:gd name="T34" fmla="*/ 3444 w 6454"/>
                  <a:gd name="T35" fmla="*/ 438 h 467"/>
                  <a:gd name="T36" fmla="*/ 3426 w 6454"/>
                  <a:gd name="T37" fmla="*/ 443 h 467"/>
                  <a:gd name="T38" fmla="*/ 3409 w 6454"/>
                  <a:gd name="T39" fmla="*/ 448 h 467"/>
                  <a:gd name="T40" fmla="*/ 3369 w 6454"/>
                  <a:gd name="T41" fmla="*/ 456 h 467"/>
                  <a:gd name="T42" fmla="*/ 3325 w 6454"/>
                  <a:gd name="T43" fmla="*/ 462 h 467"/>
                  <a:gd name="T44" fmla="*/ 3277 w 6454"/>
                  <a:gd name="T45" fmla="*/ 465 h 467"/>
                  <a:gd name="T46" fmla="*/ 3227 w 6454"/>
                  <a:gd name="T47" fmla="*/ 467 h 467"/>
                  <a:gd name="T48" fmla="*/ 3227 w 6454"/>
                  <a:gd name="T49" fmla="*/ 467 h 467"/>
                  <a:gd name="T50" fmla="*/ 3176 w 6454"/>
                  <a:gd name="T51" fmla="*/ 465 h 467"/>
                  <a:gd name="T52" fmla="*/ 3129 w 6454"/>
                  <a:gd name="T53" fmla="*/ 462 h 467"/>
                  <a:gd name="T54" fmla="*/ 3085 w 6454"/>
                  <a:gd name="T55" fmla="*/ 456 h 467"/>
                  <a:gd name="T56" fmla="*/ 3045 w 6454"/>
                  <a:gd name="T57" fmla="*/ 448 h 467"/>
                  <a:gd name="T58" fmla="*/ 3027 w 6454"/>
                  <a:gd name="T59" fmla="*/ 443 h 467"/>
                  <a:gd name="T60" fmla="*/ 3010 w 6454"/>
                  <a:gd name="T61" fmla="*/ 438 h 467"/>
                  <a:gd name="T62" fmla="*/ 2994 w 6454"/>
                  <a:gd name="T63" fmla="*/ 433 h 467"/>
                  <a:gd name="T64" fmla="*/ 2981 w 6454"/>
                  <a:gd name="T65" fmla="*/ 427 h 467"/>
                  <a:gd name="T66" fmla="*/ 2968 w 6454"/>
                  <a:gd name="T67" fmla="*/ 420 h 467"/>
                  <a:gd name="T68" fmla="*/ 2956 w 6454"/>
                  <a:gd name="T69" fmla="*/ 415 h 467"/>
                  <a:gd name="T70" fmla="*/ 2947 w 6454"/>
                  <a:gd name="T71" fmla="*/ 408 h 467"/>
                  <a:gd name="T72" fmla="*/ 2940 w 6454"/>
                  <a:gd name="T73" fmla="*/ 401 h 467"/>
                  <a:gd name="T74" fmla="*/ 2940 w 6454"/>
                  <a:gd name="T75" fmla="*/ 401 h 467"/>
                  <a:gd name="T76" fmla="*/ 2938 w 6454"/>
                  <a:gd name="T77" fmla="*/ 400 h 467"/>
                  <a:gd name="T78" fmla="*/ 2936 w 6454"/>
                  <a:gd name="T79" fmla="*/ 400 h 467"/>
                  <a:gd name="T80" fmla="*/ 5 w 6454"/>
                  <a:gd name="T81" fmla="*/ 400 h 467"/>
                  <a:gd name="T82" fmla="*/ 5 w 6454"/>
                  <a:gd name="T83" fmla="*/ 400 h 467"/>
                  <a:gd name="T84" fmla="*/ 3 w 6454"/>
                  <a:gd name="T85" fmla="*/ 399 h 467"/>
                  <a:gd name="T86" fmla="*/ 0 w 6454"/>
                  <a:gd name="T87" fmla="*/ 396 h 467"/>
                  <a:gd name="T88" fmla="*/ 0 w 6454"/>
                  <a:gd name="T89" fmla="*/ 396 h 467"/>
                  <a:gd name="T90" fmla="*/ 0 w 6454"/>
                  <a:gd name="T91" fmla="*/ 393 h 467"/>
                  <a:gd name="T92" fmla="*/ 3 w 6454"/>
                  <a:gd name="T93" fmla="*/ 390 h 467"/>
                  <a:gd name="T94" fmla="*/ 325 w 6454"/>
                  <a:gd name="T95" fmla="*/ 185 h 467"/>
                  <a:gd name="T96" fmla="*/ 2428 w 6454"/>
                  <a:gd name="T97" fmla="*/ 0 h 467"/>
                  <a:gd name="T98" fmla="*/ 3227 w 6454"/>
                  <a:gd name="T99" fmla="*/ 185 h 467"/>
                  <a:gd name="T100" fmla="*/ 3956 w 6454"/>
                  <a:gd name="T101" fmla="*/ 28 h 467"/>
                  <a:gd name="T102" fmla="*/ 6129 w 6454"/>
                  <a:gd name="T103" fmla="*/ 185 h 467"/>
                  <a:gd name="T104" fmla="*/ 6451 w 6454"/>
                  <a:gd name="T105" fmla="*/ 39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54" h="467">
                    <a:moveTo>
                      <a:pt x="6451" y="390"/>
                    </a:moveTo>
                    <a:lnTo>
                      <a:pt x="6451" y="390"/>
                    </a:lnTo>
                    <a:lnTo>
                      <a:pt x="6454" y="393"/>
                    </a:lnTo>
                    <a:lnTo>
                      <a:pt x="6454" y="396"/>
                    </a:lnTo>
                    <a:lnTo>
                      <a:pt x="6454" y="396"/>
                    </a:lnTo>
                    <a:lnTo>
                      <a:pt x="6451" y="399"/>
                    </a:lnTo>
                    <a:lnTo>
                      <a:pt x="6449" y="400"/>
                    </a:lnTo>
                    <a:lnTo>
                      <a:pt x="3518" y="400"/>
                    </a:lnTo>
                    <a:lnTo>
                      <a:pt x="3518" y="400"/>
                    </a:lnTo>
                    <a:lnTo>
                      <a:pt x="3516" y="400"/>
                    </a:lnTo>
                    <a:lnTo>
                      <a:pt x="3514" y="401"/>
                    </a:lnTo>
                    <a:lnTo>
                      <a:pt x="3514" y="401"/>
                    </a:lnTo>
                    <a:lnTo>
                      <a:pt x="3507" y="408"/>
                    </a:lnTo>
                    <a:lnTo>
                      <a:pt x="3498" y="415"/>
                    </a:lnTo>
                    <a:lnTo>
                      <a:pt x="3486" y="420"/>
                    </a:lnTo>
                    <a:lnTo>
                      <a:pt x="3473" y="427"/>
                    </a:lnTo>
                    <a:lnTo>
                      <a:pt x="3460" y="433"/>
                    </a:lnTo>
                    <a:lnTo>
                      <a:pt x="3444" y="438"/>
                    </a:lnTo>
                    <a:lnTo>
                      <a:pt x="3426" y="443"/>
                    </a:lnTo>
                    <a:lnTo>
                      <a:pt x="3409" y="448"/>
                    </a:lnTo>
                    <a:lnTo>
                      <a:pt x="3369" y="456"/>
                    </a:lnTo>
                    <a:lnTo>
                      <a:pt x="3325" y="462"/>
                    </a:lnTo>
                    <a:lnTo>
                      <a:pt x="3277" y="465"/>
                    </a:lnTo>
                    <a:lnTo>
                      <a:pt x="3227" y="467"/>
                    </a:lnTo>
                    <a:lnTo>
                      <a:pt x="3227" y="467"/>
                    </a:lnTo>
                    <a:lnTo>
                      <a:pt x="3176" y="465"/>
                    </a:lnTo>
                    <a:lnTo>
                      <a:pt x="3129" y="462"/>
                    </a:lnTo>
                    <a:lnTo>
                      <a:pt x="3085" y="456"/>
                    </a:lnTo>
                    <a:lnTo>
                      <a:pt x="3045" y="448"/>
                    </a:lnTo>
                    <a:lnTo>
                      <a:pt x="3027" y="443"/>
                    </a:lnTo>
                    <a:lnTo>
                      <a:pt x="3010" y="438"/>
                    </a:lnTo>
                    <a:lnTo>
                      <a:pt x="2994" y="433"/>
                    </a:lnTo>
                    <a:lnTo>
                      <a:pt x="2981" y="427"/>
                    </a:lnTo>
                    <a:lnTo>
                      <a:pt x="2968" y="420"/>
                    </a:lnTo>
                    <a:lnTo>
                      <a:pt x="2956" y="415"/>
                    </a:lnTo>
                    <a:lnTo>
                      <a:pt x="2947" y="408"/>
                    </a:lnTo>
                    <a:lnTo>
                      <a:pt x="2940" y="401"/>
                    </a:lnTo>
                    <a:lnTo>
                      <a:pt x="2940" y="401"/>
                    </a:lnTo>
                    <a:lnTo>
                      <a:pt x="2938" y="400"/>
                    </a:lnTo>
                    <a:lnTo>
                      <a:pt x="2936" y="400"/>
                    </a:lnTo>
                    <a:lnTo>
                      <a:pt x="5" y="400"/>
                    </a:lnTo>
                    <a:lnTo>
                      <a:pt x="5" y="400"/>
                    </a:lnTo>
                    <a:lnTo>
                      <a:pt x="3" y="399"/>
                    </a:lnTo>
                    <a:lnTo>
                      <a:pt x="0" y="396"/>
                    </a:lnTo>
                    <a:lnTo>
                      <a:pt x="0" y="396"/>
                    </a:lnTo>
                    <a:lnTo>
                      <a:pt x="0" y="393"/>
                    </a:lnTo>
                    <a:lnTo>
                      <a:pt x="3" y="390"/>
                    </a:lnTo>
                    <a:lnTo>
                      <a:pt x="325" y="185"/>
                    </a:lnTo>
                    <a:lnTo>
                      <a:pt x="2428" y="0"/>
                    </a:lnTo>
                    <a:lnTo>
                      <a:pt x="3227" y="185"/>
                    </a:lnTo>
                    <a:lnTo>
                      <a:pt x="3956" y="28"/>
                    </a:lnTo>
                    <a:lnTo>
                      <a:pt x="6129" y="185"/>
                    </a:lnTo>
                    <a:lnTo>
                      <a:pt x="6451" y="390"/>
                    </a:lnTo>
                    <a:close/>
                  </a:path>
                </a:pathLst>
              </a:custGeom>
              <a:solidFill>
                <a:srgbClr val="646D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8">
                <a:extLst>
                  <a:ext uri="{FF2B5EF4-FFF2-40B4-BE49-F238E27FC236}">
                    <a16:creationId xmlns:a16="http://schemas.microsoft.com/office/drawing/2014/main" id="{94152503-0CEB-4A16-8A75-26C442E39506}"/>
                  </a:ext>
                </a:extLst>
              </p:cNvPr>
              <p:cNvSpPr>
                <a:spLocks noEditPoints="1"/>
              </p:cNvSpPr>
              <p:nvPr userDrawn="1"/>
            </p:nvSpPr>
            <p:spPr bwMode="auto">
              <a:xfrm>
                <a:off x="1995488" y="3876842"/>
                <a:ext cx="5153025" cy="401638"/>
              </a:xfrm>
              <a:custGeom>
                <a:avLst/>
                <a:gdLst>
                  <a:gd name="T0" fmla="*/ 3246 w 6492"/>
                  <a:gd name="T1" fmla="*/ 506 h 506"/>
                  <a:gd name="T2" fmla="*/ 3149 w 6492"/>
                  <a:gd name="T3" fmla="*/ 500 h 506"/>
                  <a:gd name="T4" fmla="*/ 3064 w 6492"/>
                  <a:gd name="T5" fmla="*/ 488 h 506"/>
                  <a:gd name="T6" fmla="*/ 3027 w 6492"/>
                  <a:gd name="T7" fmla="*/ 477 h 506"/>
                  <a:gd name="T8" fmla="*/ 2996 w 6492"/>
                  <a:gd name="T9" fmla="*/ 466 h 506"/>
                  <a:gd name="T10" fmla="*/ 2970 w 6492"/>
                  <a:gd name="T11" fmla="*/ 453 h 506"/>
                  <a:gd name="T12" fmla="*/ 2950 w 6492"/>
                  <a:gd name="T13" fmla="*/ 438 h 506"/>
                  <a:gd name="T14" fmla="*/ 24 w 6492"/>
                  <a:gd name="T15" fmla="*/ 438 h 506"/>
                  <a:gd name="T16" fmla="*/ 10 w 6492"/>
                  <a:gd name="T17" fmla="*/ 434 h 506"/>
                  <a:gd name="T18" fmla="*/ 1 w 6492"/>
                  <a:gd name="T19" fmla="*/ 421 h 506"/>
                  <a:gd name="T20" fmla="*/ 0 w 6492"/>
                  <a:gd name="T21" fmla="*/ 413 h 506"/>
                  <a:gd name="T22" fmla="*/ 5 w 6492"/>
                  <a:gd name="T23" fmla="*/ 399 h 506"/>
                  <a:gd name="T24" fmla="*/ 338 w 6492"/>
                  <a:gd name="T25" fmla="*/ 187 h 506"/>
                  <a:gd name="T26" fmla="*/ 2448 w 6492"/>
                  <a:gd name="T27" fmla="*/ 0 h 506"/>
                  <a:gd name="T28" fmla="*/ 3974 w 6492"/>
                  <a:gd name="T29" fmla="*/ 28 h 506"/>
                  <a:gd name="T30" fmla="*/ 6154 w 6492"/>
                  <a:gd name="T31" fmla="*/ 187 h 506"/>
                  <a:gd name="T32" fmla="*/ 6481 w 6492"/>
                  <a:gd name="T33" fmla="*/ 394 h 506"/>
                  <a:gd name="T34" fmla="*/ 6490 w 6492"/>
                  <a:gd name="T35" fmla="*/ 406 h 506"/>
                  <a:gd name="T36" fmla="*/ 6491 w 6492"/>
                  <a:gd name="T37" fmla="*/ 421 h 506"/>
                  <a:gd name="T38" fmla="*/ 6490 w 6492"/>
                  <a:gd name="T39" fmla="*/ 424 h 506"/>
                  <a:gd name="T40" fmla="*/ 6481 w 6492"/>
                  <a:gd name="T41" fmla="*/ 436 h 506"/>
                  <a:gd name="T42" fmla="*/ 6454 w 6492"/>
                  <a:gd name="T43" fmla="*/ 452 h 506"/>
                  <a:gd name="T44" fmla="*/ 3529 w 6492"/>
                  <a:gd name="T45" fmla="*/ 452 h 506"/>
                  <a:gd name="T46" fmla="*/ 3513 w 6492"/>
                  <a:gd name="T47" fmla="*/ 462 h 506"/>
                  <a:gd name="T48" fmla="*/ 3490 w 6492"/>
                  <a:gd name="T49" fmla="*/ 472 h 506"/>
                  <a:gd name="T50" fmla="*/ 3426 w 6492"/>
                  <a:gd name="T51" fmla="*/ 489 h 506"/>
                  <a:gd name="T52" fmla="*/ 3343 w 6492"/>
                  <a:gd name="T53" fmla="*/ 502 h 506"/>
                  <a:gd name="T54" fmla="*/ 3246 w 6492"/>
                  <a:gd name="T55" fmla="*/ 506 h 506"/>
                  <a:gd name="T56" fmla="*/ 71 w 6492"/>
                  <a:gd name="T57" fmla="*/ 401 h 506"/>
                  <a:gd name="T58" fmla="*/ 2955 w 6492"/>
                  <a:gd name="T59" fmla="*/ 401 h 506"/>
                  <a:gd name="T60" fmla="*/ 2964 w 6492"/>
                  <a:gd name="T61" fmla="*/ 402 h 506"/>
                  <a:gd name="T62" fmla="*/ 2972 w 6492"/>
                  <a:gd name="T63" fmla="*/ 408 h 506"/>
                  <a:gd name="T64" fmla="*/ 2979 w 6492"/>
                  <a:gd name="T65" fmla="*/ 414 h 506"/>
                  <a:gd name="T66" fmla="*/ 2996 w 6492"/>
                  <a:gd name="T67" fmla="*/ 424 h 506"/>
                  <a:gd name="T68" fmla="*/ 3020 w 6492"/>
                  <a:gd name="T69" fmla="*/ 435 h 506"/>
                  <a:gd name="T70" fmla="*/ 3068 w 6492"/>
                  <a:gd name="T71" fmla="*/ 449 h 506"/>
                  <a:gd name="T72" fmla="*/ 3148 w 6492"/>
                  <a:gd name="T73" fmla="*/ 462 h 506"/>
                  <a:gd name="T74" fmla="*/ 3221 w 6492"/>
                  <a:gd name="T75" fmla="*/ 468 h 506"/>
                  <a:gd name="T76" fmla="*/ 3246 w 6492"/>
                  <a:gd name="T77" fmla="*/ 468 h 506"/>
                  <a:gd name="T78" fmla="*/ 3297 w 6492"/>
                  <a:gd name="T79" fmla="*/ 467 h 506"/>
                  <a:gd name="T80" fmla="*/ 3386 w 6492"/>
                  <a:gd name="T81" fmla="*/ 457 h 506"/>
                  <a:gd name="T82" fmla="*/ 3458 w 6492"/>
                  <a:gd name="T83" fmla="*/ 440 h 506"/>
                  <a:gd name="T84" fmla="*/ 3484 w 6492"/>
                  <a:gd name="T85" fmla="*/ 430 h 506"/>
                  <a:gd name="T86" fmla="*/ 3505 w 6492"/>
                  <a:gd name="T87" fmla="*/ 420 h 506"/>
                  <a:gd name="T88" fmla="*/ 3520 w 6492"/>
                  <a:gd name="T89" fmla="*/ 408 h 506"/>
                  <a:gd name="T90" fmla="*/ 3524 w 6492"/>
                  <a:gd name="T91" fmla="*/ 405 h 506"/>
                  <a:gd name="T92" fmla="*/ 3533 w 6492"/>
                  <a:gd name="T93" fmla="*/ 401 h 506"/>
                  <a:gd name="T94" fmla="*/ 6421 w 6492"/>
                  <a:gd name="T95" fmla="*/ 401 h 506"/>
                  <a:gd name="T96" fmla="*/ 3976 w 6492"/>
                  <a:gd name="T97" fmla="*/ 66 h 506"/>
                  <a:gd name="T98" fmla="*/ 2446 w 6492"/>
                  <a:gd name="T99" fmla="*/ 38 h 506"/>
                  <a:gd name="T100" fmla="*/ 71 w 6492"/>
                  <a:gd name="T101" fmla="*/ 40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2" h="506">
                    <a:moveTo>
                      <a:pt x="3246" y="506"/>
                    </a:moveTo>
                    <a:lnTo>
                      <a:pt x="3246" y="506"/>
                    </a:lnTo>
                    <a:lnTo>
                      <a:pt x="3196" y="504"/>
                    </a:lnTo>
                    <a:lnTo>
                      <a:pt x="3149" y="500"/>
                    </a:lnTo>
                    <a:lnTo>
                      <a:pt x="3106" y="495"/>
                    </a:lnTo>
                    <a:lnTo>
                      <a:pt x="3064" y="488"/>
                    </a:lnTo>
                    <a:lnTo>
                      <a:pt x="3046" y="483"/>
                    </a:lnTo>
                    <a:lnTo>
                      <a:pt x="3027" y="477"/>
                    </a:lnTo>
                    <a:lnTo>
                      <a:pt x="3011" y="472"/>
                    </a:lnTo>
                    <a:lnTo>
                      <a:pt x="2996" y="466"/>
                    </a:lnTo>
                    <a:lnTo>
                      <a:pt x="2982" y="460"/>
                    </a:lnTo>
                    <a:lnTo>
                      <a:pt x="2970" y="453"/>
                    </a:lnTo>
                    <a:lnTo>
                      <a:pt x="2959" y="446"/>
                    </a:lnTo>
                    <a:lnTo>
                      <a:pt x="2950" y="438"/>
                    </a:lnTo>
                    <a:lnTo>
                      <a:pt x="24" y="438"/>
                    </a:lnTo>
                    <a:lnTo>
                      <a:pt x="24" y="438"/>
                    </a:lnTo>
                    <a:lnTo>
                      <a:pt x="17" y="437"/>
                    </a:lnTo>
                    <a:lnTo>
                      <a:pt x="10" y="434"/>
                    </a:lnTo>
                    <a:lnTo>
                      <a:pt x="4" y="428"/>
                    </a:lnTo>
                    <a:lnTo>
                      <a:pt x="1" y="421"/>
                    </a:lnTo>
                    <a:lnTo>
                      <a:pt x="1" y="421"/>
                    </a:lnTo>
                    <a:lnTo>
                      <a:pt x="0" y="413"/>
                    </a:lnTo>
                    <a:lnTo>
                      <a:pt x="2" y="406"/>
                    </a:lnTo>
                    <a:lnTo>
                      <a:pt x="5" y="399"/>
                    </a:lnTo>
                    <a:lnTo>
                      <a:pt x="11" y="394"/>
                    </a:lnTo>
                    <a:lnTo>
                      <a:pt x="338" y="187"/>
                    </a:lnTo>
                    <a:lnTo>
                      <a:pt x="343" y="187"/>
                    </a:lnTo>
                    <a:lnTo>
                      <a:pt x="2448" y="0"/>
                    </a:lnTo>
                    <a:lnTo>
                      <a:pt x="3246" y="186"/>
                    </a:lnTo>
                    <a:lnTo>
                      <a:pt x="3974" y="28"/>
                    </a:lnTo>
                    <a:lnTo>
                      <a:pt x="3976" y="28"/>
                    </a:lnTo>
                    <a:lnTo>
                      <a:pt x="6154" y="187"/>
                    </a:lnTo>
                    <a:lnTo>
                      <a:pt x="6481" y="394"/>
                    </a:lnTo>
                    <a:lnTo>
                      <a:pt x="6481" y="394"/>
                    </a:lnTo>
                    <a:lnTo>
                      <a:pt x="6487" y="399"/>
                    </a:lnTo>
                    <a:lnTo>
                      <a:pt x="6490" y="406"/>
                    </a:lnTo>
                    <a:lnTo>
                      <a:pt x="6492" y="413"/>
                    </a:lnTo>
                    <a:lnTo>
                      <a:pt x="6491" y="421"/>
                    </a:lnTo>
                    <a:lnTo>
                      <a:pt x="6491" y="421"/>
                    </a:lnTo>
                    <a:lnTo>
                      <a:pt x="6490" y="424"/>
                    </a:lnTo>
                    <a:lnTo>
                      <a:pt x="6488" y="428"/>
                    </a:lnTo>
                    <a:lnTo>
                      <a:pt x="6481" y="436"/>
                    </a:lnTo>
                    <a:lnTo>
                      <a:pt x="6470" y="443"/>
                    </a:lnTo>
                    <a:lnTo>
                      <a:pt x="6454" y="452"/>
                    </a:lnTo>
                    <a:lnTo>
                      <a:pt x="3529" y="452"/>
                    </a:lnTo>
                    <a:lnTo>
                      <a:pt x="3529" y="452"/>
                    </a:lnTo>
                    <a:lnTo>
                      <a:pt x="3522" y="457"/>
                    </a:lnTo>
                    <a:lnTo>
                      <a:pt x="3513" y="462"/>
                    </a:lnTo>
                    <a:lnTo>
                      <a:pt x="3503" y="467"/>
                    </a:lnTo>
                    <a:lnTo>
                      <a:pt x="3490" y="472"/>
                    </a:lnTo>
                    <a:lnTo>
                      <a:pt x="3461" y="481"/>
                    </a:lnTo>
                    <a:lnTo>
                      <a:pt x="3426" y="489"/>
                    </a:lnTo>
                    <a:lnTo>
                      <a:pt x="3386" y="496"/>
                    </a:lnTo>
                    <a:lnTo>
                      <a:pt x="3343" y="502"/>
                    </a:lnTo>
                    <a:lnTo>
                      <a:pt x="3296" y="504"/>
                    </a:lnTo>
                    <a:lnTo>
                      <a:pt x="3246" y="506"/>
                    </a:lnTo>
                    <a:lnTo>
                      <a:pt x="3246" y="506"/>
                    </a:lnTo>
                    <a:close/>
                    <a:moveTo>
                      <a:pt x="71" y="401"/>
                    </a:moveTo>
                    <a:lnTo>
                      <a:pt x="2955" y="401"/>
                    </a:lnTo>
                    <a:lnTo>
                      <a:pt x="2955" y="401"/>
                    </a:lnTo>
                    <a:lnTo>
                      <a:pt x="2959" y="401"/>
                    </a:lnTo>
                    <a:lnTo>
                      <a:pt x="2964" y="402"/>
                    </a:lnTo>
                    <a:lnTo>
                      <a:pt x="2968" y="405"/>
                    </a:lnTo>
                    <a:lnTo>
                      <a:pt x="2972" y="408"/>
                    </a:lnTo>
                    <a:lnTo>
                      <a:pt x="2972" y="408"/>
                    </a:lnTo>
                    <a:lnTo>
                      <a:pt x="2979" y="414"/>
                    </a:lnTo>
                    <a:lnTo>
                      <a:pt x="2986" y="420"/>
                    </a:lnTo>
                    <a:lnTo>
                      <a:pt x="2996" y="424"/>
                    </a:lnTo>
                    <a:lnTo>
                      <a:pt x="3008" y="430"/>
                    </a:lnTo>
                    <a:lnTo>
                      <a:pt x="3020" y="435"/>
                    </a:lnTo>
                    <a:lnTo>
                      <a:pt x="3034" y="440"/>
                    </a:lnTo>
                    <a:lnTo>
                      <a:pt x="3068" y="449"/>
                    </a:lnTo>
                    <a:lnTo>
                      <a:pt x="3106" y="457"/>
                    </a:lnTo>
                    <a:lnTo>
                      <a:pt x="3148" y="462"/>
                    </a:lnTo>
                    <a:lnTo>
                      <a:pt x="3195" y="467"/>
                    </a:lnTo>
                    <a:lnTo>
                      <a:pt x="3221" y="468"/>
                    </a:lnTo>
                    <a:lnTo>
                      <a:pt x="3246" y="468"/>
                    </a:lnTo>
                    <a:lnTo>
                      <a:pt x="3246" y="468"/>
                    </a:lnTo>
                    <a:lnTo>
                      <a:pt x="3271" y="468"/>
                    </a:lnTo>
                    <a:lnTo>
                      <a:pt x="3297" y="467"/>
                    </a:lnTo>
                    <a:lnTo>
                      <a:pt x="3344" y="462"/>
                    </a:lnTo>
                    <a:lnTo>
                      <a:pt x="3386" y="457"/>
                    </a:lnTo>
                    <a:lnTo>
                      <a:pt x="3424" y="449"/>
                    </a:lnTo>
                    <a:lnTo>
                      <a:pt x="3458" y="440"/>
                    </a:lnTo>
                    <a:lnTo>
                      <a:pt x="3472" y="435"/>
                    </a:lnTo>
                    <a:lnTo>
                      <a:pt x="3484" y="430"/>
                    </a:lnTo>
                    <a:lnTo>
                      <a:pt x="3496" y="424"/>
                    </a:lnTo>
                    <a:lnTo>
                      <a:pt x="3505" y="420"/>
                    </a:lnTo>
                    <a:lnTo>
                      <a:pt x="3513" y="414"/>
                    </a:lnTo>
                    <a:lnTo>
                      <a:pt x="3520" y="408"/>
                    </a:lnTo>
                    <a:lnTo>
                      <a:pt x="3520" y="408"/>
                    </a:lnTo>
                    <a:lnTo>
                      <a:pt x="3524" y="405"/>
                    </a:lnTo>
                    <a:lnTo>
                      <a:pt x="3528" y="402"/>
                    </a:lnTo>
                    <a:lnTo>
                      <a:pt x="3533" y="401"/>
                    </a:lnTo>
                    <a:lnTo>
                      <a:pt x="3537" y="401"/>
                    </a:lnTo>
                    <a:lnTo>
                      <a:pt x="6421" y="401"/>
                    </a:lnTo>
                    <a:lnTo>
                      <a:pt x="6142" y="224"/>
                    </a:lnTo>
                    <a:lnTo>
                      <a:pt x="3976" y="66"/>
                    </a:lnTo>
                    <a:lnTo>
                      <a:pt x="3246" y="225"/>
                    </a:lnTo>
                    <a:lnTo>
                      <a:pt x="2446" y="38"/>
                    </a:lnTo>
                    <a:lnTo>
                      <a:pt x="350" y="224"/>
                    </a:lnTo>
                    <a:lnTo>
                      <a:pt x="71" y="401"/>
                    </a:lnTo>
                    <a:close/>
                  </a:path>
                </a:pathLst>
              </a:custGeom>
              <a:solidFill>
                <a:srgbClr val="A9B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Freeform 9">
                <a:extLst>
                  <a:ext uri="{FF2B5EF4-FFF2-40B4-BE49-F238E27FC236}">
                    <a16:creationId xmlns:a16="http://schemas.microsoft.com/office/drawing/2014/main" id="{D2060BC1-FA3B-4FCB-AA9D-3B50C59D1E36}"/>
                  </a:ext>
                </a:extLst>
              </p:cNvPr>
              <p:cNvSpPr>
                <a:spLocks/>
              </p:cNvSpPr>
              <p:nvPr userDrawn="1"/>
            </p:nvSpPr>
            <p:spPr bwMode="auto">
              <a:xfrm>
                <a:off x="2089151" y="3649829"/>
                <a:ext cx="4965700" cy="544513"/>
              </a:xfrm>
              <a:custGeom>
                <a:avLst/>
                <a:gdLst>
                  <a:gd name="T0" fmla="*/ 5789 w 6256"/>
                  <a:gd name="T1" fmla="*/ 656 h 686"/>
                  <a:gd name="T2" fmla="*/ 5139 w 6256"/>
                  <a:gd name="T3" fmla="*/ 624 h 686"/>
                  <a:gd name="T4" fmla="*/ 4789 w 6256"/>
                  <a:gd name="T5" fmla="*/ 585 h 686"/>
                  <a:gd name="T6" fmla="*/ 4443 w 6256"/>
                  <a:gd name="T7" fmla="*/ 524 h 686"/>
                  <a:gd name="T8" fmla="*/ 4193 w 6256"/>
                  <a:gd name="T9" fmla="*/ 466 h 686"/>
                  <a:gd name="T10" fmla="*/ 3943 w 6256"/>
                  <a:gd name="T11" fmla="*/ 443 h 686"/>
                  <a:gd name="T12" fmla="*/ 3750 w 6256"/>
                  <a:gd name="T13" fmla="*/ 466 h 686"/>
                  <a:gd name="T14" fmla="*/ 3605 w 6256"/>
                  <a:gd name="T15" fmla="*/ 519 h 686"/>
                  <a:gd name="T16" fmla="*/ 3505 w 6256"/>
                  <a:gd name="T17" fmla="*/ 584 h 686"/>
                  <a:gd name="T18" fmla="*/ 3423 w 6256"/>
                  <a:gd name="T19" fmla="*/ 669 h 686"/>
                  <a:gd name="T20" fmla="*/ 3412 w 6256"/>
                  <a:gd name="T21" fmla="*/ 683 h 686"/>
                  <a:gd name="T22" fmla="*/ 3389 w 6256"/>
                  <a:gd name="T23" fmla="*/ 669 h 686"/>
                  <a:gd name="T24" fmla="*/ 3236 w 6256"/>
                  <a:gd name="T25" fmla="*/ 616 h 686"/>
                  <a:gd name="T26" fmla="*/ 3128 w 6256"/>
                  <a:gd name="T27" fmla="*/ 606 h 686"/>
                  <a:gd name="T28" fmla="*/ 3038 w 6256"/>
                  <a:gd name="T29" fmla="*/ 613 h 686"/>
                  <a:gd name="T30" fmla="*/ 2918 w 6256"/>
                  <a:gd name="T31" fmla="*/ 645 h 686"/>
                  <a:gd name="T32" fmla="*/ 2845 w 6256"/>
                  <a:gd name="T33" fmla="*/ 685 h 686"/>
                  <a:gd name="T34" fmla="*/ 2838 w 6256"/>
                  <a:gd name="T35" fmla="*/ 685 h 686"/>
                  <a:gd name="T36" fmla="*/ 2800 w 6256"/>
                  <a:gd name="T37" fmla="*/ 634 h 686"/>
                  <a:gd name="T38" fmla="*/ 2712 w 6256"/>
                  <a:gd name="T39" fmla="*/ 558 h 686"/>
                  <a:gd name="T40" fmla="*/ 2596 w 6256"/>
                  <a:gd name="T41" fmla="*/ 496 h 686"/>
                  <a:gd name="T42" fmla="*/ 2434 w 6256"/>
                  <a:gd name="T43" fmla="*/ 454 h 686"/>
                  <a:gd name="T44" fmla="*/ 2218 w 6256"/>
                  <a:gd name="T45" fmla="*/ 447 h 686"/>
                  <a:gd name="T46" fmla="*/ 1946 w 6256"/>
                  <a:gd name="T47" fmla="*/ 493 h 686"/>
                  <a:gd name="T48" fmla="*/ 1677 w 6256"/>
                  <a:gd name="T49" fmla="*/ 551 h 686"/>
                  <a:gd name="T50" fmla="*/ 1327 w 6256"/>
                  <a:gd name="T51" fmla="*/ 603 h 686"/>
                  <a:gd name="T52" fmla="*/ 843 w 6256"/>
                  <a:gd name="T53" fmla="*/ 644 h 686"/>
                  <a:gd name="T54" fmla="*/ 157 w 6256"/>
                  <a:gd name="T55" fmla="*/ 660 h 686"/>
                  <a:gd name="T56" fmla="*/ 512 w 6256"/>
                  <a:gd name="T57" fmla="*/ 409 h 686"/>
                  <a:gd name="T58" fmla="*/ 1026 w 6256"/>
                  <a:gd name="T59" fmla="*/ 363 h 686"/>
                  <a:gd name="T60" fmla="*/ 1397 w 6256"/>
                  <a:gd name="T61" fmla="*/ 282 h 686"/>
                  <a:gd name="T62" fmla="*/ 1667 w 6256"/>
                  <a:gd name="T63" fmla="*/ 187 h 686"/>
                  <a:gd name="T64" fmla="*/ 1957 w 6256"/>
                  <a:gd name="T65" fmla="*/ 64 h 686"/>
                  <a:gd name="T66" fmla="*/ 2158 w 6256"/>
                  <a:gd name="T67" fmla="*/ 10 h 686"/>
                  <a:gd name="T68" fmla="*/ 2346 w 6256"/>
                  <a:gd name="T69" fmla="*/ 1 h 686"/>
                  <a:gd name="T70" fmla="*/ 2572 w 6256"/>
                  <a:gd name="T71" fmla="*/ 38 h 686"/>
                  <a:gd name="T72" fmla="*/ 2762 w 6256"/>
                  <a:gd name="T73" fmla="*/ 112 h 686"/>
                  <a:gd name="T74" fmla="*/ 2913 w 6256"/>
                  <a:gd name="T75" fmla="*/ 206 h 686"/>
                  <a:gd name="T76" fmla="*/ 3043 w 6256"/>
                  <a:gd name="T77" fmla="*/ 318 h 686"/>
                  <a:gd name="T78" fmla="*/ 3128 w 6256"/>
                  <a:gd name="T79" fmla="*/ 413 h 686"/>
                  <a:gd name="T80" fmla="*/ 3250 w 6256"/>
                  <a:gd name="T81" fmla="*/ 282 h 686"/>
                  <a:gd name="T82" fmla="*/ 3370 w 6256"/>
                  <a:gd name="T83" fmla="*/ 187 h 686"/>
                  <a:gd name="T84" fmla="*/ 3530 w 6256"/>
                  <a:gd name="T85" fmla="*/ 95 h 686"/>
                  <a:gd name="T86" fmla="*/ 3726 w 6256"/>
                  <a:gd name="T87" fmla="*/ 26 h 686"/>
                  <a:gd name="T88" fmla="*/ 3959 w 6256"/>
                  <a:gd name="T89" fmla="*/ 0 h 686"/>
                  <a:gd name="T90" fmla="*/ 4140 w 6256"/>
                  <a:gd name="T91" fmla="*/ 17 h 686"/>
                  <a:gd name="T92" fmla="*/ 4338 w 6256"/>
                  <a:gd name="T93" fmla="*/ 79 h 686"/>
                  <a:gd name="T94" fmla="*/ 4637 w 6256"/>
                  <a:gd name="T95" fmla="*/ 206 h 686"/>
                  <a:gd name="T96" fmla="*/ 4923 w 6256"/>
                  <a:gd name="T97" fmla="*/ 300 h 686"/>
                  <a:gd name="T98" fmla="*/ 5319 w 6256"/>
                  <a:gd name="T99" fmla="*/ 375 h 686"/>
                  <a:gd name="T100" fmla="*/ 5869 w 6256"/>
                  <a:gd name="T101" fmla="*/ 412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6" h="686">
                    <a:moveTo>
                      <a:pt x="6256" y="660"/>
                    </a:moveTo>
                    <a:lnTo>
                      <a:pt x="6256" y="660"/>
                    </a:lnTo>
                    <a:lnTo>
                      <a:pt x="6099" y="660"/>
                    </a:lnTo>
                    <a:lnTo>
                      <a:pt x="5901" y="659"/>
                    </a:lnTo>
                    <a:lnTo>
                      <a:pt x="5789" y="656"/>
                    </a:lnTo>
                    <a:lnTo>
                      <a:pt x="5670" y="654"/>
                    </a:lnTo>
                    <a:lnTo>
                      <a:pt x="5544" y="649"/>
                    </a:lnTo>
                    <a:lnTo>
                      <a:pt x="5413" y="644"/>
                    </a:lnTo>
                    <a:lnTo>
                      <a:pt x="5277" y="634"/>
                    </a:lnTo>
                    <a:lnTo>
                      <a:pt x="5139" y="624"/>
                    </a:lnTo>
                    <a:lnTo>
                      <a:pt x="5070" y="618"/>
                    </a:lnTo>
                    <a:lnTo>
                      <a:pt x="4999" y="610"/>
                    </a:lnTo>
                    <a:lnTo>
                      <a:pt x="4929" y="603"/>
                    </a:lnTo>
                    <a:lnTo>
                      <a:pt x="4859" y="594"/>
                    </a:lnTo>
                    <a:lnTo>
                      <a:pt x="4789" y="585"/>
                    </a:lnTo>
                    <a:lnTo>
                      <a:pt x="4718" y="575"/>
                    </a:lnTo>
                    <a:lnTo>
                      <a:pt x="4648" y="563"/>
                    </a:lnTo>
                    <a:lnTo>
                      <a:pt x="4579" y="551"/>
                    </a:lnTo>
                    <a:lnTo>
                      <a:pt x="4510" y="538"/>
                    </a:lnTo>
                    <a:lnTo>
                      <a:pt x="4443" y="524"/>
                    </a:lnTo>
                    <a:lnTo>
                      <a:pt x="4375" y="509"/>
                    </a:lnTo>
                    <a:lnTo>
                      <a:pt x="4310" y="493"/>
                    </a:lnTo>
                    <a:lnTo>
                      <a:pt x="4310" y="493"/>
                    </a:lnTo>
                    <a:lnTo>
                      <a:pt x="4250" y="478"/>
                    </a:lnTo>
                    <a:lnTo>
                      <a:pt x="4193" y="466"/>
                    </a:lnTo>
                    <a:lnTo>
                      <a:pt x="4139" y="457"/>
                    </a:lnTo>
                    <a:lnTo>
                      <a:pt x="4086" y="451"/>
                    </a:lnTo>
                    <a:lnTo>
                      <a:pt x="4037" y="447"/>
                    </a:lnTo>
                    <a:lnTo>
                      <a:pt x="3989" y="444"/>
                    </a:lnTo>
                    <a:lnTo>
                      <a:pt x="3943" y="443"/>
                    </a:lnTo>
                    <a:lnTo>
                      <a:pt x="3901" y="445"/>
                    </a:lnTo>
                    <a:lnTo>
                      <a:pt x="3859" y="448"/>
                    </a:lnTo>
                    <a:lnTo>
                      <a:pt x="3821" y="454"/>
                    </a:lnTo>
                    <a:lnTo>
                      <a:pt x="3784" y="459"/>
                    </a:lnTo>
                    <a:lnTo>
                      <a:pt x="3750" y="466"/>
                    </a:lnTo>
                    <a:lnTo>
                      <a:pt x="3716" y="475"/>
                    </a:lnTo>
                    <a:lnTo>
                      <a:pt x="3687" y="485"/>
                    </a:lnTo>
                    <a:lnTo>
                      <a:pt x="3657" y="496"/>
                    </a:lnTo>
                    <a:lnTo>
                      <a:pt x="3630" y="507"/>
                    </a:lnTo>
                    <a:lnTo>
                      <a:pt x="3605" y="519"/>
                    </a:lnTo>
                    <a:lnTo>
                      <a:pt x="3582" y="532"/>
                    </a:lnTo>
                    <a:lnTo>
                      <a:pt x="3560" y="545"/>
                    </a:lnTo>
                    <a:lnTo>
                      <a:pt x="3540" y="557"/>
                    </a:lnTo>
                    <a:lnTo>
                      <a:pt x="3522" y="570"/>
                    </a:lnTo>
                    <a:lnTo>
                      <a:pt x="3505" y="584"/>
                    </a:lnTo>
                    <a:lnTo>
                      <a:pt x="3490" y="596"/>
                    </a:lnTo>
                    <a:lnTo>
                      <a:pt x="3476" y="609"/>
                    </a:lnTo>
                    <a:lnTo>
                      <a:pt x="3453" y="632"/>
                    </a:lnTo>
                    <a:lnTo>
                      <a:pt x="3435" y="653"/>
                    </a:lnTo>
                    <a:lnTo>
                      <a:pt x="3423" y="669"/>
                    </a:lnTo>
                    <a:lnTo>
                      <a:pt x="3416" y="681"/>
                    </a:lnTo>
                    <a:lnTo>
                      <a:pt x="3416" y="681"/>
                    </a:lnTo>
                    <a:lnTo>
                      <a:pt x="3414" y="682"/>
                    </a:lnTo>
                    <a:lnTo>
                      <a:pt x="3412" y="683"/>
                    </a:lnTo>
                    <a:lnTo>
                      <a:pt x="3412" y="683"/>
                    </a:lnTo>
                    <a:lnTo>
                      <a:pt x="3410" y="683"/>
                    </a:lnTo>
                    <a:lnTo>
                      <a:pt x="3408" y="682"/>
                    </a:lnTo>
                    <a:lnTo>
                      <a:pt x="3408" y="682"/>
                    </a:lnTo>
                    <a:lnTo>
                      <a:pt x="3400" y="676"/>
                    </a:lnTo>
                    <a:lnTo>
                      <a:pt x="3389" y="669"/>
                    </a:lnTo>
                    <a:lnTo>
                      <a:pt x="3364" y="656"/>
                    </a:lnTo>
                    <a:lnTo>
                      <a:pt x="3333" y="644"/>
                    </a:lnTo>
                    <a:lnTo>
                      <a:pt x="3296" y="631"/>
                    </a:lnTo>
                    <a:lnTo>
                      <a:pt x="3257" y="621"/>
                    </a:lnTo>
                    <a:lnTo>
                      <a:pt x="3236" y="616"/>
                    </a:lnTo>
                    <a:lnTo>
                      <a:pt x="3216" y="613"/>
                    </a:lnTo>
                    <a:lnTo>
                      <a:pt x="3194" y="609"/>
                    </a:lnTo>
                    <a:lnTo>
                      <a:pt x="3172" y="607"/>
                    </a:lnTo>
                    <a:lnTo>
                      <a:pt x="3150" y="606"/>
                    </a:lnTo>
                    <a:lnTo>
                      <a:pt x="3128" y="606"/>
                    </a:lnTo>
                    <a:lnTo>
                      <a:pt x="3128" y="606"/>
                    </a:lnTo>
                    <a:lnTo>
                      <a:pt x="3105" y="606"/>
                    </a:lnTo>
                    <a:lnTo>
                      <a:pt x="3083" y="607"/>
                    </a:lnTo>
                    <a:lnTo>
                      <a:pt x="3060" y="609"/>
                    </a:lnTo>
                    <a:lnTo>
                      <a:pt x="3038" y="613"/>
                    </a:lnTo>
                    <a:lnTo>
                      <a:pt x="3016" y="617"/>
                    </a:lnTo>
                    <a:lnTo>
                      <a:pt x="2996" y="622"/>
                    </a:lnTo>
                    <a:lnTo>
                      <a:pt x="2975" y="626"/>
                    </a:lnTo>
                    <a:lnTo>
                      <a:pt x="2955" y="632"/>
                    </a:lnTo>
                    <a:lnTo>
                      <a:pt x="2918" y="645"/>
                    </a:lnTo>
                    <a:lnTo>
                      <a:pt x="2887" y="659"/>
                    </a:lnTo>
                    <a:lnTo>
                      <a:pt x="2875" y="666"/>
                    </a:lnTo>
                    <a:lnTo>
                      <a:pt x="2863" y="671"/>
                    </a:lnTo>
                    <a:lnTo>
                      <a:pt x="2853" y="678"/>
                    </a:lnTo>
                    <a:lnTo>
                      <a:pt x="2845" y="685"/>
                    </a:lnTo>
                    <a:lnTo>
                      <a:pt x="2845" y="685"/>
                    </a:lnTo>
                    <a:lnTo>
                      <a:pt x="2842" y="686"/>
                    </a:lnTo>
                    <a:lnTo>
                      <a:pt x="2840" y="686"/>
                    </a:lnTo>
                    <a:lnTo>
                      <a:pt x="2840" y="686"/>
                    </a:lnTo>
                    <a:lnTo>
                      <a:pt x="2838" y="685"/>
                    </a:lnTo>
                    <a:lnTo>
                      <a:pt x="2837" y="684"/>
                    </a:lnTo>
                    <a:lnTo>
                      <a:pt x="2837" y="684"/>
                    </a:lnTo>
                    <a:lnTo>
                      <a:pt x="2829" y="672"/>
                    </a:lnTo>
                    <a:lnTo>
                      <a:pt x="2817" y="655"/>
                    </a:lnTo>
                    <a:lnTo>
                      <a:pt x="2800" y="634"/>
                    </a:lnTo>
                    <a:lnTo>
                      <a:pt x="2777" y="610"/>
                    </a:lnTo>
                    <a:lnTo>
                      <a:pt x="2763" y="598"/>
                    </a:lnTo>
                    <a:lnTo>
                      <a:pt x="2748" y="585"/>
                    </a:lnTo>
                    <a:lnTo>
                      <a:pt x="2731" y="572"/>
                    </a:lnTo>
                    <a:lnTo>
                      <a:pt x="2712" y="558"/>
                    </a:lnTo>
                    <a:lnTo>
                      <a:pt x="2693" y="546"/>
                    </a:lnTo>
                    <a:lnTo>
                      <a:pt x="2671" y="533"/>
                    </a:lnTo>
                    <a:lnTo>
                      <a:pt x="2648" y="520"/>
                    </a:lnTo>
                    <a:lnTo>
                      <a:pt x="2622" y="508"/>
                    </a:lnTo>
                    <a:lnTo>
                      <a:pt x="2596" y="496"/>
                    </a:lnTo>
                    <a:lnTo>
                      <a:pt x="2567" y="486"/>
                    </a:lnTo>
                    <a:lnTo>
                      <a:pt x="2537" y="477"/>
                    </a:lnTo>
                    <a:lnTo>
                      <a:pt x="2504" y="467"/>
                    </a:lnTo>
                    <a:lnTo>
                      <a:pt x="2469" y="460"/>
                    </a:lnTo>
                    <a:lnTo>
                      <a:pt x="2434" y="454"/>
                    </a:lnTo>
                    <a:lnTo>
                      <a:pt x="2394" y="449"/>
                    </a:lnTo>
                    <a:lnTo>
                      <a:pt x="2354" y="445"/>
                    </a:lnTo>
                    <a:lnTo>
                      <a:pt x="2312" y="444"/>
                    </a:lnTo>
                    <a:lnTo>
                      <a:pt x="2265" y="444"/>
                    </a:lnTo>
                    <a:lnTo>
                      <a:pt x="2218" y="447"/>
                    </a:lnTo>
                    <a:lnTo>
                      <a:pt x="2169" y="451"/>
                    </a:lnTo>
                    <a:lnTo>
                      <a:pt x="2117" y="457"/>
                    </a:lnTo>
                    <a:lnTo>
                      <a:pt x="2063" y="466"/>
                    </a:lnTo>
                    <a:lnTo>
                      <a:pt x="2005" y="478"/>
                    </a:lnTo>
                    <a:lnTo>
                      <a:pt x="1946" y="493"/>
                    </a:lnTo>
                    <a:lnTo>
                      <a:pt x="1946" y="493"/>
                    </a:lnTo>
                    <a:lnTo>
                      <a:pt x="1881" y="509"/>
                    </a:lnTo>
                    <a:lnTo>
                      <a:pt x="1814" y="524"/>
                    </a:lnTo>
                    <a:lnTo>
                      <a:pt x="1746" y="538"/>
                    </a:lnTo>
                    <a:lnTo>
                      <a:pt x="1677" y="551"/>
                    </a:lnTo>
                    <a:lnTo>
                      <a:pt x="1608" y="563"/>
                    </a:lnTo>
                    <a:lnTo>
                      <a:pt x="1538" y="575"/>
                    </a:lnTo>
                    <a:lnTo>
                      <a:pt x="1467" y="585"/>
                    </a:lnTo>
                    <a:lnTo>
                      <a:pt x="1397" y="594"/>
                    </a:lnTo>
                    <a:lnTo>
                      <a:pt x="1327" y="603"/>
                    </a:lnTo>
                    <a:lnTo>
                      <a:pt x="1257" y="610"/>
                    </a:lnTo>
                    <a:lnTo>
                      <a:pt x="1186" y="618"/>
                    </a:lnTo>
                    <a:lnTo>
                      <a:pt x="1117" y="624"/>
                    </a:lnTo>
                    <a:lnTo>
                      <a:pt x="979" y="634"/>
                    </a:lnTo>
                    <a:lnTo>
                      <a:pt x="843" y="644"/>
                    </a:lnTo>
                    <a:lnTo>
                      <a:pt x="713" y="649"/>
                    </a:lnTo>
                    <a:lnTo>
                      <a:pt x="586" y="654"/>
                    </a:lnTo>
                    <a:lnTo>
                      <a:pt x="467" y="656"/>
                    </a:lnTo>
                    <a:lnTo>
                      <a:pt x="355" y="659"/>
                    </a:lnTo>
                    <a:lnTo>
                      <a:pt x="157" y="660"/>
                    </a:lnTo>
                    <a:lnTo>
                      <a:pt x="0" y="660"/>
                    </a:lnTo>
                    <a:lnTo>
                      <a:pt x="256" y="413"/>
                    </a:lnTo>
                    <a:lnTo>
                      <a:pt x="256" y="413"/>
                    </a:lnTo>
                    <a:lnTo>
                      <a:pt x="387" y="412"/>
                    </a:lnTo>
                    <a:lnTo>
                      <a:pt x="512" y="409"/>
                    </a:lnTo>
                    <a:lnTo>
                      <a:pt x="628" y="403"/>
                    </a:lnTo>
                    <a:lnTo>
                      <a:pt x="737" y="395"/>
                    </a:lnTo>
                    <a:lnTo>
                      <a:pt x="840" y="386"/>
                    </a:lnTo>
                    <a:lnTo>
                      <a:pt x="937" y="375"/>
                    </a:lnTo>
                    <a:lnTo>
                      <a:pt x="1026" y="363"/>
                    </a:lnTo>
                    <a:lnTo>
                      <a:pt x="1110" y="349"/>
                    </a:lnTo>
                    <a:lnTo>
                      <a:pt x="1190" y="334"/>
                    </a:lnTo>
                    <a:lnTo>
                      <a:pt x="1264" y="318"/>
                    </a:lnTo>
                    <a:lnTo>
                      <a:pt x="1333" y="300"/>
                    </a:lnTo>
                    <a:lnTo>
                      <a:pt x="1397" y="282"/>
                    </a:lnTo>
                    <a:lnTo>
                      <a:pt x="1458" y="263"/>
                    </a:lnTo>
                    <a:lnTo>
                      <a:pt x="1515" y="245"/>
                    </a:lnTo>
                    <a:lnTo>
                      <a:pt x="1569" y="225"/>
                    </a:lnTo>
                    <a:lnTo>
                      <a:pt x="1619" y="206"/>
                    </a:lnTo>
                    <a:lnTo>
                      <a:pt x="1667" y="187"/>
                    </a:lnTo>
                    <a:lnTo>
                      <a:pt x="1713" y="168"/>
                    </a:lnTo>
                    <a:lnTo>
                      <a:pt x="1798" y="130"/>
                    </a:lnTo>
                    <a:lnTo>
                      <a:pt x="1879" y="95"/>
                    </a:lnTo>
                    <a:lnTo>
                      <a:pt x="1918" y="79"/>
                    </a:lnTo>
                    <a:lnTo>
                      <a:pt x="1957" y="64"/>
                    </a:lnTo>
                    <a:lnTo>
                      <a:pt x="1995" y="50"/>
                    </a:lnTo>
                    <a:lnTo>
                      <a:pt x="2034" y="38"/>
                    </a:lnTo>
                    <a:lnTo>
                      <a:pt x="2074" y="26"/>
                    </a:lnTo>
                    <a:lnTo>
                      <a:pt x="2116" y="17"/>
                    </a:lnTo>
                    <a:lnTo>
                      <a:pt x="2158" y="10"/>
                    </a:lnTo>
                    <a:lnTo>
                      <a:pt x="2202" y="4"/>
                    </a:lnTo>
                    <a:lnTo>
                      <a:pt x="2248" y="1"/>
                    </a:lnTo>
                    <a:lnTo>
                      <a:pt x="2298" y="0"/>
                    </a:lnTo>
                    <a:lnTo>
                      <a:pt x="2298" y="0"/>
                    </a:lnTo>
                    <a:lnTo>
                      <a:pt x="2346" y="1"/>
                    </a:lnTo>
                    <a:lnTo>
                      <a:pt x="2394" y="4"/>
                    </a:lnTo>
                    <a:lnTo>
                      <a:pt x="2442" y="10"/>
                    </a:lnTo>
                    <a:lnTo>
                      <a:pt x="2487" y="17"/>
                    </a:lnTo>
                    <a:lnTo>
                      <a:pt x="2530" y="26"/>
                    </a:lnTo>
                    <a:lnTo>
                      <a:pt x="2572" y="38"/>
                    </a:lnTo>
                    <a:lnTo>
                      <a:pt x="2613" y="50"/>
                    </a:lnTo>
                    <a:lnTo>
                      <a:pt x="2652" y="64"/>
                    </a:lnTo>
                    <a:lnTo>
                      <a:pt x="2690" y="79"/>
                    </a:lnTo>
                    <a:lnTo>
                      <a:pt x="2727" y="95"/>
                    </a:lnTo>
                    <a:lnTo>
                      <a:pt x="2762" y="112"/>
                    </a:lnTo>
                    <a:lnTo>
                      <a:pt x="2795" y="130"/>
                    </a:lnTo>
                    <a:lnTo>
                      <a:pt x="2826" y="148"/>
                    </a:lnTo>
                    <a:lnTo>
                      <a:pt x="2857" y="168"/>
                    </a:lnTo>
                    <a:lnTo>
                      <a:pt x="2886" y="187"/>
                    </a:lnTo>
                    <a:lnTo>
                      <a:pt x="2913" y="206"/>
                    </a:lnTo>
                    <a:lnTo>
                      <a:pt x="2939" y="225"/>
                    </a:lnTo>
                    <a:lnTo>
                      <a:pt x="2962" y="245"/>
                    </a:lnTo>
                    <a:lnTo>
                      <a:pt x="2985" y="263"/>
                    </a:lnTo>
                    <a:lnTo>
                      <a:pt x="3006" y="282"/>
                    </a:lnTo>
                    <a:lnTo>
                      <a:pt x="3043" y="318"/>
                    </a:lnTo>
                    <a:lnTo>
                      <a:pt x="3074" y="349"/>
                    </a:lnTo>
                    <a:lnTo>
                      <a:pt x="3097" y="375"/>
                    </a:lnTo>
                    <a:lnTo>
                      <a:pt x="3114" y="395"/>
                    </a:lnTo>
                    <a:lnTo>
                      <a:pt x="3128" y="413"/>
                    </a:lnTo>
                    <a:lnTo>
                      <a:pt x="3128" y="413"/>
                    </a:lnTo>
                    <a:lnTo>
                      <a:pt x="3142" y="395"/>
                    </a:lnTo>
                    <a:lnTo>
                      <a:pt x="3159" y="375"/>
                    </a:lnTo>
                    <a:lnTo>
                      <a:pt x="3182" y="349"/>
                    </a:lnTo>
                    <a:lnTo>
                      <a:pt x="3213" y="318"/>
                    </a:lnTo>
                    <a:lnTo>
                      <a:pt x="3250" y="282"/>
                    </a:lnTo>
                    <a:lnTo>
                      <a:pt x="3271" y="263"/>
                    </a:lnTo>
                    <a:lnTo>
                      <a:pt x="3294" y="245"/>
                    </a:lnTo>
                    <a:lnTo>
                      <a:pt x="3317" y="225"/>
                    </a:lnTo>
                    <a:lnTo>
                      <a:pt x="3343" y="206"/>
                    </a:lnTo>
                    <a:lnTo>
                      <a:pt x="3370" y="187"/>
                    </a:lnTo>
                    <a:lnTo>
                      <a:pt x="3399" y="168"/>
                    </a:lnTo>
                    <a:lnTo>
                      <a:pt x="3430" y="148"/>
                    </a:lnTo>
                    <a:lnTo>
                      <a:pt x="3461" y="130"/>
                    </a:lnTo>
                    <a:lnTo>
                      <a:pt x="3494" y="112"/>
                    </a:lnTo>
                    <a:lnTo>
                      <a:pt x="3530" y="95"/>
                    </a:lnTo>
                    <a:lnTo>
                      <a:pt x="3566" y="79"/>
                    </a:lnTo>
                    <a:lnTo>
                      <a:pt x="3604" y="64"/>
                    </a:lnTo>
                    <a:lnTo>
                      <a:pt x="3643" y="50"/>
                    </a:lnTo>
                    <a:lnTo>
                      <a:pt x="3684" y="38"/>
                    </a:lnTo>
                    <a:lnTo>
                      <a:pt x="3726" y="26"/>
                    </a:lnTo>
                    <a:lnTo>
                      <a:pt x="3769" y="17"/>
                    </a:lnTo>
                    <a:lnTo>
                      <a:pt x="3816" y="10"/>
                    </a:lnTo>
                    <a:lnTo>
                      <a:pt x="3862" y="4"/>
                    </a:lnTo>
                    <a:lnTo>
                      <a:pt x="3910" y="1"/>
                    </a:lnTo>
                    <a:lnTo>
                      <a:pt x="3959" y="0"/>
                    </a:lnTo>
                    <a:lnTo>
                      <a:pt x="3959" y="0"/>
                    </a:lnTo>
                    <a:lnTo>
                      <a:pt x="4008" y="1"/>
                    </a:lnTo>
                    <a:lnTo>
                      <a:pt x="4054" y="4"/>
                    </a:lnTo>
                    <a:lnTo>
                      <a:pt x="4099" y="10"/>
                    </a:lnTo>
                    <a:lnTo>
                      <a:pt x="4140" y="17"/>
                    </a:lnTo>
                    <a:lnTo>
                      <a:pt x="4182" y="26"/>
                    </a:lnTo>
                    <a:lnTo>
                      <a:pt x="4222" y="38"/>
                    </a:lnTo>
                    <a:lnTo>
                      <a:pt x="4261" y="50"/>
                    </a:lnTo>
                    <a:lnTo>
                      <a:pt x="4299" y="64"/>
                    </a:lnTo>
                    <a:lnTo>
                      <a:pt x="4338" y="79"/>
                    </a:lnTo>
                    <a:lnTo>
                      <a:pt x="4377" y="95"/>
                    </a:lnTo>
                    <a:lnTo>
                      <a:pt x="4458" y="130"/>
                    </a:lnTo>
                    <a:lnTo>
                      <a:pt x="4543" y="168"/>
                    </a:lnTo>
                    <a:lnTo>
                      <a:pt x="4589" y="187"/>
                    </a:lnTo>
                    <a:lnTo>
                      <a:pt x="4637" y="206"/>
                    </a:lnTo>
                    <a:lnTo>
                      <a:pt x="4687" y="225"/>
                    </a:lnTo>
                    <a:lnTo>
                      <a:pt x="4741" y="245"/>
                    </a:lnTo>
                    <a:lnTo>
                      <a:pt x="4798" y="263"/>
                    </a:lnTo>
                    <a:lnTo>
                      <a:pt x="4859" y="282"/>
                    </a:lnTo>
                    <a:lnTo>
                      <a:pt x="4923" y="300"/>
                    </a:lnTo>
                    <a:lnTo>
                      <a:pt x="4992" y="318"/>
                    </a:lnTo>
                    <a:lnTo>
                      <a:pt x="5066" y="334"/>
                    </a:lnTo>
                    <a:lnTo>
                      <a:pt x="5146" y="349"/>
                    </a:lnTo>
                    <a:lnTo>
                      <a:pt x="5230" y="363"/>
                    </a:lnTo>
                    <a:lnTo>
                      <a:pt x="5319" y="375"/>
                    </a:lnTo>
                    <a:lnTo>
                      <a:pt x="5416" y="386"/>
                    </a:lnTo>
                    <a:lnTo>
                      <a:pt x="5519" y="395"/>
                    </a:lnTo>
                    <a:lnTo>
                      <a:pt x="5628" y="403"/>
                    </a:lnTo>
                    <a:lnTo>
                      <a:pt x="5744" y="409"/>
                    </a:lnTo>
                    <a:lnTo>
                      <a:pt x="5869" y="412"/>
                    </a:lnTo>
                    <a:lnTo>
                      <a:pt x="6001" y="413"/>
                    </a:lnTo>
                    <a:lnTo>
                      <a:pt x="6256" y="660"/>
                    </a:lnTo>
                    <a:close/>
                  </a:path>
                </a:pathLst>
              </a:custGeom>
              <a:solidFill>
                <a:srgbClr val="F7F2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0">
                <a:extLst>
                  <a:ext uri="{FF2B5EF4-FFF2-40B4-BE49-F238E27FC236}">
                    <a16:creationId xmlns:a16="http://schemas.microsoft.com/office/drawing/2014/main" id="{448781EC-A8F4-4B13-BAC7-10FD433D5702}"/>
                  </a:ext>
                </a:extLst>
              </p:cNvPr>
              <p:cNvSpPr>
                <a:spLocks/>
              </p:cNvSpPr>
              <p:nvPr userDrawn="1"/>
            </p:nvSpPr>
            <p:spPr bwMode="auto">
              <a:xfrm>
                <a:off x="4325938" y="4114967"/>
                <a:ext cx="492125" cy="109538"/>
              </a:xfrm>
              <a:custGeom>
                <a:avLst/>
                <a:gdLst>
                  <a:gd name="T0" fmla="*/ 19 w 620"/>
                  <a:gd name="T1" fmla="*/ 137 h 137"/>
                  <a:gd name="T2" fmla="*/ 7 w 620"/>
                  <a:gd name="T3" fmla="*/ 133 h 137"/>
                  <a:gd name="T4" fmla="*/ 4 w 620"/>
                  <a:gd name="T5" fmla="*/ 130 h 137"/>
                  <a:gd name="T6" fmla="*/ 1 w 620"/>
                  <a:gd name="T7" fmla="*/ 123 h 137"/>
                  <a:gd name="T8" fmla="*/ 0 w 620"/>
                  <a:gd name="T9" fmla="*/ 116 h 137"/>
                  <a:gd name="T10" fmla="*/ 3 w 620"/>
                  <a:gd name="T11" fmla="*/ 109 h 137"/>
                  <a:gd name="T12" fmla="*/ 5 w 620"/>
                  <a:gd name="T13" fmla="*/ 106 h 137"/>
                  <a:gd name="T14" fmla="*/ 23 w 620"/>
                  <a:gd name="T15" fmla="*/ 90 h 137"/>
                  <a:gd name="T16" fmla="*/ 51 w 620"/>
                  <a:gd name="T17" fmla="*/ 71 h 137"/>
                  <a:gd name="T18" fmla="*/ 84 w 620"/>
                  <a:gd name="T19" fmla="*/ 54 h 137"/>
                  <a:gd name="T20" fmla="*/ 123 w 620"/>
                  <a:gd name="T21" fmla="*/ 38 h 137"/>
                  <a:gd name="T22" fmla="*/ 167 w 620"/>
                  <a:gd name="T23" fmla="*/ 23 h 137"/>
                  <a:gd name="T24" fmla="*/ 214 w 620"/>
                  <a:gd name="T25" fmla="*/ 12 h 137"/>
                  <a:gd name="T26" fmla="*/ 262 w 620"/>
                  <a:gd name="T27" fmla="*/ 3 h 137"/>
                  <a:gd name="T28" fmla="*/ 310 w 620"/>
                  <a:gd name="T29" fmla="*/ 0 h 137"/>
                  <a:gd name="T30" fmla="*/ 334 w 620"/>
                  <a:gd name="T31" fmla="*/ 1 h 137"/>
                  <a:gd name="T32" fmla="*/ 381 w 620"/>
                  <a:gd name="T33" fmla="*/ 7 h 137"/>
                  <a:gd name="T34" fmla="*/ 429 w 620"/>
                  <a:gd name="T35" fmla="*/ 17 h 137"/>
                  <a:gd name="T36" fmla="*/ 474 w 620"/>
                  <a:gd name="T37" fmla="*/ 31 h 137"/>
                  <a:gd name="T38" fmla="*/ 515 w 620"/>
                  <a:gd name="T39" fmla="*/ 47 h 137"/>
                  <a:gd name="T40" fmla="*/ 552 w 620"/>
                  <a:gd name="T41" fmla="*/ 65 h 137"/>
                  <a:gd name="T42" fmla="*/ 582 w 620"/>
                  <a:gd name="T43" fmla="*/ 82 h 137"/>
                  <a:gd name="T44" fmla="*/ 606 w 620"/>
                  <a:gd name="T45" fmla="*/ 98 h 137"/>
                  <a:gd name="T46" fmla="*/ 614 w 620"/>
                  <a:gd name="T47" fmla="*/ 105 h 137"/>
                  <a:gd name="T48" fmla="*/ 619 w 620"/>
                  <a:gd name="T49" fmla="*/ 111 h 137"/>
                  <a:gd name="T50" fmla="*/ 620 w 620"/>
                  <a:gd name="T51" fmla="*/ 119 h 137"/>
                  <a:gd name="T52" fmla="*/ 619 w 620"/>
                  <a:gd name="T53" fmla="*/ 126 h 137"/>
                  <a:gd name="T54" fmla="*/ 615 w 620"/>
                  <a:gd name="T55" fmla="*/ 131 h 137"/>
                  <a:gd name="T56" fmla="*/ 612 w 620"/>
                  <a:gd name="T57" fmla="*/ 134 h 137"/>
                  <a:gd name="T58" fmla="*/ 605 w 620"/>
                  <a:gd name="T59" fmla="*/ 137 h 137"/>
                  <a:gd name="T60" fmla="*/ 598 w 620"/>
                  <a:gd name="T61" fmla="*/ 137 h 137"/>
                  <a:gd name="T62" fmla="*/ 591 w 620"/>
                  <a:gd name="T63" fmla="*/ 135 h 137"/>
                  <a:gd name="T64" fmla="*/ 589 w 620"/>
                  <a:gd name="T65" fmla="*/ 133 h 137"/>
                  <a:gd name="T66" fmla="*/ 573 w 620"/>
                  <a:gd name="T67" fmla="*/ 120 h 137"/>
                  <a:gd name="T68" fmla="*/ 517 w 620"/>
                  <a:gd name="T69" fmla="*/ 90 h 137"/>
                  <a:gd name="T70" fmla="*/ 462 w 620"/>
                  <a:gd name="T71" fmla="*/ 67 h 137"/>
                  <a:gd name="T72" fmla="*/ 421 w 620"/>
                  <a:gd name="T73" fmla="*/ 54 h 137"/>
                  <a:gd name="T74" fmla="*/ 377 w 620"/>
                  <a:gd name="T75" fmla="*/ 44 h 137"/>
                  <a:gd name="T76" fmla="*/ 332 w 620"/>
                  <a:gd name="T77" fmla="*/ 39 h 137"/>
                  <a:gd name="T78" fmla="*/ 310 w 620"/>
                  <a:gd name="T79" fmla="*/ 38 h 137"/>
                  <a:gd name="T80" fmla="*/ 260 w 620"/>
                  <a:gd name="T81" fmla="*/ 43 h 137"/>
                  <a:gd name="T82" fmla="*/ 211 w 620"/>
                  <a:gd name="T83" fmla="*/ 54 h 137"/>
                  <a:gd name="T84" fmla="*/ 163 w 620"/>
                  <a:gd name="T85" fmla="*/ 70 h 137"/>
                  <a:gd name="T86" fmla="*/ 120 w 620"/>
                  <a:gd name="T87" fmla="*/ 88 h 137"/>
                  <a:gd name="T88" fmla="*/ 54 w 620"/>
                  <a:gd name="T89" fmla="*/ 120 h 137"/>
                  <a:gd name="T90" fmla="*/ 34 w 620"/>
                  <a:gd name="T91" fmla="*/ 131 h 137"/>
                  <a:gd name="T92" fmla="*/ 34 w 620"/>
                  <a:gd name="T93" fmla="*/ 131 h 137"/>
                  <a:gd name="T94" fmla="*/ 30 w 620"/>
                  <a:gd name="T95" fmla="*/ 134 h 137"/>
                  <a:gd name="T96" fmla="*/ 23 w 620"/>
                  <a:gd name="T97" fmla="*/ 137 h 137"/>
                  <a:gd name="T98" fmla="*/ 19 w 620"/>
                  <a:gd name="T9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0" h="137">
                    <a:moveTo>
                      <a:pt x="19" y="137"/>
                    </a:moveTo>
                    <a:lnTo>
                      <a:pt x="19" y="137"/>
                    </a:lnTo>
                    <a:lnTo>
                      <a:pt x="13" y="136"/>
                    </a:lnTo>
                    <a:lnTo>
                      <a:pt x="7" y="133"/>
                    </a:lnTo>
                    <a:lnTo>
                      <a:pt x="7" y="133"/>
                    </a:lnTo>
                    <a:lnTo>
                      <a:pt x="4" y="130"/>
                    </a:lnTo>
                    <a:lnTo>
                      <a:pt x="3" y="127"/>
                    </a:lnTo>
                    <a:lnTo>
                      <a:pt x="1" y="123"/>
                    </a:lnTo>
                    <a:lnTo>
                      <a:pt x="0" y="120"/>
                    </a:lnTo>
                    <a:lnTo>
                      <a:pt x="0" y="116"/>
                    </a:lnTo>
                    <a:lnTo>
                      <a:pt x="1" y="113"/>
                    </a:lnTo>
                    <a:lnTo>
                      <a:pt x="3" y="109"/>
                    </a:lnTo>
                    <a:lnTo>
                      <a:pt x="5" y="106"/>
                    </a:lnTo>
                    <a:lnTo>
                      <a:pt x="5" y="106"/>
                    </a:lnTo>
                    <a:lnTo>
                      <a:pt x="13" y="98"/>
                    </a:lnTo>
                    <a:lnTo>
                      <a:pt x="23" y="90"/>
                    </a:lnTo>
                    <a:lnTo>
                      <a:pt x="36" y="81"/>
                    </a:lnTo>
                    <a:lnTo>
                      <a:pt x="51" y="71"/>
                    </a:lnTo>
                    <a:lnTo>
                      <a:pt x="67" y="63"/>
                    </a:lnTo>
                    <a:lnTo>
                      <a:pt x="84" y="54"/>
                    </a:lnTo>
                    <a:lnTo>
                      <a:pt x="104" y="46"/>
                    </a:lnTo>
                    <a:lnTo>
                      <a:pt x="123" y="38"/>
                    </a:lnTo>
                    <a:lnTo>
                      <a:pt x="145" y="30"/>
                    </a:lnTo>
                    <a:lnTo>
                      <a:pt x="167" y="23"/>
                    </a:lnTo>
                    <a:lnTo>
                      <a:pt x="190" y="16"/>
                    </a:lnTo>
                    <a:lnTo>
                      <a:pt x="214" y="12"/>
                    </a:lnTo>
                    <a:lnTo>
                      <a:pt x="237" y="7"/>
                    </a:lnTo>
                    <a:lnTo>
                      <a:pt x="262" y="3"/>
                    </a:lnTo>
                    <a:lnTo>
                      <a:pt x="286" y="1"/>
                    </a:lnTo>
                    <a:lnTo>
                      <a:pt x="310" y="0"/>
                    </a:lnTo>
                    <a:lnTo>
                      <a:pt x="310" y="0"/>
                    </a:lnTo>
                    <a:lnTo>
                      <a:pt x="334" y="1"/>
                    </a:lnTo>
                    <a:lnTo>
                      <a:pt x="357" y="3"/>
                    </a:lnTo>
                    <a:lnTo>
                      <a:pt x="381" y="7"/>
                    </a:lnTo>
                    <a:lnTo>
                      <a:pt x="406" y="12"/>
                    </a:lnTo>
                    <a:lnTo>
                      <a:pt x="429" y="17"/>
                    </a:lnTo>
                    <a:lnTo>
                      <a:pt x="452" y="24"/>
                    </a:lnTo>
                    <a:lnTo>
                      <a:pt x="474" y="31"/>
                    </a:lnTo>
                    <a:lnTo>
                      <a:pt x="494" y="39"/>
                    </a:lnTo>
                    <a:lnTo>
                      <a:pt x="515" y="47"/>
                    </a:lnTo>
                    <a:lnTo>
                      <a:pt x="533" y="56"/>
                    </a:lnTo>
                    <a:lnTo>
                      <a:pt x="552" y="65"/>
                    </a:lnTo>
                    <a:lnTo>
                      <a:pt x="568" y="74"/>
                    </a:lnTo>
                    <a:lnTo>
                      <a:pt x="582" y="82"/>
                    </a:lnTo>
                    <a:lnTo>
                      <a:pt x="594" y="90"/>
                    </a:lnTo>
                    <a:lnTo>
                      <a:pt x="606" y="98"/>
                    </a:lnTo>
                    <a:lnTo>
                      <a:pt x="614" y="105"/>
                    </a:lnTo>
                    <a:lnTo>
                      <a:pt x="614" y="105"/>
                    </a:lnTo>
                    <a:lnTo>
                      <a:pt x="616" y="108"/>
                    </a:lnTo>
                    <a:lnTo>
                      <a:pt x="619" y="111"/>
                    </a:lnTo>
                    <a:lnTo>
                      <a:pt x="620" y="114"/>
                    </a:lnTo>
                    <a:lnTo>
                      <a:pt x="620" y="119"/>
                    </a:lnTo>
                    <a:lnTo>
                      <a:pt x="620" y="122"/>
                    </a:lnTo>
                    <a:lnTo>
                      <a:pt x="619" y="126"/>
                    </a:lnTo>
                    <a:lnTo>
                      <a:pt x="617" y="129"/>
                    </a:lnTo>
                    <a:lnTo>
                      <a:pt x="615" y="131"/>
                    </a:lnTo>
                    <a:lnTo>
                      <a:pt x="615" y="131"/>
                    </a:lnTo>
                    <a:lnTo>
                      <a:pt x="612" y="134"/>
                    </a:lnTo>
                    <a:lnTo>
                      <a:pt x="608" y="136"/>
                    </a:lnTo>
                    <a:lnTo>
                      <a:pt x="605" y="137"/>
                    </a:lnTo>
                    <a:lnTo>
                      <a:pt x="601" y="137"/>
                    </a:lnTo>
                    <a:lnTo>
                      <a:pt x="598" y="137"/>
                    </a:lnTo>
                    <a:lnTo>
                      <a:pt x="594" y="136"/>
                    </a:lnTo>
                    <a:lnTo>
                      <a:pt x="591" y="135"/>
                    </a:lnTo>
                    <a:lnTo>
                      <a:pt x="589" y="133"/>
                    </a:lnTo>
                    <a:lnTo>
                      <a:pt x="589" y="133"/>
                    </a:lnTo>
                    <a:lnTo>
                      <a:pt x="582" y="127"/>
                    </a:lnTo>
                    <a:lnTo>
                      <a:pt x="573" y="120"/>
                    </a:lnTo>
                    <a:lnTo>
                      <a:pt x="548" y="106"/>
                    </a:lnTo>
                    <a:lnTo>
                      <a:pt x="517" y="90"/>
                    </a:lnTo>
                    <a:lnTo>
                      <a:pt x="482" y="75"/>
                    </a:lnTo>
                    <a:lnTo>
                      <a:pt x="462" y="67"/>
                    </a:lnTo>
                    <a:lnTo>
                      <a:pt x="441" y="60"/>
                    </a:lnTo>
                    <a:lnTo>
                      <a:pt x="421" y="54"/>
                    </a:lnTo>
                    <a:lnTo>
                      <a:pt x="399" y="48"/>
                    </a:lnTo>
                    <a:lnTo>
                      <a:pt x="377" y="44"/>
                    </a:lnTo>
                    <a:lnTo>
                      <a:pt x="355" y="42"/>
                    </a:lnTo>
                    <a:lnTo>
                      <a:pt x="332" y="39"/>
                    </a:lnTo>
                    <a:lnTo>
                      <a:pt x="310" y="38"/>
                    </a:lnTo>
                    <a:lnTo>
                      <a:pt x="310" y="38"/>
                    </a:lnTo>
                    <a:lnTo>
                      <a:pt x="286" y="39"/>
                    </a:lnTo>
                    <a:lnTo>
                      <a:pt x="260" y="43"/>
                    </a:lnTo>
                    <a:lnTo>
                      <a:pt x="235" y="47"/>
                    </a:lnTo>
                    <a:lnTo>
                      <a:pt x="211" y="54"/>
                    </a:lnTo>
                    <a:lnTo>
                      <a:pt x="187" y="61"/>
                    </a:lnTo>
                    <a:lnTo>
                      <a:pt x="163" y="70"/>
                    </a:lnTo>
                    <a:lnTo>
                      <a:pt x="141" y="78"/>
                    </a:lnTo>
                    <a:lnTo>
                      <a:pt x="120" y="88"/>
                    </a:lnTo>
                    <a:lnTo>
                      <a:pt x="83" y="106"/>
                    </a:lnTo>
                    <a:lnTo>
                      <a:pt x="54" y="120"/>
                    </a:lnTo>
                    <a:lnTo>
                      <a:pt x="37" y="130"/>
                    </a:lnTo>
                    <a:lnTo>
                      <a:pt x="34" y="131"/>
                    </a:lnTo>
                    <a:lnTo>
                      <a:pt x="32" y="131"/>
                    </a:lnTo>
                    <a:lnTo>
                      <a:pt x="34" y="131"/>
                    </a:lnTo>
                    <a:lnTo>
                      <a:pt x="34" y="131"/>
                    </a:lnTo>
                    <a:lnTo>
                      <a:pt x="30" y="134"/>
                    </a:lnTo>
                    <a:lnTo>
                      <a:pt x="27" y="136"/>
                    </a:lnTo>
                    <a:lnTo>
                      <a:pt x="23" y="137"/>
                    </a:lnTo>
                    <a:lnTo>
                      <a:pt x="19" y="137"/>
                    </a:lnTo>
                    <a:lnTo>
                      <a:pt x="19" y="137"/>
                    </a:lnTo>
                    <a:close/>
                  </a:path>
                </a:pathLst>
              </a:custGeom>
              <a:solidFill>
                <a:srgbClr val="A9B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1">
                <a:extLst>
                  <a:ext uri="{FF2B5EF4-FFF2-40B4-BE49-F238E27FC236}">
                    <a16:creationId xmlns:a16="http://schemas.microsoft.com/office/drawing/2014/main" id="{E8C2653E-6A6E-406E-9453-0E07130E98E6}"/>
                  </a:ext>
                </a:extLst>
              </p:cNvPr>
              <p:cNvSpPr>
                <a:spLocks/>
              </p:cNvSpPr>
              <p:nvPr userDrawn="1"/>
            </p:nvSpPr>
            <p:spPr bwMode="auto">
              <a:xfrm>
                <a:off x="2414588" y="3829217"/>
                <a:ext cx="2033588" cy="301625"/>
              </a:xfrm>
              <a:custGeom>
                <a:avLst/>
                <a:gdLst>
                  <a:gd name="T0" fmla="*/ 0 w 2563"/>
                  <a:gd name="T1" fmla="*/ 381 h 382"/>
                  <a:gd name="T2" fmla="*/ 172 w 2563"/>
                  <a:gd name="T3" fmla="*/ 375 h 382"/>
                  <a:gd name="T4" fmla="*/ 341 w 2563"/>
                  <a:gd name="T5" fmla="*/ 364 h 382"/>
                  <a:gd name="T6" fmla="*/ 426 w 2563"/>
                  <a:gd name="T7" fmla="*/ 358 h 382"/>
                  <a:gd name="T8" fmla="*/ 596 w 2563"/>
                  <a:gd name="T9" fmla="*/ 339 h 382"/>
                  <a:gd name="T10" fmla="*/ 680 w 2563"/>
                  <a:gd name="T11" fmla="*/ 326 h 382"/>
                  <a:gd name="T12" fmla="*/ 848 w 2563"/>
                  <a:gd name="T13" fmla="*/ 295 h 382"/>
                  <a:gd name="T14" fmla="*/ 930 w 2563"/>
                  <a:gd name="T15" fmla="*/ 276 h 382"/>
                  <a:gd name="T16" fmla="*/ 1012 w 2563"/>
                  <a:gd name="T17" fmla="*/ 254 h 382"/>
                  <a:gd name="T18" fmla="*/ 1053 w 2563"/>
                  <a:gd name="T19" fmla="*/ 241 h 382"/>
                  <a:gd name="T20" fmla="*/ 1133 w 2563"/>
                  <a:gd name="T21" fmla="*/ 215 h 382"/>
                  <a:gd name="T22" fmla="*/ 1213 w 2563"/>
                  <a:gd name="T23" fmla="*/ 185 h 382"/>
                  <a:gd name="T24" fmla="*/ 1330 w 2563"/>
                  <a:gd name="T25" fmla="*/ 135 h 382"/>
                  <a:gd name="T26" fmla="*/ 1409 w 2563"/>
                  <a:gd name="T27" fmla="*/ 101 h 382"/>
                  <a:gd name="T28" fmla="*/ 1488 w 2563"/>
                  <a:gd name="T29" fmla="*/ 68 h 382"/>
                  <a:gd name="T30" fmla="*/ 1569 w 2563"/>
                  <a:gd name="T31" fmla="*/ 40 h 382"/>
                  <a:gd name="T32" fmla="*/ 1653 w 2563"/>
                  <a:gd name="T33" fmla="*/ 18 h 382"/>
                  <a:gd name="T34" fmla="*/ 1695 w 2563"/>
                  <a:gd name="T35" fmla="*/ 10 h 382"/>
                  <a:gd name="T36" fmla="*/ 1781 w 2563"/>
                  <a:gd name="T37" fmla="*/ 2 h 382"/>
                  <a:gd name="T38" fmla="*/ 1824 w 2563"/>
                  <a:gd name="T39" fmla="*/ 0 h 382"/>
                  <a:gd name="T40" fmla="*/ 1911 w 2563"/>
                  <a:gd name="T41" fmla="*/ 5 h 382"/>
                  <a:gd name="T42" fmla="*/ 1996 w 2563"/>
                  <a:gd name="T43" fmla="*/ 19 h 382"/>
                  <a:gd name="T44" fmla="*/ 2037 w 2563"/>
                  <a:gd name="T45" fmla="*/ 28 h 382"/>
                  <a:gd name="T46" fmla="*/ 2120 w 2563"/>
                  <a:gd name="T47" fmla="*/ 53 h 382"/>
                  <a:gd name="T48" fmla="*/ 2200 w 2563"/>
                  <a:gd name="T49" fmla="*/ 87 h 382"/>
                  <a:gd name="T50" fmla="*/ 2276 w 2563"/>
                  <a:gd name="T51" fmla="*/ 126 h 382"/>
                  <a:gd name="T52" fmla="*/ 2348 w 2563"/>
                  <a:gd name="T53" fmla="*/ 173 h 382"/>
                  <a:gd name="T54" fmla="*/ 2416 w 2563"/>
                  <a:gd name="T55" fmla="*/ 225 h 382"/>
                  <a:gd name="T56" fmla="*/ 2478 w 2563"/>
                  <a:gd name="T57" fmla="*/ 284 h 382"/>
                  <a:gd name="T58" fmla="*/ 2536 w 2563"/>
                  <a:gd name="T59" fmla="*/ 347 h 382"/>
                  <a:gd name="T60" fmla="*/ 2563 w 2563"/>
                  <a:gd name="T61" fmla="*/ 381 h 382"/>
                  <a:gd name="T62" fmla="*/ 2506 w 2563"/>
                  <a:gd name="T63" fmla="*/ 317 h 382"/>
                  <a:gd name="T64" fmla="*/ 2444 w 2563"/>
                  <a:gd name="T65" fmla="*/ 258 h 382"/>
                  <a:gd name="T66" fmla="*/ 2377 w 2563"/>
                  <a:gd name="T67" fmla="*/ 207 h 382"/>
                  <a:gd name="T68" fmla="*/ 2306 w 2563"/>
                  <a:gd name="T69" fmla="*/ 159 h 382"/>
                  <a:gd name="T70" fmla="*/ 2269 w 2563"/>
                  <a:gd name="T71" fmla="*/ 138 h 382"/>
                  <a:gd name="T72" fmla="*/ 2194 w 2563"/>
                  <a:gd name="T73" fmla="*/ 99 h 382"/>
                  <a:gd name="T74" fmla="*/ 2115 w 2563"/>
                  <a:gd name="T75" fmla="*/ 70 h 382"/>
                  <a:gd name="T76" fmla="*/ 2034 w 2563"/>
                  <a:gd name="T77" fmla="*/ 46 h 382"/>
                  <a:gd name="T78" fmla="*/ 1992 w 2563"/>
                  <a:gd name="T79" fmla="*/ 37 h 382"/>
                  <a:gd name="T80" fmla="*/ 1908 w 2563"/>
                  <a:gd name="T81" fmla="*/ 26 h 382"/>
                  <a:gd name="T82" fmla="*/ 1824 w 2563"/>
                  <a:gd name="T83" fmla="*/ 22 h 382"/>
                  <a:gd name="T84" fmla="*/ 1740 w 2563"/>
                  <a:gd name="T85" fmla="*/ 27 h 382"/>
                  <a:gd name="T86" fmla="*/ 1657 w 2563"/>
                  <a:gd name="T87" fmla="*/ 40 h 382"/>
                  <a:gd name="T88" fmla="*/ 1616 w 2563"/>
                  <a:gd name="T89" fmla="*/ 49 h 382"/>
                  <a:gd name="T90" fmla="*/ 1536 w 2563"/>
                  <a:gd name="T91" fmla="*/ 75 h 382"/>
                  <a:gd name="T92" fmla="*/ 1457 w 2563"/>
                  <a:gd name="T93" fmla="*/ 106 h 382"/>
                  <a:gd name="T94" fmla="*/ 1341 w 2563"/>
                  <a:gd name="T95" fmla="*/ 158 h 382"/>
                  <a:gd name="T96" fmla="*/ 1261 w 2563"/>
                  <a:gd name="T97" fmla="*/ 192 h 382"/>
                  <a:gd name="T98" fmla="*/ 1182 w 2563"/>
                  <a:gd name="T99" fmla="*/ 223 h 382"/>
                  <a:gd name="T100" fmla="*/ 1100 w 2563"/>
                  <a:gd name="T101" fmla="*/ 250 h 382"/>
                  <a:gd name="T102" fmla="*/ 1018 w 2563"/>
                  <a:gd name="T103" fmla="*/ 276 h 382"/>
                  <a:gd name="T104" fmla="*/ 977 w 2563"/>
                  <a:gd name="T105" fmla="*/ 287 h 382"/>
                  <a:gd name="T106" fmla="*/ 894 w 2563"/>
                  <a:gd name="T107" fmla="*/ 307 h 382"/>
                  <a:gd name="T108" fmla="*/ 810 w 2563"/>
                  <a:gd name="T109" fmla="*/ 325 h 382"/>
                  <a:gd name="T110" fmla="*/ 726 w 2563"/>
                  <a:gd name="T111" fmla="*/ 339 h 382"/>
                  <a:gd name="T112" fmla="*/ 683 w 2563"/>
                  <a:gd name="T113" fmla="*/ 346 h 382"/>
                  <a:gd name="T114" fmla="*/ 513 w 2563"/>
                  <a:gd name="T115" fmla="*/ 364 h 382"/>
                  <a:gd name="T116" fmla="*/ 342 w 2563"/>
                  <a:gd name="T117" fmla="*/ 377 h 382"/>
                  <a:gd name="T118" fmla="*/ 257 w 2563"/>
                  <a:gd name="T119" fmla="*/ 379 h 382"/>
                  <a:gd name="T120" fmla="*/ 87 w 2563"/>
                  <a:gd name="T121" fmla="*/ 382 h 382"/>
                  <a:gd name="T122" fmla="*/ 0 w 2563"/>
                  <a:gd name="T123"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3" h="382">
                    <a:moveTo>
                      <a:pt x="0" y="381"/>
                    </a:moveTo>
                    <a:lnTo>
                      <a:pt x="0" y="381"/>
                    </a:lnTo>
                    <a:lnTo>
                      <a:pt x="87" y="378"/>
                    </a:lnTo>
                    <a:lnTo>
                      <a:pt x="172" y="375"/>
                    </a:lnTo>
                    <a:lnTo>
                      <a:pt x="257" y="370"/>
                    </a:lnTo>
                    <a:lnTo>
                      <a:pt x="341" y="364"/>
                    </a:lnTo>
                    <a:lnTo>
                      <a:pt x="341" y="364"/>
                    </a:lnTo>
                    <a:lnTo>
                      <a:pt x="426" y="358"/>
                    </a:lnTo>
                    <a:lnTo>
                      <a:pt x="512" y="350"/>
                    </a:lnTo>
                    <a:lnTo>
                      <a:pt x="596" y="339"/>
                    </a:lnTo>
                    <a:lnTo>
                      <a:pt x="680" y="326"/>
                    </a:lnTo>
                    <a:lnTo>
                      <a:pt x="680" y="326"/>
                    </a:lnTo>
                    <a:lnTo>
                      <a:pt x="764" y="311"/>
                    </a:lnTo>
                    <a:lnTo>
                      <a:pt x="848" y="295"/>
                    </a:lnTo>
                    <a:lnTo>
                      <a:pt x="889" y="286"/>
                    </a:lnTo>
                    <a:lnTo>
                      <a:pt x="930" y="276"/>
                    </a:lnTo>
                    <a:lnTo>
                      <a:pt x="971" y="265"/>
                    </a:lnTo>
                    <a:lnTo>
                      <a:pt x="1012" y="254"/>
                    </a:lnTo>
                    <a:lnTo>
                      <a:pt x="1012" y="254"/>
                    </a:lnTo>
                    <a:lnTo>
                      <a:pt x="1053" y="241"/>
                    </a:lnTo>
                    <a:lnTo>
                      <a:pt x="1093" y="229"/>
                    </a:lnTo>
                    <a:lnTo>
                      <a:pt x="1133" y="215"/>
                    </a:lnTo>
                    <a:lnTo>
                      <a:pt x="1173" y="200"/>
                    </a:lnTo>
                    <a:lnTo>
                      <a:pt x="1213" y="185"/>
                    </a:lnTo>
                    <a:lnTo>
                      <a:pt x="1252" y="169"/>
                    </a:lnTo>
                    <a:lnTo>
                      <a:pt x="1330" y="135"/>
                    </a:lnTo>
                    <a:lnTo>
                      <a:pt x="1330" y="135"/>
                    </a:lnTo>
                    <a:lnTo>
                      <a:pt x="1409" y="101"/>
                    </a:lnTo>
                    <a:lnTo>
                      <a:pt x="1448" y="85"/>
                    </a:lnTo>
                    <a:lnTo>
                      <a:pt x="1488" y="68"/>
                    </a:lnTo>
                    <a:lnTo>
                      <a:pt x="1528" y="52"/>
                    </a:lnTo>
                    <a:lnTo>
                      <a:pt x="1569" y="40"/>
                    </a:lnTo>
                    <a:lnTo>
                      <a:pt x="1610" y="27"/>
                    </a:lnTo>
                    <a:lnTo>
                      <a:pt x="1653" y="18"/>
                    </a:lnTo>
                    <a:lnTo>
                      <a:pt x="1653" y="18"/>
                    </a:lnTo>
                    <a:lnTo>
                      <a:pt x="1695" y="10"/>
                    </a:lnTo>
                    <a:lnTo>
                      <a:pt x="1738" y="4"/>
                    </a:lnTo>
                    <a:lnTo>
                      <a:pt x="1781" y="2"/>
                    </a:lnTo>
                    <a:lnTo>
                      <a:pt x="1824" y="0"/>
                    </a:lnTo>
                    <a:lnTo>
                      <a:pt x="1824" y="0"/>
                    </a:lnTo>
                    <a:lnTo>
                      <a:pt x="1867" y="2"/>
                    </a:lnTo>
                    <a:lnTo>
                      <a:pt x="1911" y="5"/>
                    </a:lnTo>
                    <a:lnTo>
                      <a:pt x="1953" y="11"/>
                    </a:lnTo>
                    <a:lnTo>
                      <a:pt x="1996" y="19"/>
                    </a:lnTo>
                    <a:lnTo>
                      <a:pt x="1996" y="19"/>
                    </a:lnTo>
                    <a:lnTo>
                      <a:pt x="2037" y="28"/>
                    </a:lnTo>
                    <a:lnTo>
                      <a:pt x="2079" y="40"/>
                    </a:lnTo>
                    <a:lnTo>
                      <a:pt x="2120" y="53"/>
                    </a:lnTo>
                    <a:lnTo>
                      <a:pt x="2161" y="70"/>
                    </a:lnTo>
                    <a:lnTo>
                      <a:pt x="2200" y="87"/>
                    </a:lnTo>
                    <a:lnTo>
                      <a:pt x="2238" y="105"/>
                    </a:lnTo>
                    <a:lnTo>
                      <a:pt x="2276" y="126"/>
                    </a:lnTo>
                    <a:lnTo>
                      <a:pt x="2313" y="149"/>
                    </a:lnTo>
                    <a:lnTo>
                      <a:pt x="2348" y="173"/>
                    </a:lnTo>
                    <a:lnTo>
                      <a:pt x="2383" y="199"/>
                    </a:lnTo>
                    <a:lnTo>
                      <a:pt x="2416" y="225"/>
                    </a:lnTo>
                    <a:lnTo>
                      <a:pt x="2449" y="254"/>
                    </a:lnTo>
                    <a:lnTo>
                      <a:pt x="2478" y="284"/>
                    </a:lnTo>
                    <a:lnTo>
                      <a:pt x="2508" y="315"/>
                    </a:lnTo>
                    <a:lnTo>
                      <a:pt x="2536" y="347"/>
                    </a:lnTo>
                    <a:lnTo>
                      <a:pt x="2563" y="381"/>
                    </a:lnTo>
                    <a:lnTo>
                      <a:pt x="2563" y="381"/>
                    </a:lnTo>
                    <a:lnTo>
                      <a:pt x="2535" y="348"/>
                    </a:lnTo>
                    <a:lnTo>
                      <a:pt x="2506" y="317"/>
                    </a:lnTo>
                    <a:lnTo>
                      <a:pt x="2475" y="287"/>
                    </a:lnTo>
                    <a:lnTo>
                      <a:pt x="2444" y="258"/>
                    </a:lnTo>
                    <a:lnTo>
                      <a:pt x="2411" y="232"/>
                    </a:lnTo>
                    <a:lnTo>
                      <a:pt x="2377" y="207"/>
                    </a:lnTo>
                    <a:lnTo>
                      <a:pt x="2341" y="182"/>
                    </a:lnTo>
                    <a:lnTo>
                      <a:pt x="2306" y="159"/>
                    </a:lnTo>
                    <a:lnTo>
                      <a:pt x="2306" y="159"/>
                    </a:lnTo>
                    <a:lnTo>
                      <a:pt x="2269" y="138"/>
                    </a:lnTo>
                    <a:lnTo>
                      <a:pt x="2232" y="118"/>
                    </a:lnTo>
                    <a:lnTo>
                      <a:pt x="2194" y="99"/>
                    </a:lnTo>
                    <a:lnTo>
                      <a:pt x="2155" y="83"/>
                    </a:lnTo>
                    <a:lnTo>
                      <a:pt x="2115" y="70"/>
                    </a:lnTo>
                    <a:lnTo>
                      <a:pt x="2074" y="57"/>
                    </a:lnTo>
                    <a:lnTo>
                      <a:pt x="2034" y="46"/>
                    </a:lnTo>
                    <a:lnTo>
                      <a:pt x="1992" y="37"/>
                    </a:lnTo>
                    <a:lnTo>
                      <a:pt x="1992" y="37"/>
                    </a:lnTo>
                    <a:lnTo>
                      <a:pt x="1951" y="32"/>
                    </a:lnTo>
                    <a:lnTo>
                      <a:pt x="1908" y="26"/>
                    </a:lnTo>
                    <a:lnTo>
                      <a:pt x="1867" y="23"/>
                    </a:lnTo>
                    <a:lnTo>
                      <a:pt x="1824" y="22"/>
                    </a:lnTo>
                    <a:lnTo>
                      <a:pt x="1782" y="23"/>
                    </a:lnTo>
                    <a:lnTo>
                      <a:pt x="1740" y="27"/>
                    </a:lnTo>
                    <a:lnTo>
                      <a:pt x="1699" y="32"/>
                    </a:lnTo>
                    <a:lnTo>
                      <a:pt x="1657" y="40"/>
                    </a:lnTo>
                    <a:lnTo>
                      <a:pt x="1657" y="40"/>
                    </a:lnTo>
                    <a:lnTo>
                      <a:pt x="1616" y="49"/>
                    </a:lnTo>
                    <a:lnTo>
                      <a:pt x="1576" y="61"/>
                    </a:lnTo>
                    <a:lnTo>
                      <a:pt x="1536" y="75"/>
                    </a:lnTo>
                    <a:lnTo>
                      <a:pt x="1496" y="90"/>
                    </a:lnTo>
                    <a:lnTo>
                      <a:pt x="1457" y="106"/>
                    </a:lnTo>
                    <a:lnTo>
                      <a:pt x="1418" y="124"/>
                    </a:lnTo>
                    <a:lnTo>
                      <a:pt x="1341" y="158"/>
                    </a:lnTo>
                    <a:lnTo>
                      <a:pt x="1341" y="158"/>
                    </a:lnTo>
                    <a:lnTo>
                      <a:pt x="1261" y="192"/>
                    </a:lnTo>
                    <a:lnTo>
                      <a:pt x="1221" y="207"/>
                    </a:lnTo>
                    <a:lnTo>
                      <a:pt x="1182" y="223"/>
                    </a:lnTo>
                    <a:lnTo>
                      <a:pt x="1141" y="237"/>
                    </a:lnTo>
                    <a:lnTo>
                      <a:pt x="1100" y="250"/>
                    </a:lnTo>
                    <a:lnTo>
                      <a:pt x="1060" y="263"/>
                    </a:lnTo>
                    <a:lnTo>
                      <a:pt x="1018" y="276"/>
                    </a:lnTo>
                    <a:lnTo>
                      <a:pt x="1018" y="276"/>
                    </a:lnTo>
                    <a:lnTo>
                      <a:pt x="977" y="287"/>
                    </a:lnTo>
                    <a:lnTo>
                      <a:pt x="935" y="298"/>
                    </a:lnTo>
                    <a:lnTo>
                      <a:pt x="894" y="307"/>
                    </a:lnTo>
                    <a:lnTo>
                      <a:pt x="851" y="316"/>
                    </a:lnTo>
                    <a:lnTo>
                      <a:pt x="810" y="325"/>
                    </a:lnTo>
                    <a:lnTo>
                      <a:pt x="767" y="332"/>
                    </a:lnTo>
                    <a:lnTo>
                      <a:pt x="726" y="339"/>
                    </a:lnTo>
                    <a:lnTo>
                      <a:pt x="683" y="346"/>
                    </a:lnTo>
                    <a:lnTo>
                      <a:pt x="683" y="346"/>
                    </a:lnTo>
                    <a:lnTo>
                      <a:pt x="598" y="356"/>
                    </a:lnTo>
                    <a:lnTo>
                      <a:pt x="513" y="364"/>
                    </a:lnTo>
                    <a:lnTo>
                      <a:pt x="427" y="371"/>
                    </a:lnTo>
                    <a:lnTo>
                      <a:pt x="342" y="377"/>
                    </a:lnTo>
                    <a:lnTo>
                      <a:pt x="342" y="377"/>
                    </a:lnTo>
                    <a:lnTo>
                      <a:pt x="257" y="379"/>
                    </a:lnTo>
                    <a:lnTo>
                      <a:pt x="172" y="382"/>
                    </a:lnTo>
                    <a:lnTo>
                      <a:pt x="87" y="382"/>
                    </a:lnTo>
                    <a:lnTo>
                      <a:pt x="0" y="381"/>
                    </a:lnTo>
                    <a:lnTo>
                      <a:pt x="0" y="381"/>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2">
                <a:extLst>
                  <a:ext uri="{FF2B5EF4-FFF2-40B4-BE49-F238E27FC236}">
                    <a16:creationId xmlns:a16="http://schemas.microsoft.com/office/drawing/2014/main" id="{05CD8190-0ED2-48DB-964D-8906AF5E16C3}"/>
                  </a:ext>
                </a:extLst>
              </p:cNvPr>
              <p:cNvSpPr>
                <a:spLocks/>
              </p:cNvSpPr>
              <p:nvPr userDrawn="1"/>
            </p:nvSpPr>
            <p:spPr bwMode="auto">
              <a:xfrm>
                <a:off x="3424238" y="3735554"/>
                <a:ext cx="1023938" cy="303213"/>
              </a:xfrm>
              <a:custGeom>
                <a:avLst/>
                <a:gdLst>
                  <a:gd name="T0" fmla="*/ 0 w 1291"/>
                  <a:gd name="T1" fmla="*/ 174 h 381"/>
                  <a:gd name="T2" fmla="*/ 162 w 1291"/>
                  <a:gd name="T3" fmla="*/ 97 h 381"/>
                  <a:gd name="T4" fmla="*/ 245 w 1291"/>
                  <a:gd name="T5" fmla="*/ 61 h 381"/>
                  <a:gd name="T6" fmla="*/ 330 w 1291"/>
                  <a:gd name="T7" fmla="*/ 32 h 381"/>
                  <a:gd name="T8" fmla="*/ 352 w 1291"/>
                  <a:gd name="T9" fmla="*/ 25 h 381"/>
                  <a:gd name="T10" fmla="*/ 419 w 1291"/>
                  <a:gd name="T11" fmla="*/ 11 h 381"/>
                  <a:gd name="T12" fmla="*/ 509 w 1291"/>
                  <a:gd name="T13" fmla="*/ 1 h 381"/>
                  <a:gd name="T14" fmla="*/ 555 w 1291"/>
                  <a:gd name="T15" fmla="*/ 0 h 381"/>
                  <a:gd name="T16" fmla="*/ 644 w 1291"/>
                  <a:gd name="T17" fmla="*/ 4 h 381"/>
                  <a:gd name="T18" fmla="*/ 691 w 1291"/>
                  <a:gd name="T19" fmla="*/ 10 h 381"/>
                  <a:gd name="T20" fmla="*/ 779 w 1291"/>
                  <a:gd name="T21" fmla="*/ 29 h 381"/>
                  <a:gd name="T22" fmla="*/ 866 w 1291"/>
                  <a:gd name="T23" fmla="*/ 56 h 381"/>
                  <a:gd name="T24" fmla="*/ 907 w 1291"/>
                  <a:gd name="T25" fmla="*/ 74 h 381"/>
                  <a:gd name="T26" fmla="*/ 989 w 1291"/>
                  <a:gd name="T27" fmla="*/ 114 h 381"/>
                  <a:gd name="T28" fmla="*/ 1028 w 1291"/>
                  <a:gd name="T29" fmla="*/ 137 h 381"/>
                  <a:gd name="T30" fmla="*/ 1102 w 1291"/>
                  <a:gd name="T31" fmla="*/ 189 h 381"/>
                  <a:gd name="T32" fmla="*/ 1171 w 1291"/>
                  <a:gd name="T33" fmla="*/ 246 h 381"/>
                  <a:gd name="T34" fmla="*/ 1234 w 1291"/>
                  <a:gd name="T35" fmla="*/ 311 h 381"/>
                  <a:gd name="T36" fmla="*/ 1291 w 1291"/>
                  <a:gd name="T37" fmla="*/ 381 h 381"/>
                  <a:gd name="T38" fmla="*/ 1261 w 1291"/>
                  <a:gd name="T39" fmla="*/ 347 h 381"/>
                  <a:gd name="T40" fmla="*/ 1197 w 1291"/>
                  <a:gd name="T41" fmla="*/ 284 h 381"/>
                  <a:gd name="T42" fmla="*/ 1163 w 1291"/>
                  <a:gd name="T43" fmla="*/ 256 h 381"/>
                  <a:gd name="T44" fmla="*/ 1092 w 1291"/>
                  <a:gd name="T45" fmla="*/ 202 h 381"/>
                  <a:gd name="T46" fmla="*/ 1018 w 1291"/>
                  <a:gd name="T47" fmla="*/ 154 h 381"/>
                  <a:gd name="T48" fmla="*/ 978 w 1291"/>
                  <a:gd name="T49" fmla="*/ 132 h 381"/>
                  <a:gd name="T50" fmla="*/ 899 w 1291"/>
                  <a:gd name="T51" fmla="*/ 94 h 381"/>
                  <a:gd name="T52" fmla="*/ 815 w 1291"/>
                  <a:gd name="T53" fmla="*/ 64 h 381"/>
                  <a:gd name="T54" fmla="*/ 730 w 1291"/>
                  <a:gd name="T55" fmla="*/ 42 h 381"/>
                  <a:gd name="T56" fmla="*/ 686 w 1291"/>
                  <a:gd name="T57" fmla="*/ 34 h 381"/>
                  <a:gd name="T58" fmla="*/ 598 w 1291"/>
                  <a:gd name="T59" fmla="*/ 25 h 381"/>
                  <a:gd name="T60" fmla="*/ 510 w 1291"/>
                  <a:gd name="T61" fmla="*/ 24 h 381"/>
                  <a:gd name="T62" fmla="*/ 422 w 1291"/>
                  <a:gd name="T63" fmla="*/ 33 h 381"/>
                  <a:gd name="T64" fmla="*/ 335 w 1291"/>
                  <a:gd name="T65" fmla="*/ 51 h 381"/>
                  <a:gd name="T66" fmla="*/ 292 w 1291"/>
                  <a:gd name="T67" fmla="*/ 62 h 381"/>
                  <a:gd name="T68" fmla="*/ 208 w 1291"/>
                  <a:gd name="T69" fmla="*/ 92 h 381"/>
                  <a:gd name="T70" fmla="*/ 167 w 1291"/>
                  <a:gd name="T71" fmla="*/ 108 h 381"/>
                  <a:gd name="T72" fmla="*/ 42 w 1291"/>
                  <a:gd name="T73" fmla="*/ 158 h 381"/>
                  <a:gd name="T74" fmla="*/ 0 w 1291"/>
                  <a:gd name="T75" fmla="*/ 17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381">
                    <a:moveTo>
                      <a:pt x="0" y="174"/>
                    </a:moveTo>
                    <a:lnTo>
                      <a:pt x="0" y="174"/>
                    </a:lnTo>
                    <a:lnTo>
                      <a:pt x="81" y="136"/>
                    </a:lnTo>
                    <a:lnTo>
                      <a:pt x="162" y="97"/>
                    </a:lnTo>
                    <a:lnTo>
                      <a:pt x="203" y="78"/>
                    </a:lnTo>
                    <a:lnTo>
                      <a:pt x="245" y="61"/>
                    </a:lnTo>
                    <a:lnTo>
                      <a:pt x="286" y="46"/>
                    </a:lnTo>
                    <a:lnTo>
                      <a:pt x="330" y="32"/>
                    </a:lnTo>
                    <a:lnTo>
                      <a:pt x="330" y="32"/>
                    </a:lnTo>
                    <a:lnTo>
                      <a:pt x="352" y="25"/>
                    </a:lnTo>
                    <a:lnTo>
                      <a:pt x="374" y="19"/>
                    </a:lnTo>
                    <a:lnTo>
                      <a:pt x="419" y="11"/>
                    </a:lnTo>
                    <a:lnTo>
                      <a:pt x="464" y="4"/>
                    </a:lnTo>
                    <a:lnTo>
                      <a:pt x="509" y="1"/>
                    </a:lnTo>
                    <a:lnTo>
                      <a:pt x="509" y="1"/>
                    </a:lnTo>
                    <a:lnTo>
                      <a:pt x="555" y="0"/>
                    </a:lnTo>
                    <a:lnTo>
                      <a:pt x="600" y="1"/>
                    </a:lnTo>
                    <a:lnTo>
                      <a:pt x="644" y="4"/>
                    </a:lnTo>
                    <a:lnTo>
                      <a:pt x="691" y="10"/>
                    </a:lnTo>
                    <a:lnTo>
                      <a:pt x="691" y="10"/>
                    </a:lnTo>
                    <a:lnTo>
                      <a:pt x="734" y="18"/>
                    </a:lnTo>
                    <a:lnTo>
                      <a:pt x="779" y="29"/>
                    </a:lnTo>
                    <a:lnTo>
                      <a:pt x="823" y="41"/>
                    </a:lnTo>
                    <a:lnTo>
                      <a:pt x="866" y="56"/>
                    </a:lnTo>
                    <a:lnTo>
                      <a:pt x="866" y="56"/>
                    </a:lnTo>
                    <a:lnTo>
                      <a:pt x="907" y="74"/>
                    </a:lnTo>
                    <a:lnTo>
                      <a:pt x="949" y="93"/>
                    </a:lnTo>
                    <a:lnTo>
                      <a:pt x="989" y="114"/>
                    </a:lnTo>
                    <a:lnTo>
                      <a:pt x="1028" y="137"/>
                    </a:lnTo>
                    <a:lnTo>
                      <a:pt x="1028" y="137"/>
                    </a:lnTo>
                    <a:lnTo>
                      <a:pt x="1066" y="162"/>
                    </a:lnTo>
                    <a:lnTo>
                      <a:pt x="1102" y="189"/>
                    </a:lnTo>
                    <a:lnTo>
                      <a:pt x="1137" y="216"/>
                    </a:lnTo>
                    <a:lnTo>
                      <a:pt x="1171" y="246"/>
                    </a:lnTo>
                    <a:lnTo>
                      <a:pt x="1204" y="278"/>
                    </a:lnTo>
                    <a:lnTo>
                      <a:pt x="1234" y="311"/>
                    </a:lnTo>
                    <a:lnTo>
                      <a:pt x="1264" y="344"/>
                    </a:lnTo>
                    <a:lnTo>
                      <a:pt x="1291" y="381"/>
                    </a:lnTo>
                    <a:lnTo>
                      <a:pt x="1291" y="381"/>
                    </a:lnTo>
                    <a:lnTo>
                      <a:pt x="1261" y="347"/>
                    </a:lnTo>
                    <a:lnTo>
                      <a:pt x="1229" y="316"/>
                    </a:lnTo>
                    <a:lnTo>
                      <a:pt x="1197" y="284"/>
                    </a:lnTo>
                    <a:lnTo>
                      <a:pt x="1163" y="256"/>
                    </a:lnTo>
                    <a:lnTo>
                      <a:pt x="1163" y="256"/>
                    </a:lnTo>
                    <a:lnTo>
                      <a:pt x="1128" y="228"/>
                    </a:lnTo>
                    <a:lnTo>
                      <a:pt x="1092" y="202"/>
                    </a:lnTo>
                    <a:lnTo>
                      <a:pt x="1056" y="177"/>
                    </a:lnTo>
                    <a:lnTo>
                      <a:pt x="1018" y="154"/>
                    </a:lnTo>
                    <a:lnTo>
                      <a:pt x="1018" y="154"/>
                    </a:lnTo>
                    <a:lnTo>
                      <a:pt x="978" y="132"/>
                    </a:lnTo>
                    <a:lnTo>
                      <a:pt x="939" y="113"/>
                    </a:lnTo>
                    <a:lnTo>
                      <a:pt x="899" y="94"/>
                    </a:lnTo>
                    <a:lnTo>
                      <a:pt x="858" y="78"/>
                    </a:lnTo>
                    <a:lnTo>
                      <a:pt x="815" y="64"/>
                    </a:lnTo>
                    <a:lnTo>
                      <a:pt x="772" y="53"/>
                    </a:lnTo>
                    <a:lnTo>
                      <a:pt x="730" y="42"/>
                    </a:lnTo>
                    <a:lnTo>
                      <a:pt x="686" y="34"/>
                    </a:lnTo>
                    <a:lnTo>
                      <a:pt x="686" y="34"/>
                    </a:lnTo>
                    <a:lnTo>
                      <a:pt x="642" y="29"/>
                    </a:lnTo>
                    <a:lnTo>
                      <a:pt x="598" y="25"/>
                    </a:lnTo>
                    <a:lnTo>
                      <a:pt x="554" y="24"/>
                    </a:lnTo>
                    <a:lnTo>
                      <a:pt x="510" y="24"/>
                    </a:lnTo>
                    <a:lnTo>
                      <a:pt x="466" y="28"/>
                    </a:lnTo>
                    <a:lnTo>
                      <a:pt x="422" y="33"/>
                    </a:lnTo>
                    <a:lnTo>
                      <a:pt x="378" y="40"/>
                    </a:lnTo>
                    <a:lnTo>
                      <a:pt x="335" y="51"/>
                    </a:lnTo>
                    <a:lnTo>
                      <a:pt x="335" y="51"/>
                    </a:lnTo>
                    <a:lnTo>
                      <a:pt x="292" y="62"/>
                    </a:lnTo>
                    <a:lnTo>
                      <a:pt x="251" y="77"/>
                    </a:lnTo>
                    <a:lnTo>
                      <a:pt x="208" y="92"/>
                    </a:lnTo>
                    <a:lnTo>
                      <a:pt x="167" y="108"/>
                    </a:lnTo>
                    <a:lnTo>
                      <a:pt x="167" y="108"/>
                    </a:lnTo>
                    <a:lnTo>
                      <a:pt x="84" y="142"/>
                    </a:lnTo>
                    <a:lnTo>
                      <a:pt x="42" y="158"/>
                    </a:lnTo>
                    <a:lnTo>
                      <a:pt x="0" y="174"/>
                    </a:lnTo>
                    <a:lnTo>
                      <a:pt x="0" y="174"/>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3">
                <a:extLst>
                  <a:ext uri="{FF2B5EF4-FFF2-40B4-BE49-F238E27FC236}">
                    <a16:creationId xmlns:a16="http://schemas.microsoft.com/office/drawing/2014/main" id="{F7E2FE2F-8AE2-414F-AA1E-42DDA3DC981A}"/>
                  </a:ext>
                </a:extLst>
              </p:cNvPr>
              <p:cNvSpPr>
                <a:spLocks/>
              </p:cNvSpPr>
              <p:nvPr userDrawn="1"/>
            </p:nvSpPr>
            <p:spPr bwMode="auto">
              <a:xfrm>
                <a:off x="2354263" y="3905417"/>
                <a:ext cx="1069975" cy="165100"/>
              </a:xfrm>
              <a:custGeom>
                <a:avLst/>
                <a:gdLst>
                  <a:gd name="T0" fmla="*/ 0 w 1348"/>
                  <a:gd name="T1" fmla="*/ 206 h 210"/>
                  <a:gd name="T2" fmla="*/ 0 w 1348"/>
                  <a:gd name="T3" fmla="*/ 206 h 210"/>
                  <a:gd name="T4" fmla="*/ 171 w 1348"/>
                  <a:gd name="T5" fmla="*/ 198 h 210"/>
                  <a:gd name="T6" fmla="*/ 257 w 1348"/>
                  <a:gd name="T7" fmla="*/ 192 h 210"/>
                  <a:gd name="T8" fmla="*/ 342 w 1348"/>
                  <a:gd name="T9" fmla="*/ 187 h 210"/>
                  <a:gd name="T10" fmla="*/ 342 w 1348"/>
                  <a:gd name="T11" fmla="*/ 187 h 210"/>
                  <a:gd name="T12" fmla="*/ 427 w 1348"/>
                  <a:gd name="T13" fmla="*/ 181 h 210"/>
                  <a:gd name="T14" fmla="*/ 513 w 1348"/>
                  <a:gd name="T15" fmla="*/ 173 h 210"/>
                  <a:gd name="T16" fmla="*/ 598 w 1348"/>
                  <a:gd name="T17" fmla="*/ 164 h 210"/>
                  <a:gd name="T18" fmla="*/ 682 w 1348"/>
                  <a:gd name="T19" fmla="*/ 153 h 210"/>
                  <a:gd name="T20" fmla="*/ 682 w 1348"/>
                  <a:gd name="T21" fmla="*/ 153 h 210"/>
                  <a:gd name="T22" fmla="*/ 767 w 1348"/>
                  <a:gd name="T23" fmla="*/ 141 h 210"/>
                  <a:gd name="T24" fmla="*/ 851 w 1348"/>
                  <a:gd name="T25" fmla="*/ 127 h 210"/>
                  <a:gd name="T26" fmla="*/ 935 w 1348"/>
                  <a:gd name="T27" fmla="*/ 112 h 210"/>
                  <a:gd name="T28" fmla="*/ 1019 w 1348"/>
                  <a:gd name="T29" fmla="*/ 95 h 210"/>
                  <a:gd name="T30" fmla="*/ 1019 w 1348"/>
                  <a:gd name="T31" fmla="*/ 95 h 210"/>
                  <a:gd name="T32" fmla="*/ 1102 w 1348"/>
                  <a:gd name="T33" fmla="*/ 75 h 210"/>
                  <a:gd name="T34" fmla="*/ 1185 w 1348"/>
                  <a:gd name="T35" fmla="*/ 52 h 210"/>
                  <a:gd name="T36" fmla="*/ 1226 w 1348"/>
                  <a:gd name="T37" fmla="*/ 40 h 210"/>
                  <a:gd name="T38" fmla="*/ 1267 w 1348"/>
                  <a:gd name="T39" fmla="*/ 28 h 210"/>
                  <a:gd name="T40" fmla="*/ 1307 w 1348"/>
                  <a:gd name="T41" fmla="*/ 14 h 210"/>
                  <a:gd name="T42" fmla="*/ 1348 w 1348"/>
                  <a:gd name="T43" fmla="*/ 0 h 210"/>
                  <a:gd name="T44" fmla="*/ 1348 w 1348"/>
                  <a:gd name="T45" fmla="*/ 0 h 210"/>
                  <a:gd name="T46" fmla="*/ 1308 w 1348"/>
                  <a:gd name="T47" fmla="*/ 17 h 210"/>
                  <a:gd name="T48" fmla="*/ 1269 w 1348"/>
                  <a:gd name="T49" fmla="*/ 33 h 210"/>
                  <a:gd name="T50" fmla="*/ 1229 w 1348"/>
                  <a:gd name="T51" fmla="*/ 50 h 210"/>
                  <a:gd name="T52" fmla="*/ 1189 w 1348"/>
                  <a:gd name="T53" fmla="*/ 65 h 210"/>
                  <a:gd name="T54" fmla="*/ 1147 w 1348"/>
                  <a:gd name="T55" fmla="*/ 77 h 210"/>
                  <a:gd name="T56" fmla="*/ 1107 w 1348"/>
                  <a:gd name="T57" fmla="*/ 90 h 210"/>
                  <a:gd name="T58" fmla="*/ 1065 w 1348"/>
                  <a:gd name="T59" fmla="*/ 103 h 210"/>
                  <a:gd name="T60" fmla="*/ 1024 w 1348"/>
                  <a:gd name="T61" fmla="*/ 113 h 210"/>
                  <a:gd name="T62" fmla="*/ 1024 w 1348"/>
                  <a:gd name="T63" fmla="*/ 113 h 210"/>
                  <a:gd name="T64" fmla="*/ 981 w 1348"/>
                  <a:gd name="T65" fmla="*/ 123 h 210"/>
                  <a:gd name="T66" fmla="*/ 940 w 1348"/>
                  <a:gd name="T67" fmla="*/ 134 h 210"/>
                  <a:gd name="T68" fmla="*/ 856 w 1348"/>
                  <a:gd name="T69" fmla="*/ 151 h 210"/>
                  <a:gd name="T70" fmla="*/ 771 w 1348"/>
                  <a:gd name="T71" fmla="*/ 165 h 210"/>
                  <a:gd name="T72" fmla="*/ 685 w 1348"/>
                  <a:gd name="T73" fmla="*/ 177 h 210"/>
                  <a:gd name="T74" fmla="*/ 685 w 1348"/>
                  <a:gd name="T75" fmla="*/ 177 h 210"/>
                  <a:gd name="T76" fmla="*/ 600 w 1348"/>
                  <a:gd name="T77" fmla="*/ 188 h 210"/>
                  <a:gd name="T78" fmla="*/ 515 w 1348"/>
                  <a:gd name="T79" fmla="*/ 196 h 210"/>
                  <a:gd name="T80" fmla="*/ 429 w 1348"/>
                  <a:gd name="T81" fmla="*/ 203 h 210"/>
                  <a:gd name="T82" fmla="*/ 343 w 1348"/>
                  <a:gd name="T83" fmla="*/ 206 h 210"/>
                  <a:gd name="T84" fmla="*/ 343 w 1348"/>
                  <a:gd name="T85" fmla="*/ 206 h 210"/>
                  <a:gd name="T86" fmla="*/ 257 w 1348"/>
                  <a:gd name="T87" fmla="*/ 210 h 210"/>
                  <a:gd name="T88" fmla="*/ 172 w 1348"/>
                  <a:gd name="T89" fmla="*/ 210 h 210"/>
                  <a:gd name="T90" fmla="*/ 85 w 1348"/>
                  <a:gd name="T91" fmla="*/ 209 h 210"/>
                  <a:gd name="T92" fmla="*/ 0 w 1348"/>
                  <a:gd name="T93" fmla="*/ 206 h 210"/>
                  <a:gd name="T94" fmla="*/ 0 w 1348"/>
                  <a:gd name="T95"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8" h="210">
                    <a:moveTo>
                      <a:pt x="0" y="206"/>
                    </a:moveTo>
                    <a:lnTo>
                      <a:pt x="0" y="206"/>
                    </a:lnTo>
                    <a:lnTo>
                      <a:pt x="171" y="198"/>
                    </a:lnTo>
                    <a:lnTo>
                      <a:pt x="257" y="192"/>
                    </a:lnTo>
                    <a:lnTo>
                      <a:pt x="342" y="187"/>
                    </a:lnTo>
                    <a:lnTo>
                      <a:pt x="342" y="187"/>
                    </a:lnTo>
                    <a:lnTo>
                      <a:pt x="427" y="181"/>
                    </a:lnTo>
                    <a:lnTo>
                      <a:pt x="513" y="173"/>
                    </a:lnTo>
                    <a:lnTo>
                      <a:pt x="598" y="164"/>
                    </a:lnTo>
                    <a:lnTo>
                      <a:pt x="682" y="153"/>
                    </a:lnTo>
                    <a:lnTo>
                      <a:pt x="682" y="153"/>
                    </a:lnTo>
                    <a:lnTo>
                      <a:pt x="767" y="141"/>
                    </a:lnTo>
                    <a:lnTo>
                      <a:pt x="851" y="127"/>
                    </a:lnTo>
                    <a:lnTo>
                      <a:pt x="935" y="112"/>
                    </a:lnTo>
                    <a:lnTo>
                      <a:pt x="1019" y="95"/>
                    </a:lnTo>
                    <a:lnTo>
                      <a:pt x="1019" y="95"/>
                    </a:lnTo>
                    <a:lnTo>
                      <a:pt x="1102" y="75"/>
                    </a:lnTo>
                    <a:lnTo>
                      <a:pt x="1185" y="52"/>
                    </a:lnTo>
                    <a:lnTo>
                      <a:pt x="1226" y="40"/>
                    </a:lnTo>
                    <a:lnTo>
                      <a:pt x="1267" y="28"/>
                    </a:lnTo>
                    <a:lnTo>
                      <a:pt x="1307" y="14"/>
                    </a:lnTo>
                    <a:lnTo>
                      <a:pt x="1348" y="0"/>
                    </a:lnTo>
                    <a:lnTo>
                      <a:pt x="1348" y="0"/>
                    </a:lnTo>
                    <a:lnTo>
                      <a:pt x="1308" y="17"/>
                    </a:lnTo>
                    <a:lnTo>
                      <a:pt x="1269" y="33"/>
                    </a:lnTo>
                    <a:lnTo>
                      <a:pt x="1229" y="50"/>
                    </a:lnTo>
                    <a:lnTo>
                      <a:pt x="1189" y="65"/>
                    </a:lnTo>
                    <a:lnTo>
                      <a:pt x="1147" y="77"/>
                    </a:lnTo>
                    <a:lnTo>
                      <a:pt x="1107" y="90"/>
                    </a:lnTo>
                    <a:lnTo>
                      <a:pt x="1065" y="103"/>
                    </a:lnTo>
                    <a:lnTo>
                      <a:pt x="1024" y="113"/>
                    </a:lnTo>
                    <a:lnTo>
                      <a:pt x="1024" y="113"/>
                    </a:lnTo>
                    <a:lnTo>
                      <a:pt x="981" y="123"/>
                    </a:lnTo>
                    <a:lnTo>
                      <a:pt x="940" y="134"/>
                    </a:lnTo>
                    <a:lnTo>
                      <a:pt x="856" y="151"/>
                    </a:lnTo>
                    <a:lnTo>
                      <a:pt x="771" y="165"/>
                    </a:lnTo>
                    <a:lnTo>
                      <a:pt x="685" y="177"/>
                    </a:lnTo>
                    <a:lnTo>
                      <a:pt x="685" y="177"/>
                    </a:lnTo>
                    <a:lnTo>
                      <a:pt x="600" y="188"/>
                    </a:lnTo>
                    <a:lnTo>
                      <a:pt x="515" y="196"/>
                    </a:lnTo>
                    <a:lnTo>
                      <a:pt x="429" y="203"/>
                    </a:lnTo>
                    <a:lnTo>
                      <a:pt x="343" y="206"/>
                    </a:lnTo>
                    <a:lnTo>
                      <a:pt x="343" y="206"/>
                    </a:lnTo>
                    <a:lnTo>
                      <a:pt x="257" y="210"/>
                    </a:lnTo>
                    <a:lnTo>
                      <a:pt x="172" y="210"/>
                    </a:lnTo>
                    <a:lnTo>
                      <a:pt x="85" y="209"/>
                    </a:lnTo>
                    <a:lnTo>
                      <a:pt x="0" y="206"/>
                    </a:lnTo>
                    <a:lnTo>
                      <a:pt x="0" y="206"/>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4">
                <a:extLst>
                  <a:ext uri="{FF2B5EF4-FFF2-40B4-BE49-F238E27FC236}">
                    <a16:creationId xmlns:a16="http://schemas.microsoft.com/office/drawing/2014/main" id="{DD692941-4ADD-4C85-9E1D-3F327297431F}"/>
                  </a:ext>
                </a:extLst>
              </p:cNvPr>
              <p:cNvSpPr>
                <a:spLocks/>
              </p:cNvSpPr>
              <p:nvPr userDrawn="1"/>
            </p:nvSpPr>
            <p:spPr bwMode="auto">
              <a:xfrm>
                <a:off x="4695826" y="3829217"/>
                <a:ext cx="2033588" cy="301625"/>
              </a:xfrm>
              <a:custGeom>
                <a:avLst/>
                <a:gdLst>
                  <a:gd name="T0" fmla="*/ 2563 w 2563"/>
                  <a:gd name="T1" fmla="*/ 381 h 382"/>
                  <a:gd name="T2" fmla="*/ 2391 w 2563"/>
                  <a:gd name="T3" fmla="*/ 382 h 382"/>
                  <a:gd name="T4" fmla="*/ 2221 w 2563"/>
                  <a:gd name="T5" fmla="*/ 377 h 382"/>
                  <a:gd name="T6" fmla="*/ 2136 w 2563"/>
                  <a:gd name="T7" fmla="*/ 371 h 382"/>
                  <a:gd name="T8" fmla="*/ 1965 w 2563"/>
                  <a:gd name="T9" fmla="*/ 356 h 382"/>
                  <a:gd name="T10" fmla="*/ 1880 w 2563"/>
                  <a:gd name="T11" fmla="*/ 346 h 382"/>
                  <a:gd name="T12" fmla="*/ 1796 w 2563"/>
                  <a:gd name="T13" fmla="*/ 332 h 382"/>
                  <a:gd name="T14" fmla="*/ 1712 w 2563"/>
                  <a:gd name="T15" fmla="*/ 316 h 382"/>
                  <a:gd name="T16" fmla="*/ 1628 w 2563"/>
                  <a:gd name="T17" fmla="*/ 298 h 382"/>
                  <a:gd name="T18" fmla="*/ 1545 w 2563"/>
                  <a:gd name="T19" fmla="*/ 276 h 382"/>
                  <a:gd name="T20" fmla="*/ 1503 w 2563"/>
                  <a:gd name="T21" fmla="*/ 263 h 382"/>
                  <a:gd name="T22" fmla="*/ 1422 w 2563"/>
                  <a:gd name="T23" fmla="*/ 237 h 382"/>
                  <a:gd name="T24" fmla="*/ 1342 w 2563"/>
                  <a:gd name="T25" fmla="*/ 207 h 382"/>
                  <a:gd name="T26" fmla="*/ 1222 w 2563"/>
                  <a:gd name="T27" fmla="*/ 158 h 382"/>
                  <a:gd name="T28" fmla="*/ 1145 w 2563"/>
                  <a:gd name="T29" fmla="*/ 124 h 382"/>
                  <a:gd name="T30" fmla="*/ 1067 w 2563"/>
                  <a:gd name="T31" fmla="*/ 90 h 382"/>
                  <a:gd name="T32" fmla="*/ 987 w 2563"/>
                  <a:gd name="T33" fmla="*/ 61 h 382"/>
                  <a:gd name="T34" fmla="*/ 906 w 2563"/>
                  <a:gd name="T35" fmla="*/ 40 h 382"/>
                  <a:gd name="T36" fmla="*/ 864 w 2563"/>
                  <a:gd name="T37" fmla="*/ 32 h 382"/>
                  <a:gd name="T38" fmla="*/ 781 w 2563"/>
                  <a:gd name="T39" fmla="*/ 23 h 382"/>
                  <a:gd name="T40" fmla="*/ 696 w 2563"/>
                  <a:gd name="T41" fmla="*/ 23 h 382"/>
                  <a:gd name="T42" fmla="*/ 612 w 2563"/>
                  <a:gd name="T43" fmla="*/ 32 h 382"/>
                  <a:gd name="T44" fmla="*/ 571 w 2563"/>
                  <a:gd name="T45" fmla="*/ 37 h 382"/>
                  <a:gd name="T46" fmla="*/ 489 w 2563"/>
                  <a:gd name="T47" fmla="*/ 57 h 382"/>
                  <a:gd name="T48" fmla="*/ 408 w 2563"/>
                  <a:gd name="T49" fmla="*/ 83 h 382"/>
                  <a:gd name="T50" fmla="*/ 331 w 2563"/>
                  <a:gd name="T51" fmla="*/ 118 h 382"/>
                  <a:gd name="T52" fmla="*/ 257 w 2563"/>
                  <a:gd name="T53" fmla="*/ 159 h 382"/>
                  <a:gd name="T54" fmla="*/ 222 w 2563"/>
                  <a:gd name="T55" fmla="*/ 182 h 382"/>
                  <a:gd name="T56" fmla="*/ 152 w 2563"/>
                  <a:gd name="T57" fmla="*/ 232 h 382"/>
                  <a:gd name="T58" fmla="*/ 88 w 2563"/>
                  <a:gd name="T59" fmla="*/ 287 h 382"/>
                  <a:gd name="T60" fmla="*/ 28 w 2563"/>
                  <a:gd name="T61" fmla="*/ 348 h 382"/>
                  <a:gd name="T62" fmla="*/ 0 w 2563"/>
                  <a:gd name="T63" fmla="*/ 381 h 382"/>
                  <a:gd name="T64" fmla="*/ 55 w 2563"/>
                  <a:gd name="T65" fmla="*/ 315 h 382"/>
                  <a:gd name="T66" fmla="*/ 114 w 2563"/>
                  <a:gd name="T67" fmla="*/ 254 h 382"/>
                  <a:gd name="T68" fmla="*/ 180 w 2563"/>
                  <a:gd name="T69" fmla="*/ 199 h 382"/>
                  <a:gd name="T70" fmla="*/ 250 w 2563"/>
                  <a:gd name="T71" fmla="*/ 149 h 382"/>
                  <a:gd name="T72" fmla="*/ 325 w 2563"/>
                  <a:gd name="T73" fmla="*/ 105 h 382"/>
                  <a:gd name="T74" fmla="*/ 402 w 2563"/>
                  <a:gd name="T75" fmla="*/ 70 h 382"/>
                  <a:gd name="T76" fmla="*/ 484 w 2563"/>
                  <a:gd name="T77" fmla="*/ 40 h 382"/>
                  <a:gd name="T78" fmla="*/ 567 w 2563"/>
                  <a:gd name="T79" fmla="*/ 19 h 382"/>
                  <a:gd name="T80" fmla="*/ 610 w 2563"/>
                  <a:gd name="T81" fmla="*/ 11 h 382"/>
                  <a:gd name="T82" fmla="*/ 696 w 2563"/>
                  <a:gd name="T83" fmla="*/ 2 h 382"/>
                  <a:gd name="T84" fmla="*/ 739 w 2563"/>
                  <a:gd name="T85" fmla="*/ 0 h 382"/>
                  <a:gd name="T86" fmla="*/ 825 w 2563"/>
                  <a:gd name="T87" fmla="*/ 4 h 382"/>
                  <a:gd name="T88" fmla="*/ 910 w 2563"/>
                  <a:gd name="T89" fmla="*/ 18 h 382"/>
                  <a:gd name="T90" fmla="*/ 953 w 2563"/>
                  <a:gd name="T91" fmla="*/ 27 h 382"/>
                  <a:gd name="T92" fmla="*/ 1035 w 2563"/>
                  <a:gd name="T93" fmla="*/ 52 h 382"/>
                  <a:gd name="T94" fmla="*/ 1115 w 2563"/>
                  <a:gd name="T95" fmla="*/ 85 h 382"/>
                  <a:gd name="T96" fmla="*/ 1233 w 2563"/>
                  <a:gd name="T97" fmla="*/ 135 h 382"/>
                  <a:gd name="T98" fmla="*/ 1311 w 2563"/>
                  <a:gd name="T99" fmla="*/ 169 h 382"/>
                  <a:gd name="T100" fmla="*/ 1390 w 2563"/>
                  <a:gd name="T101" fmla="*/ 200 h 382"/>
                  <a:gd name="T102" fmla="*/ 1470 w 2563"/>
                  <a:gd name="T103" fmla="*/ 229 h 382"/>
                  <a:gd name="T104" fmla="*/ 1551 w 2563"/>
                  <a:gd name="T105" fmla="*/ 254 h 382"/>
                  <a:gd name="T106" fmla="*/ 1592 w 2563"/>
                  <a:gd name="T107" fmla="*/ 265 h 382"/>
                  <a:gd name="T108" fmla="*/ 1674 w 2563"/>
                  <a:gd name="T109" fmla="*/ 286 h 382"/>
                  <a:gd name="T110" fmla="*/ 1799 w 2563"/>
                  <a:gd name="T111" fmla="*/ 311 h 382"/>
                  <a:gd name="T112" fmla="*/ 1883 w 2563"/>
                  <a:gd name="T113" fmla="*/ 326 h 382"/>
                  <a:gd name="T114" fmla="*/ 2051 w 2563"/>
                  <a:gd name="T115" fmla="*/ 350 h 382"/>
                  <a:gd name="T116" fmla="*/ 2222 w 2563"/>
                  <a:gd name="T117" fmla="*/ 364 h 382"/>
                  <a:gd name="T118" fmla="*/ 2306 w 2563"/>
                  <a:gd name="T119" fmla="*/ 370 h 382"/>
                  <a:gd name="T120" fmla="*/ 2476 w 2563"/>
                  <a:gd name="T121" fmla="*/ 378 h 382"/>
                  <a:gd name="T122" fmla="*/ 2563 w 2563"/>
                  <a:gd name="T123" fmla="*/ 38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3" h="382">
                    <a:moveTo>
                      <a:pt x="2563" y="381"/>
                    </a:moveTo>
                    <a:lnTo>
                      <a:pt x="2563" y="381"/>
                    </a:lnTo>
                    <a:lnTo>
                      <a:pt x="2476" y="382"/>
                    </a:lnTo>
                    <a:lnTo>
                      <a:pt x="2391" y="382"/>
                    </a:lnTo>
                    <a:lnTo>
                      <a:pt x="2306" y="379"/>
                    </a:lnTo>
                    <a:lnTo>
                      <a:pt x="2221" y="377"/>
                    </a:lnTo>
                    <a:lnTo>
                      <a:pt x="2221" y="377"/>
                    </a:lnTo>
                    <a:lnTo>
                      <a:pt x="2136" y="371"/>
                    </a:lnTo>
                    <a:lnTo>
                      <a:pt x="2050" y="364"/>
                    </a:lnTo>
                    <a:lnTo>
                      <a:pt x="1965" y="356"/>
                    </a:lnTo>
                    <a:lnTo>
                      <a:pt x="1880" y="346"/>
                    </a:lnTo>
                    <a:lnTo>
                      <a:pt x="1880" y="346"/>
                    </a:lnTo>
                    <a:lnTo>
                      <a:pt x="1837" y="339"/>
                    </a:lnTo>
                    <a:lnTo>
                      <a:pt x="1796" y="332"/>
                    </a:lnTo>
                    <a:lnTo>
                      <a:pt x="1753" y="325"/>
                    </a:lnTo>
                    <a:lnTo>
                      <a:pt x="1712" y="316"/>
                    </a:lnTo>
                    <a:lnTo>
                      <a:pt x="1669" y="307"/>
                    </a:lnTo>
                    <a:lnTo>
                      <a:pt x="1628" y="298"/>
                    </a:lnTo>
                    <a:lnTo>
                      <a:pt x="1586" y="287"/>
                    </a:lnTo>
                    <a:lnTo>
                      <a:pt x="1545" y="276"/>
                    </a:lnTo>
                    <a:lnTo>
                      <a:pt x="1545" y="276"/>
                    </a:lnTo>
                    <a:lnTo>
                      <a:pt x="1503" y="263"/>
                    </a:lnTo>
                    <a:lnTo>
                      <a:pt x="1463" y="250"/>
                    </a:lnTo>
                    <a:lnTo>
                      <a:pt x="1422" y="237"/>
                    </a:lnTo>
                    <a:lnTo>
                      <a:pt x="1381" y="223"/>
                    </a:lnTo>
                    <a:lnTo>
                      <a:pt x="1342" y="207"/>
                    </a:lnTo>
                    <a:lnTo>
                      <a:pt x="1302" y="192"/>
                    </a:lnTo>
                    <a:lnTo>
                      <a:pt x="1222" y="158"/>
                    </a:lnTo>
                    <a:lnTo>
                      <a:pt x="1222" y="158"/>
                    </a:lnTo>
                    <a:lnTo>
                      <a:pt x="1145" y="124"/>
                    </a:lnTo>
                    <a:lnTo>
                      <a:pt x="1106" y="106"/>
                    </a:lnTo>
                    <a:lnTo>
                      <a:pt x="1067" y="90"/>
                    </a:lnTo>
                    <a:lnTo>
                      <a:pt x="1027" y="75"/>
                    </a:lnTo>
                    <a:lnTo>
                      <a:pt x="987" y="61"/>
                    </a:lnTo>
                    <a:lnTo>
                      <a:pt x="947" y="49"/>
                    </a:lnTo>
                    <a:lnTo>
                      <a:pt x="906" y="40"/>
                    </a:lnTo>
                    <a:lnTo>
                      <a:pt x="906" y="40"/>
                    </a:lnTo>
                    <a:lnTo>
                      <a:pt x="864" y="32"/>
                    </a:lnTo>
                    <a:lnTo>
                      <a:pt x="823" y="27"/>
                    </a:lnTo>
                    <a:lnTo>
                      <a:pt x="781" y="23"/>
                    </a:lnTo>
                    <a:lnTo>
                      <a:pt x="739" y="22"/>
                    </a:lnTo>
                    <a:lnTo>
                      <a:pt x="696" y="23"/>
                    </a:lnTo>
                    <a:lnTo>
                      <a:pt x="655" y="26"/>
                    </a:lnTo>
                    <a:lnTo>
                      <a:pt x="612" y="32"/>
                    </a:lnTo>
                    <a:lnTo>
                      <a:pt x="571" y="37"/>
                    </a:lnTo>
                    <a:lnTo>
                      <a:pt x="571" y="37"/>
                    </a:lnTo>
                    <a:lnTo>
                      <a:pt x="529" y="46"/>
                    </a:lnTo>
                    <a:lnTo>
                      <a:pt x="489" y="57"/>
                    </a:lnTo>
                    <a:lnTo>
                      <a:pt x="448" y="70"/>
                    </a:lnTo>
                    <a:lnTo>
                      <a:pt x="408" y="83"/>
                    </a:lnTo>
                    <a:lnTo>
                      <a:pt x="369" y="99"/>
                    </a:lnTo>
                    <a:lnTo>
                      <a:pt x="331" y="118"/>
                    </a:lnTo>
                    <a:lnTo>
                      <a:pt x="294" y="138"/>
                    </a:lnTo>
                    <a:lnTo>
                      <a:pt x="257" y="159"/>
                    </a:lnTo>
                    <a:lnTo>
                      <a:pt x="257" y="159"/>
                    </a:lnTo>
                    <a:lnTo>
                      <a:pt x="222" y="182"/>
                    </a:lnTo>
                    <a:lnTo>
                      <a:pt x="186" y="207"/>
                    </a:lnTo>
                    <a:lnTo>
                      <a:pt x="152" y="232"/>
                    </a:lnTo>
                    <a:lnTo>
                      <a:pt x="119" y="258"/>
                    </a:lnTo>
                    <a:lnTo>
                      <a:pt x="88" y="287"/>
                    </a:lnTo>
                    <a:lnTo>
                      <a:pt x="57" y="317"/>
                    </a:lnTo>
                    <a:lnTo>
                      <a:pt x="28" y="348"/>
                    </a:lnTo>
                    <a:lnTo>
                      <a:pt x="0" y="381"/>
                    </a:lnTo>
                    <a:lnTo>
                      <a:pt x="0" y="381"/>
                    </a:lnTo>
                    <a:lnTo>
                      <a:pt x="27" y="347"/>
                    </a:lnTo>
                    <a:lnTo>
                      <a:pt x="55" y="315"/>
                    </a:lnTo>
                    <a:lnTo>
                      <a:pt x="85" y="284"/>
                    </a:lnTo>
                    <a:lnTo>
                      <a:pt x="114" y="254"/>
                    </a:lnTo>
                    <a:lnTo>
                      <a:pt x="147" y="225"/>
                    </a:lnTo>
                    <a:lnTo>
                      <a:pt x="180" y="199"/>
                    </a:lnTo>
                    <a:lnTo>
                      <a:pt x="215" y="173"/>
                    </a:lnTo>
                    <a:lnTo>
                      <a:pt x="250" y="149"/>
                    </a:lnTo>
                    <a:lnTo>
                      <a:pt x="287" y="126"/>
                    </a:lnTo>
                    <a:lnTo>
                      <a:pt x="325" y="105"/>
                    </a:lnTo>
                    <a:lnTo>
                      <a:pt x="363" y="87"/>
                    </a:lnTo>
                    <a:lnTo>
                      <a:pt x="402" y="70"/>
                    </a:lnTo>
                    <a:lnTo>
                      <a:pt x="443" y="53"/>
                    </a:lnTo>
                    <a:lnTo>
                      <a:pt x="484" y="40"/>
                    </a:lnTo>
                    <a:lnTo>
                      <a:pt x="526" y="28"/>
                    </a:lnTo>
                    <a:lnTo>
                      <a:pt x="567" y="19"/>
                    </a:lnTo>
                    <a:lnTo>
                      <a:pt x="567" y="19"/>
                    </a:lnTo>
                    <a:lnTo>
                      <a:pt x="610" y="11"/>
                    </a:lnTo>
                    <a:lnTo>
                      <a:pt x="652" y="5"/>
                    </a:lnTo>
                    <a:lnTo>
                      <a:pt x="696" y="2"/>
                    </a:lnTo>
                    <a:lnTo>
                      <a:pt x="739" y="0"/>
                    </a:lnTo>
                    <a:lnTo>
                      <a:pt x="739" y="0"/>
                    </a:lnTo>
                    <a:lnTo>
                      <a:pt x="782" y="2"/>
                    </a:lnTo>
                    <a:lnTo>
                      <a:pt x="825" y="4"/>
                    </a:lnTo>
                    <a:lnTo>
                      <a:pt x="868" y="10"/>
                    </a:lnTo>
                    <a:lnTo>
                      <a:pt x="910" y="18"/>
                    </a:lnTo>
                    <a:lnTo>
                      <a:pt x="910" y="18"/>
                    </a:lnTo>
                    <a:lnTo>
                      <a:pt x="953" y="27"/>
                    </a:lnTo>
                    <a:lnTo>
                      <a:pt x="994" y="40"/>
                    </a:lnTo>
                    <a:lnTo>
                      <a:pt x="1035" y="52"/>
                    </a:lnTo>
                    <a:lnTo>
                      <a:pt x="1075" y="68"/>
                    </a:lnTo>
                    <a:lnTo>
                      <a:pt x="1115" y="85"/>
                    </a:lnTo>
                    <a:lnTo>
                      <a:pt x="1154" y="101"/>
                    </a:lnTo>
                    <a:lnTo>
                      <a:pt x="1233" y="135"/>
                    </a:lnTo>
                    <a:lnTo>
                      <a:pt x="1233" y="135"/>
                    </a:lnTo>
                    <a:lnTo>
                      <a:pt x="1311" y="169"/>
                    </a:lnTo>
                    <a:lnTo>
                      <a:pt x="1350" y="185"/>
                    </a:lnTo>
                    <a:lnTo>
                      <a:pt x="1390" y="200"/>
                    </a:lnTo>
                    <a:lnTo>
                      <a:pt x="1430" y="215"/>
                    </a:lnTo>
                    <a:lnTo>
                      <a:pt x="1470" y="229"/>
                    </a:lnTo>
                    <a:lnTo>
                      <a:pt x="1510" y="241"/>
                    </a:lnTo>
                    <a:lnTo>
                      <a:pt x="1551" y="254"/>
                    </a:lnTo>
                    <a:lnTo>
                      <a:pt x="1551" y="254"/>
                    </a:lnTo>
                    <a:lnTo>
                      <a:pt x="1592" y="265"/>
                    </a:lnTo>
                    <a:lnTo>
                      <a:pt x="1633" y="276"/>
                    </a:lnTo>
                    <a:lnTo>
                      <a:pt x="1674" y="286"/>
                    </a:lnTo>
                    <a:lnTo>
                      <a:pt x="1715" y="295"/>
                    </a:lnTo>
                    <a:lnTo>
                      <a:pt x="1799" y="311"/>
                    </a:lnTo>
                    <a:lnTo>
                      <a:pt x="1883" y="326"/>
                    </a:lnTo>
                    <a:lnTo>
                      <a:pt x="1883" y="326"/>
                    </a:lnTo>
                    <a:lnTo>
                      <a:pt x="1967" y="339"/>
                    </a:lnTo>
                    <a:lnTo>
                      <a:pt x="2051" y="350"/>
                    </a:lnTo>
                    <a:lnTo>
                      <a:pt x="2137" y="358"/>
                    </a:lnTo>
                    <a:lnTo>
                      <a:pt x="2222" y="364"/>
                    </a:lnTo>
                    <a:lnTo>
                      <a:pt x="2222" y="364"/>
                    </a:lnTo>
                    <a:lnTo>
                      <a:pt x="2306" y="370"/>
                    </a:lnTo>
                    <a:lnTo>
                      <a:pt x="2391" y="375"/>
                    </a:lnTo>
                    <a:lnTo>
                      <a:pt x="2476" y="378"/>
                    </a:lnTo>
                    <a:lnTo>
                      <a:pt x="2563" y="381"/>
                    </a:lnTo>
                    <a:lnTo>
                      <a:pt x="2563" y="381"/>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5">
                <a:extLst>
                  <a:ext uri="{FF2B5EF4-FFF2-40B4-BE49-F238E27FC236}">
                    <a16:creationId xmlns:a16="http://schemas.microsoft.com/office/drawing/2014/main" id="{31FA127B-FFD1-4643-8573-56D7D684A8A4}"/>
                  </a:ext>
                </a:extLst>
              </p:cNvPr>
              <p:cNvSpPr>
                <a:spLocks/>
              </p:cNvSpPr>
              <p:nvPr userDrawn="1"/>
            </p:nvSpPr>
            <p:spPr bwMode="auto">
              <a:xfrm>
                <a:off x="4695826" y="3735554"/>
                <a:ext cx="1023938" cy="303213"/>
              </a:xfrm>
              <a:custGeom>
                <a:avLst/>
                <a:gdLst>
                  <a:gd name="T0" fmla="*/ 1291 w 1291"/>
                  <a:gd name="T1" fmla="*/ 174 h 381"/>
                  <a:gd name="T2" fmla="*/ 1207 w 1291"/>
                  <a:gd name="T3" fmla="*/ 142 h 381"/>
                  <a:gd name="T4" fmla="*/ 1124 w 1291"/>
                  <a:gd name="T5" fmla="*/ 108 h 381"/>
                  <a:gd name="T6" fmla="*/ 1040 w 1291"/>
                  <a:gd name="T7" fmla="*/ 77 h 381"/>
                  <a:gd name="T8" fmla="*/ 956 w 1291"/>
                  <a:gd name="T9" fmla="*/ 51 h 381"/>
                  <a:gd name="T10" fmla="*/ 913 w 1291"/>
                  <a:gd name="T11" fmla="*/ 40 h 381"/>
                  <a:gd name="T12" fmla="*/ 825 w 1291"/>
                  <a:gd name="T13" fmla="*/ 28 h 381"/>
                  <a:gd name="T14" fmla="*/ 737 w 1291"/>
                  <a:gd name="T15" fmla="*/ 24 h 381"/>
                  <a:gd name="T16" fmla="*/ 649 w 1291"/>
                  <a:gd name="T17" fmla="*/ 29 h 381"/>
                  <a:gd name="T18" fmla="*/ 605 w 1291"/>
                  <a:gd name="T19" fmla="*/ 34 h 381"/>
                  <a:gd name="T20" fmla="*/ 519 w 1291"/>
                  <a:gd name="T21" fmla="*/ 53 h 381"/>
                  <a:gd name="T22" fmla="*/ 433 w 1291"/>
                  <a:gd name="T23" fmla="*/ 78 h 381"/>
                  <a:gd name="T24" fmla="*/ 352 w 1291"/>
                  <a:gd name="T25" fmla="*/ 113 h 381"/>
                  <a:gd name="T26" fmla="*/ 273 w 1291"/>
                  <a:gd name="T27" fmla="*/ 154 h 381"/>
                  <a:gd name="T28" fmla="*/ 235 w 1291"/>
                  <a:gd name="T29" fmla="*/ 177 h 381"/>
                  <a:gd name="T30" fmla="*/ 163 w 1291"/>
                  <a:gd name="T31" fmla="*/ 228 h 381"/>
                  <a:gd name="T32" fmla="*/ 128 w 1291"/>
                  <a:gd name="T33" fmla="*/ 256 h 381"/>
                  <a:gd name="T34" fmla="*/ 62 w 1291"/>
                  <a:gd name="T35" fmla="*/ 316 h 381"/>
                  <a:gd name="T36" fmla="*/ 0 w 1291"/>
                  <a:gd name="T37" fmla="*/ 381 h 381"/>
                  <a:gd name="T38" fmla="*/ 27 w 1291"/>
                  <a:gd name="T39" fmla="*/ 344 h 381"/>
                  <a:gd name="T40" fmla="*/ 87 w 1291"/>
                  <a:gd name="T41" fmla="*/ 278 h 381"/>
                  <a:gd name="T42" fmla="*/ 154 w 1291"/>
                  <a:gd name="T43" fmla="*/ 216 h 381"/>
                  <a:gd name="T44" fmla="*/ 225 w 1291"/>
                  <a:gd name="T45" fmla="*/ 162 h 381"/>
                  <a:gd name="T46" fmla="*/ 263 w 1291"/>
                  <a:gd name="T47" fmla="*/ 137 h 381"/>
                  <a:gd name="T48" fmla="*/ 342 w 1291"/>
                  <a:gd name="T49" fmla="*/ 93 h 381"/>
                  <a:gd name="T50" fmla="*/ 425 w 1291"/>
                  <a:gd name="T51" fmla="*/ 56 h 381"/>
                  <a:gd name="T52" fmla="*/ 468 w 1291"/>
                  <a:gd name="T53" fmla="*/ 41 h 381"/>
                  <a:gd name="T54" fmla="*/ 557 w 1291"/>
                  <a:gd name="T55" fmla="*/ 18 h 381"/>
                  <a:gd name="T56" fmla="*/ 600 w 1291"/>
                  <a:gd name="T57" fmla="*/ 10 h 381"/>
                  <a:gd name="T58" fmla="*/ 691 w 1291"/>
                  <a:gd name="T59" fmla="*/ 1 h 381"/>
                  <a:gd name="T60" fmla="*/ 782 w 1291"/>
                  <a:gd name="T61" fmla="*/ 1 h 381"/>
                  <a:gd name="T62" fmla="*/ 827 w 1291"/>
                  <a:gd name="T63" fmla="*/ 4 h 381"/>
                  <a:gd name="T64" fmla="*/ 917 w 1291"/>
                  <a:gd name="T65" fmla="*/ 19 h 381"/>
                  <a:gd name="T66" fmla="*/ 961 w 1291"/>
                  <a:gd name="T67" fmla="*/ 32 h 381"/>
                  <a:gd name="T68" fmla="*/ 1005 w 1291"/>
                  <a:gd name="T69" fmla="*/ 46 h 381"/>
                  <a:gd name="T70" fmla="*/ 1088 w 1291"/>
                  <a:gd name="T71" fmla="*/ 78 h 381"/>
                  <a:gd name="T72" fmla="*/ 1210 w 1291"/>
                  <a:gd name="T73" fmla="*/ 136 h 381"/>
                  <a:gd name="T74" fmla="*/ 1291 w 1291"/>
                  <a:gd name="T75" fmla="*/ 17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1" h="381">
                    <a:moveTo>
                      <a:pt x="1291" y="174"/>
                    </a:moveTo>
                    <a:lnTo>
                      <a:pt x="1291" y="174"/>
                    </a:lnTo>
                    <a:lnTo>
                      <a:pt x="1249" y="158"/>
                    </a:lnTo>
                    <a:lnTo>
                      <a:pt x="1207" y="142"/>
                    </a:lnTo>
                    <a:lnTo>
                      <a:pt x="1124" y="108"/>
                    </a:lnTo>
                    <a:lnTo>
                      <a:pt x="1124" y="108"/>
                    </a:lnTo>
                    <a:lnTo>
                      <a:pt x="1083" y="92"/>
                    </a:lnTo>
                    <a:lnTo>
                      <a:pt x="1040" y="77"/>
                    </a:lnTo>
                    <a:lnTo>
                      <a:pt x="999" y="62"/>
                    </a:lnTo>
                    <a:lnTo>
                      <a:pt x="956" y="51"/>
                    </a:lnTo>
                    <a:lnTo>
                      <a:pt x="956" y="51"/>
                    </a:lnTo>
                    <a:lnTo>
                      <a:pt x="913" y="40"/>
                    </a:lnTo>
                    <a:lnTo>
                      <a:pt x="869" y="33"/>
                    </a:lnTo>
                    <a:lnTo>
                      <a:pt x="825" y="28"/>
                    </a:lnTo>
                    <a:lnTo>
                      <a:pt x="781" y="24"/>
                    </a:lnTo>
                    <a:lnTo>
                      <a:pt x="737" y="24"/>
                    </a:lnTo>
                    <a:lnTo>
                      <a:pt x="693" y="25"/>
                    </a:lnTo>
                    <a:lnTo>
                      <a:pt x="649" y="29"/>
                    </a:lnTo>
                    <a:lnTo>
                      <a:pt x="605" y="34"/>
                    </a:lnTo>
                    <a:lnTo>
                      <a:pt x="605" y="34"/>
                    </a:lnTo>
                    <a:lnTo>
                      <a:pt x="561" y="42"/>
                    </a:lnTo>
                    <a:lnTo>
                      <a:pt x="519" y="53"/>
                    </a:lnTo>
                    <a:lnTo>
                      <a:pt x="476" y="64"/>
                    </a:lnTo>
                    <a:lnTo>
                      <a:pt x="433" y="78"/>
                    </a:lnTo>
                    <a:lnTo>
                      <a:pt x="392" y="94"/>
                    </a:lnTo>
                    <a:lnTo>
                      <a:pt x="352" y="113"/>
                    </a:lnTo>
                    <a:lnTo>
                      <a:pt x="313" y="132"/>
                    </a:lnTo>
                    <a:lnTo>
                      <a:pt x="273" y="154"/>
                    </a:lnTo>
                    <a:lnTo>
                      <a:pt x="273" y="154"/>
                    </a:lnTo>
                    <a:lnTo>
                      <a:pt x="235" y="177"/>
                    </a:lnTo>
                    <a:lnTo>
                      <a:pt x="199" y="202"/>
                    </a:lnTo>
                    <a:lnTo>
                      <a:pt x="163" y="228"/>
                    </a:lnTo>
                    <a:lnTo>
                      <a:pt x="128" y="256"/>
                    </a:lnTo>
                    <a:lnTo>
                      <a:pt x="128" y="256"/>
                    </a:lnTo>
                    <a:lnTo>
                      <a:pt x="94" y="284"/>
                    </a:lnTo>
                    <a:lnTo>
                      <a:pt x="62" y="316"/>
                    </a:lnTo>
                    <a:lnTo>
                      <a:pt x="30" y="347"/>
                    </a:lnTo>
                    <a:lnTo>
                      <a:pt x="0" y="381"/>
                    </a:lnTo>
                    <a:lnTo>
                      <a:pt x="0" y="381"/>
                    </a:lnTo>
                    <a:lnTo>
                      <a:pt x="27" y="344"/>
                    </a:lnTo>
                    <a:lnTo>
                      <a:pt x="57" y="311"/>
                    </a:lnTo>
                    <a:lnTo>
                      <a:pt x="87" y="278"/>
                    </a:lnTo>
                    <a:lnTo>
                      <a:pt x="119" y="246"/>
                    </a:lnTo>
                    <a:lnTo>
                      <a:pt x="154" y="216"/>
                    </a:lnTo>
                    <a:lnTo>
                      <a:pt x="189" y="189"/>
                    </a:lnTo>
                    <a:lnTo>
                      <a:pt x="225" y="162"/>
                    </a:lnTo>
                    <a:lnTo>
                      <a:pt x="263" y="137"/>
                    </a:lnTo>
                    <a:lnTo>
                      <a:pt x="263" y="137"/>
                    </a:lnTo>
                    <a:lnTo>
                      <a:pt x="302" y="114"/>
                    </a:lnTo>
                    <a:lnTo>
                      <a:pt x="342" y="93"/>
                    </a:lnTo>
                    <a:lnTo>
                      <a:pt x="384" y="74"/>
                    </a:lnTo>
                    <a:lnTo>
                      <a:pt x="425" y="56"/>
                    </a:lnTo>
                    <a:lnTo>
                      <a:pt x="425" y="56"/>
                    </a:lnTo>
                    <a:lnTo>
                      <a:pt x="468" y="41"/>
                    </a:lnTo>
                    <a:lnTo>
                      <a:pt x="512" y="29"/>
                    </a:lnTo>
                    <a:lnTo>
                      <a:pt x="557" y="18"/>
                    </a:lnTo>
                    <a:lnTo>
                      <a:pt x="600" y="10"/>
                    </a:lnTo>
                    <a:lnTo>
                      <a:pt x="600" y="10"/>
                    </a:lnTo>
                    <a:lnTo>
                      <a:pt x="647" y="4"/>
                    </a:lnTo>
                    <a:lnTo>
                      <a:pt x="691" y="1"/>
                    </a:lnTo>
                    <a:lnTo>
                      <a:pt x="736" y="0"/>
                    </a:lnTo>
                    <a:lnTo>
                      <a:pt x="782" y="1"/>
                    </a:lnTo>
                    <a:lnTo>
                      <a:pt x="782" y="1"/>
                    </a:lnTo>
                    <a:lnTo>
                      <a:pt x="827" y="4"/>
                    </a:lnTo>
                    <a:lnTo>
                      <a:pt x="872" y="11"/>
                    </a:lnTo>
                    <a:lnTo>
                      <a:pt x="917" y="19"/>
                    </a:lnTo>
                    <a:lnTo>
                      <a:pt x="939" y="25"/>
                    </a:lnTo>
                    <a:lnTo>
                      <a:pt x="961" y="32"/>
                    </a:lnTo>
                    <a:lnTo>
                      <a:pt x="961" y="32"/>
                    </a:lnTo>
                    <a:lnTo>
                      <a:pt x="1005" y="46"/>
                    </a:lnTo>
                    <a:lnTo>
                      <a:pt x="1046" y="61"/>
                    </a:lnTo>
                    <a:lnTo>
                      <a:pt x="1088" y="78"/>
                    </a:lnTo>
                    <a:lnTo>
                      <a:pt x="1129" y="97"/>
                    </a:lnTo>
                    <a:lnTo>
                      <a:pt x="1210" y="136"/>
                    </a:lnTo>
                    <a:lnTo>
                      <a:pt x="1291" y="174"/>
                    </a:lnTo>
                    <a:lnTo>
                      <a:pt x="1291" y="174"/>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6">
                <a:extLst>
                  <a:ext uri="{FF2B5EF4-FFF2-40B4-BE49-F238E27FC236}">
                    <a16:creationId xmlns:a16="http://schemas.microsoft.com/office/drawing/2014/main" id="{E9FBD7AA-CA78-4009-A7B6-2B6C8FECE37F}"/>
                  </a:ext>
                </a:extLst>
              </p:cNvPr>
              <p:cNvSpPr>
                <a:spLocks/>
              </p:cNvSpPr>
              <p:nvPr userDrawn="1"/>
            </p:nvSpPr>
            <p:spPr bwMode="auto">
              <a:xfrm>
                <a:off x="5719763" y="3905417"/>
                <a:ext cx="1069975" cy="165100"/>
              </a:xfrm>
              <a:custGeom>
                <a:avLst/>
                <a:gdLst>
                  <a:gd name="T0" fmla="*/ 1348 w 1348"/>
                  <a:gd name="T1" fmla="*/ 206 h 210"/>
                  <a:gd name="T2" fmla="*/ 1348 w 1348"/>
                  <a:gd name="T3" fmla="*/ 206 h 210"/>
                  <a:gd name="T4" fmla="*/ 1263 w 1348"/>
                  <a:gd name="T5" fmla="*/ 209 h 210"/>
                  <a:gd name="T6" fmla="*/ 1176 w 1348"/>
                  <a:gd name="T7" fmla="*/ 210 h 210"/>
                  <a:gd name="T8" fmla="*/ 1091 w 1348"/>
                  <a:gd name="T9" fmla="*/ 210 h 210"/>
                  <a:gd name="T10" fmla="*/ 1005 w 1348"/>
                  <a:gd name="T11" fmla="*/ 206 h 210"/>
                  <a:gd name="T12" fmla="*/ 1005 w 1348"/>
                  <a:gd name="T13" fmla="*/ 206 h 210"/>
                  <a:gd name="T14" fmla="*/ 919 w 1348"/>
                  <a:gd name="T15" fmla="*/ 203 h 210"/>
                  <a:gd name="T16" fmla="*/ 833 w 1348"/>
                  <a:gd name="T17" fmla="*/ 196 h 210"/>
                  <a:gd name="T18" fmla="*/ 748 w 1348"/>
                  <a:gd name="T19" fmla="*/ 188 h 210"/>
                  <a:gd name="T20" fmla="*/ 663 w 1348"/>
                  <a:gd name="T21" fmla="*/ 177 h 210"/>
                  <a:gd name="T22" fmla="*/ 663 w 1348"/>
                  <a:gd name="T23" fmla="*/ 177 h 210"/>
                  <a:gd name="T24" fmla="*/ 577 w 1348"/>
                  <a:gd name="T25" fmla="*/ 165 h 210"/>
                  <a:gd name="T26" fmla="*/ 492 w 1348"/>
                  <a:gd name="T27" fmla="*/ 151 h 210"/>
                  <a:gd name="T28" fmla="*/ 408 w 1348"/>
                  <a:gd name="T29" fmla="*/ 134 h 210"/>
                  <a:gd name="T30" fmla="*/ 367 w 1348"/>
                  <a:gd name="T31" fmla="*/ 123 h 210"/>
                  <a:gd name="T32" fmla="*/ 324 w 1348"/>
                  <a:gd name="T33" fmla="*/ 113 h 210"/>
                  <a:gd name="T34" fmla="*/ 324 w 1348"/>
                  <a:gd name="T35" fmla="*/ 113 h 210"/>
                  <a:gd name="T36" fmla="*/ 283 w 1348"/>
                  <a:gd name="T37" fmla="*/ 103 h 210"/>
                  <a:gd name="T38" fmla="*/ 241 w 1348"/>
                  <a:gd name="T39" fmla="*/ 90 h 210"/>
                  <a:gd name="T40" fmla="*/ 201 w 1348"/>
                  <a:gd name="T41" fmla="*/ 77 h 210"/>
                  <a:gd name="T42" fmla="*/ 159 w 1348"/>
                  <a:gd name="T43" fmla="*/ 65 h 210"/>
                  <a:gd name="T44" fmla="*/ 119 w 1348"/>
                  <a:gd name="T45" fmla="*/ 50 h 210"/>
                  <a:gd name="T46" fmla="*/ 79 w 1348"/>
                  <a:gd name="T47" fmla="*/ 33 h 210"/>
                  <a:gd name="T48" fmla="*/ 40 w 1348"/>
                  <a:gd name="T49" fmla="*/ 17 h 210"/>
                  <a:gd name="T50" fmla="*/ 0 w 1348"/>
                  <a:gd name="T51" fmla="*/ 0 h 210"/>
                  <a:gd name="T52" fmla="*/ 0 w 1348"/>
                  <a:gd name="T53" fmla="*/ 0 h 210"/>
                  <a:gd name="T54" fmla="*/ 41 w 1348"/>
                  <a:gd name="T55" fmla="*/ 14 h 210"/>
                  <a:gd name="T56" fmla="*/ 81 w 1348"/>
                  <a:gd name="T57" fmla="*/ 28 h 210"/>
                  <a:gd name="T58" fmla="*/ 122 w 1348"/>
                  <a:gd name="T59" fmla="*/ 40 h 210"/>
                  <a:gd name="T60" fmla="*/ 163 w 1348"/>
                  <a:gd name="T61" fmla="*/ 52 h 210"/>
                  <a:gd name="T62" fmla="*/ 246 w 1348"/>
                  <a:gd name="T63" fmla="*/ 75 h 210"/>
                  <a:gd name="T64" fmla="*/ 329 w 1348"/>
                  <a:gd name="T65" fmla="*/ 95 h 210"/>
                  <a:gd name="T66" fmla="*/ 329 w 1348"/>
                  <a:gd name="T67" fmla="*/ 95 h 210"/>
                  <a:gd name="T68" fmla="*/ 413 w 1348"/>
                  <a:gd name="T69" fmla="*/ 112 h 210"/>
                  <a:gd name="T70" fmla="*/ 497 w 1348"/>
                  <a:gd name="T71" fmla="*/ 127 h 210"/>
                  <a:gd name="T72" fmla="*/ 581 w 1348"/>
                  <a:gd name="T73" fmla="*/ 141 h 210"/>
                  <a:gd name="T74" fmla="*/ 666 w 1348"/>
                  <a:gd name="T75" fmla="*/ 153 h 210"/>
                  <a:gd name="T76" fmla="*/ 666 w 1348"/>
                  <a:gd name="T77" fmla="*/ 153 h 210"/>
                  <a:gd name="T78" fmla="*/ 750 w 1348"/>
                  <a:gd name="T79" fmla="*/ 164 h 210"/>
                  <a:gd name="T80" fmla="*/ 835 w 1348"/>
                  <a:gd name="T81" fmla="*/ 173 h 210"/>
                  <a:gd name="T82" fmla="*/ 921 w 1348"/>
                  <a:gd name="T83" fmla="*/ 181 h 210"/>
                  <a:gd name="T84" fmla="*/ 1006 w 1348"/>
                  <a:gd name="T85" fmla="*/ 187 h 210"/>
                  <a:gd name="T86" fmla="*/ 1006 w 1348"/>
                  <a:gd name="T87" fmla="*/ 187 h 210"/>
                  <a:gd name="T88" fmla="*/ 1091 w 1348"/>
                  <a:gd name="T89" fmla="*/ 192 h 210"/>
                  <a:gd name="T90" fmla="*/ 1177 w 1348"/>
                  <a:gd name="T91" fmla="*/ 198 h 210"/>
                  <a:gd name="T92" fmla="*/ 1348 w 1348"/>
                  <a:gd name="T93" fmla="*/ 206 h 210"/>
                  <a:gd name="T94" fmla="*/ 1348 w 1348"/>
                  <a:gd name="T95" fmla="*/ 2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48" h="210">
                    <a:moveTo>
                      <a:pt x="1348" y="206"/>
                    </a:moveTo>
                    <a:lnTo>
                      <a:pt x="1348" y="206"/>
                    </a:lnTo>
                    <a:lnTo>
                      <a:pt x="1263" y="209"/>
                    </a:lnTo>
                    <a:lnTo>
                      <a:pt x="1176" y="210"/>
                    </a:lnTo>
                    <a:lnTo>
                      <a:pt x="1091" y="210"/>
                    </a:lnTo>
                    <a:lnTo>
                      <a:pt x="1005" y="206"/>
                    </a:lnTo>
                    <a:lnTo>
                      <a:pt x="1005" y="206"/>
                    </a:lnTo>
                    <a:lnTo>
                      <a:pt x="919" y="203"/>
                    </a:lnTo>
                    <a:lnTo>
                      <a:pt x="833" y="196"/>
                    </a:lnTo>
                    <a:lnTo>
                      <a:pt x="748" y="188"/>
                    </a:lnTo>
                    <a:lnTo>
                      <a:pt x="663" y="177"/>
                    </a:lnTo>
                    <a:lnTo>
                      <a:pt x="663" y="177"/>
                    </a:lnTo>
                    <a:lnTo>
                      <a:pt x="577" y="165"/>
                    </a:lnTo>
                    <a:lnTo>
                      <a:pt x="492" y="151"/>
                    </a:lnTo>
                    <a:lnTo>
                      <a:pt x="408" y="134"/>
                    </a:lnTo>
                    <a:lnTo>
                      <a:pt x="367" y="123"/>
                    </a:lnTo>
                    <a:lnTo>
                      <a:pt x="324" y="113"/>
                    </a:lnTo>
                    <a:lnTo>
                      <a:pt x="324" y="113"/>
                    </a:lnTo>
                    <a:lnTo>
                      <a:pt x="283" y="103"/>
                    </a:lnTo>
                    <a:lnTo>
                      <a:pt x="241" y="90"/>
                    </a:lnTo>
                    <a:lnTo>
                      <a:pt x="201" y="77"/>
                    </a:lnTo>
                    <a:lnTo>
                      <a:pt x="159" y="65"/>
                    </a:lnTo>
                    <a:lnTo>
                      <a:pt x="119" y="50"/>
                    </a:lnTo>
                    <a:lnTo>
                      <a:pt x="79" y="33"/>
                    </a:lnTo>
                    <a:lnTo>
                      <a:pt x="40" y="17"/>
                    </a:lnTo>
                    <a:lnTo>
                      <a:pt x="0" y="0"/>
                    </a:lnTo>
                    <a:lnTo>
                      <a:pt x="0" y="0"/>
                    </a:lnTo>
                    <a:lnTo>
                      <a:pt x="41" y="14"/>
                    </a:lnTo>
                    <a:lnTo>
                      <a:pt x="81" y="28"/>
                    </a:lnTo>
                    <a:lnTo>
                      <a:pt x="122" y="40"/>
                    </a:lnTo>
                    <a:lnTo>
                      <a:pt x="163" y="52"/>
                    </a:lnTo>
                    <a:lnTo>
                      <a:pt x="246" y="75"/>
                    </a:lnTo>
                    <a:lnTo>
                      <a:pt x="329" y="95"/>
                    </a:lnTo>
                    <a:lnTo>
                      <a:pt x="329" y="95"/>
                    </a:lnTo>
                    <a:lnTo>
                      <a:pt x="413" y="112"/>
                    </a:lnTo>
                    <a:lnTo>
                      <a:pt x="497" y="127"/>
                    </a:lnTo>
                    <a:lnTo>
                      <a:pt x="581" y="141"/>
                    </a:lnTo>
                    <a:lnTo>
                      <a:pt x="666" y="153"/>
                    </a:lnTo>
                    <a:lnTo>
                      <a:pt x="666" y="153"/>
                    </a:lnTo>
                    <a:lnTo>
                      <a:pt x="750" y="164"/>
                    </a:lnTo>
                    <a:lnTo>
                      <a:pt x="835" y="173"/>
                    </a:lnTo>
                    <a:lnTo>
                      <a:pt x="921" y="181"/>
                    </a:lnTo>
                    <a:lnTo>
                      <a:pt x="1006" y="187"/>
                    </a:lnTo>
                    <a:lnTo>
                      <a:pt x="1006" y="187"/>
                    </a:lnTo>
                    <a:lnTo>
                      <a:pt x="1091" y="192"/>
                    </a:lnTo>
                    <a:lnTo>
                      <a:pt x="1177" y="198"/>
                    </a:lnTo>
                    <a:lnTo>
                      <a:pt x="1348" y="206"/>
                    </a:lnTo>
                    <a:lnTo>
                      <a:pt x="1348" y="206"/>
                    </a:lnTo>
                    <a:close/>
                  </a:path>
                </a:pathLst>
              </a:custGeom>
              <a:solidFill>
                <a:srgbClr val="EAE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31">
              <a:extLst>
                <a:ext uri="{FF2B5EF4-FFF2-40B4-BE49-F238E27FC236}">
                  <a16:creationId xmlns:a16="http://schemas.microsoft.com/office/drawing/2014/main" id="{055A4F85-B7E4-4B83-9B27-8994F58194D3}"/>
                </a:ext>
              </a:extLst>
            </p:cNvPr>
            <p:cNvSpPr>
              <a:spLocks/>
            </p:cNvSpPr>
            <p:nvPr userDrawn="1"/>
          </p:nvSpPr>
          <p:spPr bwMode="auto">
            <a:xfrm>
              <a:off x="4211565" y="3933056"/>
              <a:ext cx="711000" cy="711000"/>
            </a:xfrm>
            <a:custGeom>
              <a:avLst/>
              <a:gdLst>
                <a:gd name="T0" fmla="*/ 1600 w 1600"/>
                <a:gd name="T1" fmla="*/ 800 h 1600"/>
                <a:gd name="T2" fmla="*/ 800 w 1600"/>
                <a:gd name="T3" fmla="*/ 1600 h 1600"/>
                <a:gd name="T4" fmla="*/ 0 w 1600"/>
                <a:gd name="T5" fmla="*/ 800 h 1600"/>
                <a:gd name="T6" fmla="*/ 0 w 1600"/>
                <a:gd name="T7" fmla="*/ 800 h 1600"/>
                <a:gd name="T8" fmla="*/ 800 w 1600"/>
                <a:gd name="T9" fmla="*/ 0 h 1600"/>
                <a:gd name="T10" fmla="*/ 1600 w 1600"/>
                <a:gd name="T11" fmla="*/ 800 h 1600"/>
              </a:gdLst>
              <a:ahLst/>
              <a:cxnLst>
                <a:cxn ang="0">
                  <a:pos x="T0" y="T1"/>
                </a:cxn>
                <a:cxn ang="0">
                  <a:pos x="T2" y="T3"/>
                </a:cxn>
                <a:cxn ang="0">
                  <a:pos x="T4" y="T5"/>
                </a:cxn>
                <a:cxn ang="0">
                  <a:pos x="T6" y="T7"/>
                </a:cxn>
                <a:cxn ang="0">
                  <a:pos x="T8" y="T9"/>
                </a:cxn>
                <a:cxn ang="0">
                  <a:pos x="T10" y="T11"/>
                </a:cxn>
              </a:cxnLst>
              <a:rect l="0" t="0" r="r" b="b"/>
              <a:pathLst>
                <a:path w="1600" h="1600">
                  <a:moveTo>
                    <a:pt x="1600" y="800"/>
                  </a:moveTo>
                  <a:cubicBezTo>
                    <a:pt x="1600" y="1240"/>
                    <a:pt x="1240" y="1600"/>
                    <a:pt x="800" y="1600"/>
                  </a:cubicBezTo>
                  <a:cubicBezTo>
                    <a:pt x="360" y="1600"/>
                    <a:pt x="0" y="1240"/>
                    <a:pt x="0" y="800"/>
                  </a:cubicBezTo>
                  <a:cubicBezTo>
                    <a:pt x="0" y="800"/>
                    <a:pt x="0" y="800"/>
                    <a:pt x="0" y="800"/>
                  </a:cubicBezTo>
                  <a:cubicBezTo>
                    <a:pt x="0" y="360"/>
                    <a:pt x="360" y="0"/>
                    <a:pt x="800" y="0"/>
                  </a:cubicBezTo>
                  <a:cubicBezTo>
                    <a:pt x="1240" y="0"/>
                    <a:pt x="1600" y="360"/>
                    <a:pt x="1600" y="800"/>
                  </a:cubicBez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44">
              <a:extLst>
                <a:ext uri="{FF2B5EF4-FFF2-40B4-BE49-F238E27FC236}">
                  <a16:creationId xmlns:a16="http://schemas.microsoft.com/office/drawing/2014/main" id="{592275C5-12B7-4E60-B6C2-645A225F3B74}"/>
                </a:ext>
              </a:extLst>
            </p:cNvPr>
            <p:cNvSpPr>
              <a:spLocks/>
            </p:cNvSpPr>
            <p:nvPr userDrawn="1"/>
          </p:nvSpPr>
          <p:spPr bwMode="auto">
            <a:xfrm>
              <a:off x="2057500" y="5125377"/>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0 w 1600"/>
                <a:gd name="T9" fmla="*/ 800 h 1600"/>
                <a:gd name="T10" fmla="*/ 800 w 1600"/>
                <a:gd name="T11" fmla="*/ 0 h 1600"/>
                <a:gd name="T12" fmla="*/ 800 w 1600"/>
                <a:gd name="T13" fmla="*/ 0 h 1600"/>
                <a:gd name="T14" fmla="*/ 1600 w 1600"/>
                <a:gd name="T15" fmla="*/ 800 h 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FA75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extLst>
                <a:ext uri="{FF2B5EF4-FFF2-40B4-BE49-F238E27FC236}">
                  <a16:creationId xmlns:a16="http://schemas.microsoft.com/office/drawing/2014/main" id="{75CC21F6-E86F-4D24-9A1F-22006F79CBF8}"/>
                </a:ext>
              </a:extLst>
            </p:cNvPr>
            <p:cNvSpPr>
              <a:spLocks/>
            </p:cNvSpPr>
            <p:nvPr userDrawn="1"/>
          </p:nvSpPr>
          <p:spPr bwMode="auto">
            <a:xfrm>
              <a:off x="6372326" y="5139664"/>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800 w 1600"/>
                <a:gd name="T9" fmla="*/ 0 h 1600"/>
                <a:gd name="T10" fmla="*/ 800 w 1600"/>
                <a:gd name="T11" fmla="*/ 0 h 1600"/>
                <a:gd name="T12" fmla="*/ 1600 w 1600"/>
                <a:gd name="T13" fmla="*/ 800 h 1600"/>
              </a:gdLst>
              <a:ahLst/>
              <a:cxnLst>
                <a:cxn ang="0">
                  <a:pos x="T0" y="T1"/>
                </a:cxn>
                <a:cxn ang="0">
                  <a:pos x="T2" y="T3"/>
                </a:cxn>
                <a:cxn ang="0">
                  <a:pos x="T4" y="T5"/>
                </a:cxn>
                <a:cxn ang="0">
                  <a:pos x="T6" y="T7"/>
                </a:cxn>
                <a:cxn ang="0">
                  <a:pos x="T8" y="T9"/>
                </a:cxn>
                <a:cxn ang="0">
                  <a:pos x="T10" y="T11"/>
                </a:cxn>
                <a:cxn ang="0">
                  <a:pos x="T12" y="T13"/>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6">
              <a:extLst>
                <a:ext uri="{FF2B5EF4-FFF2-40B4-BE49-F238E27FC236}">
                  <a16:creationId xmlns:a16="http://schemas.microsoft.com/office/drawing/2014/main" id="{9F7AD20C-078E-473D-8C5C-A22542F46050}"/>
                </a:ext>
              </a:extLst>
            </p:cNvPr>
            <p:cNvSpPr>
              <a:spLocks/>
            </p:cNvSpPr>
            <p:nvPr userDrawn="1"/>
          </p:nvSpPr>
          <p:spPr bwMode="auto">
            <a:xfrm>
              <a:off x="2874729" y="4253493"/>
              <a:ext cx="711000" cy="711000"/>
            </a:xfrm>
            <a:custGeom>
              <a:avLst/>
              <a:gdLst>
                <a:gd name="T0" fmla="*/ 1600 w 1600"/>
                <a:gd name="T1" fmla="*/ 800 h 1600"/>
                <a:gd name="T2" fmla="*/ 800 w 1600"/>
                <a:gd name="T3" fmla="*/ 1600 h 1600"/>
                <a:gd name="T4" fmla="*/ 800 w 1600"/>
                <a:gd name="T5" fmla="*/ 1600 h 1600"/>
                <a:gd name="T6" fmla="*/ 0 w 1600"/>
                <a:gd name="T7" fmla="*/ 800 h 1600"/>
                <a:gd name="T8" fmla="*/ 800 w 1600"/>
                <a:gd name="T9" fmla="*/ 0 h 1600"/>
                <a:gd name="T10" fmla="*/ 800 w 1600"/>
                <a:gd name="T11" fmla="*/ 0 h 1600"/>
                <a:gd name="T12" fmla="*/ 1600 w 1600"/>
                <a:gd name="T13" fmla="*/ 800 h 1600"/>
              </a:gdLst>
              <a:ahLst/>
              <a:cxnLst>
                <a:cxn ang="0">
                  <a:pos x="T0" y="T1"/>
                </a:cxn>
                <a:cxn ang="0">
                  <a:pos x="T2" y="T3"/>
                </a:cxn>
                <a:cxn ang="0">
                  <a:pos x="T4" y="T5"/>
                </a:cxn>
                <a:cxn ang="0">
                  <a:pos x="T6" y="T7"/>
                </a:cxn>
                <a:cxn ang="0">
                  <a:pos x="T8" y="T9"/>
                </a:cxn>
                <a:cxn ang="0">
                  <a:pos x="T10" y="T11"/>
                </a:cxn>
                <a:cxn ang="0">
                  <a:pos x="T12" y="T13"/>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360"/>
                    <a:pt x="360" y="0"/>
                    <a:pt x="800" y="0"/>
                  </a:cubicBezTo>
                  <a:cubicBezTo>
                    <a:pt x="800" y="0"/>
                    <a:pt x="800" y="0"/>
                    <a:pt x="800" y="0"/>
                  </a:cubicBezTo>
                  <a:cubicBezTo>
                    <a:pt x="1240" y="0"/>
                    <a:pt x="1600" y="360"/>
                    <a:pt x="1600" y="800"/>
                  </a:cubicBez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A5FCD8C0-4669-4661-9227-02C6FF3CF5F1}"/>
                </a:ext>
              </a:extLst>
            </p:cNvPr>
            <p:cNvSpPr>
              <a:spLocks/>
            </p:cNvSpPr>
            <p:nvPr userDrawn="1"/>
          </p:nvSpPr>
          <p:spPr bwMode="auto">
            <a:xfrm>
              <a:off x="5548406" y="4319071"/>
              <a:ext cx="711001" cy="710995"/>
            </a:xfrm>
            <a:custGeom>
              <a:avLst/>
              <a:gdLst>
                <a:gd name="T0" fmla="*/ 1600 w 1600"/>
                <a:gd name="T1" fmla="*/ 800 h 1600"/>
                <a:gd name="T2" fmla="*/ 800 w 1600"/>
                <a:gd name="T3" fmla="*/ 1600 h 1600"/>
                <a:gd name="T4" fmla="*/ 800 w 1600"/>
                <a:gd name="T5" fmla="*/ 1600 h 1600"/>
                <a:gd name="T6" fmla="*/ 0 w 1600"/>
                <a:gd name="T7" fmla="*/ 800 h 1600"/>
                <a:gd name="T8" fmla="*/ 0 w 1600"/>
                <a:gd name="T9" fmla="*/ 800 h 1600"/>
                <a:gd name="T10" fmla="*/ 800 w 1600"/>
                <a:gd name="T11" fmla="*/ 0 h 1600"/>
                <a:gd name="T12" fmla="*/ 800 w 1600"/>
                <a:gd name="T13" fmla="*/ 0 h 1600"/>
                <a:gd name="T14" fmla="*/ 1600 w 1600"/>
                <a:gd name="T15" fmla="*/ 800 h 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0" h="1600">
                  <a:moveTo>
                    <a:pt x="1600" y="800"/>
                  </a:moveTo>
                  <a:cubicBezTo>
                    <a:pt x="1600" y="1240"/>
                    <a:pt x="1240" y="1600"/>
                    <a:pt x="800" y="1600"/>
                  </a:cubicBezTo>
                  <a:cubicBezTo>
                    <a:pt x="800" y="1600"/>
                    <a:pt x="800" y="1600"/>
                    <a:pt x="800" y="1600"/>
                  </a:cubicBezTo>
                  <a:cubicBezTo>
                    <a:pt x="360" y="1600"/>
                    <a:pt x="0" y="1240"/>
                    <a:pt x="0" y="800"/>
                  </a:cubicBezTo>
                  <a:cubicBezTo>
                    <a:pt x="0" y="800"/>
                    <a:pt x="0" y="800"/>
                    <a:pt x="0" y="800"/>
                  </a:cubicBezTo>
                  <a:cubicBezTo>
                    <a:pt x="0" y="360"/>
                    <a:pt x="360" y="0"/>
                    <a:pt x="800" y="0"/>
                  </a:cubicBezTo>
                  <a:cubicBezTo>
                    <a:pt x="800" y="0"/>
                    <a:pt x="800" y="0"/>
                    <a:pt x="800" y="0"/>
                  </a:cubicBezTo>
                  <a:cubicBezTo>
                    <a:pt x="1240" y="0"/>
                    <a:pt x="1600" y="360"/>
                    <a:pt x="1600" y="800"/>
                  </a:cubicBez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1117" y="4411372"/>
              <a:ext cx="747959" cy="517280"/>
            </a:xfrm>
            <a:prstGeom prst="rect">
              <a:avLst/>
            </a:prstGeom>
          </p:spPr>
        </p:pic>
        <p:pic>
          <p:nvPicPr>
            <p:cNvPr id="30" name="圖片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27868" y="5172423"/>
              <a:ext cx="933521" cy="645613"/>
            </a:xfrm>
            <a:prstGeom prst="rect">
              <a:avLst/>
            </a:prstGeom>
          </p:spPr>
        </p:pic>
        <p:pic>
          <p:nvPicPr>
            <p:cNvPr id="31" name="圖片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9784" y="5200080"/>
              <a:ext cx="825507" cy="570911"/>
            </a:xfrm>
            <a:prstGeom prst="rect">
              <a:avLst/>
            </a:prstGeom>
          </p:spPr>
        </p:pic>
        <p:pic>
          <p:nvPicPr>
            <p:cNvPr id="32" name="圖片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80291" y="4023025"/>
              <a:ext cx="773987" cy="535281"/>
            </a:xfrm>
            <a:prstGeom prst="rect">
              <a:avLst/>
            </a:prstGeom>
          </p:spPr>
        </p:pic>
        <p:pic>
          <p:nvPicPr>
            <p:cNvPr id="33" name="圖片 3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84160" y="4358722"/>
              <a:ext cx="801569" cy="554356"/>
            </a:xfrm>
            <a:prstGeom prst="rect">
              <a:avLst/>
            </a:prstGeom>
          </p:spPr>
        </p:pic>
      </p:gr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Slide Number Placeholder 5"/>
          <p:cNvSpPr>
            <a:spLocks noGrp="1"/>
          </p:cNvSpPr>
          <p:nvPr>
            <p:ph type="sldNum" sz="quarter" idx="12"/>
          </p:nvPr>
        </p:nvSpPr>
        <p:spPr>
          <a:xfrm>
            <a:off x="11281917" y="6247810"/>
            <a:ext cx="670560" cy="502920"/>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E61B0D-156A-4A2C-BF27-39DBEA86C5E9}" type="slidenum">
              <a:rPr kumimoji="0" lang="zh-TW" altLang="en-US" sz="1200" b="0" i="0" u="none" strike="noStrike" kern="1200" cap="none" spc="0" normalizeH="0" baseline="0" noProof="0" smtClean="0">
                <a:ln>
                  <a:noFill/>
                </a:ln>
                <a:solidFill>
                  <a:prstClr val="white"/>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35" name="文字方塊 34"/>
          <p:cNvSpPr txBox="1"/>
          <p:nvPr userDrawn="1"/>
        </p:nvSpPr>
        <p:spPr>
          <a:xfrm>
            <a:off x="3244488" y="6470268"/>
            <a:ext cx="23391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技職傾向學生升學管道介紹</a:t>
            </a:r>
          </a:p>
        </p:txBody>
      </p:sp>
    </p:spTree>
    <p:extLst>
      <p:ext uri="{BB962C8B-B14F-4D97-AF65-F5344CB8AC3E}">
        <p14:creationId xmlns:p14="http://schemas.microsoft.com/office/powerpoint/2010/main" val="2193139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28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06060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26892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a:xfrm>
            <a:off x="2182708" y="6272784"/>
            <a:ext cx="6327648"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28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67289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37078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5457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a:xfrm>
            <a:off x="2182708" y="6272784"/>
            <a:ext cx="6327648" cy="365125"/>
          </a:xfrm>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28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98100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90799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66457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32193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25209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00271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228015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00684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08888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fld id="{87DE6118-2437-4B30-8E3C-4D2BE6020583}" type="datetimeFigureOut">
              <a:rPr lang="en-US" smtClean="0"/>
              <a:pPr/>
              <a:t>4/16/2024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0492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4/16/2024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67106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426655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4/16/2024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94239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701274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4/16/2024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09825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7DE6118-2437-4B30-8E3C-4D2BE6020583}" type="datetimeFigureOut">
              <a:rPr lang="en-US" smtClean="0"/>
              <a:pPr/>
              <a:t>4/16/2024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92389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7DE6118-2437-4B30-8E3C-4D2BE6020583}" type="datetimeFigureOut">
              <a:rPr lang="en-US" smtClean="0"/>
              <a:pPr/>
              <a:t>4/16/2024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65314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082262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4/16/2024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0477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CD44FB-CCDB-478C-86E1-3A76E0840EB4}"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021003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50C563-5E58-423D-8E1B-DD6DCBE156A9}"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635844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15CEA4-6B6E-406A-8479-DF6877BA5F23}"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7195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85520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EDE1AF-072C-417A-9F0A-ED9C20BC009F}"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06267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1C846A-D9A9-4678-97DA-20C90C7F2625}"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609119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58BEE0-9AC1-4B1A-980C-9AB5F90A5C42}"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76236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FE8C4-DFD0-4BA0-A134-88E2DEE3F74B}"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4" name="投影片編號版面配置區 3"/>
          <p:cNvSpPr>
            <a:spLocks noGrp="1"/>
          </p:cNvSpPr>
          <p:nvPr>
            <p:ph type="sldNum" sz="quarter" idx="12"/>
          </p:nvPr>
        </p:nvSpPr>
        <p:spPr>
          <a:xfrm>
            <a:off x="9343768" y="6361327"/>
            <a:ext cx="2743200" cy="365125"/>
          </a:xfrm>
        </p:spPr>
        <p:txBody>
          <a:bodyPr/>
          <a:lstStyle>
            <a:lvl1pPr>
              <a:defRPr sz="1600"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1"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6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46864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94CF87-2682-45A2-AACB-9914E51FCED2}"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861305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EF55D-8D8F-4F73-905C-5FD68AAB8457}"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30939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E668B5-2BDF-4A3F-AB17-7632A06B0E2E}"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76858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95C472-4A19-475A-BD89-F21F6A7B1521}"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3934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B93DF4-98B2-4BAC-84CC-C317524FA13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88999004-DF95-480B-B830-8B8404904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86E22488-8327-470B-925D-FE5764304C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DBE4A492-B922-427D-9D45-10C93AF00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D9CA5338-8700-4164-A474-30EC9B3629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09596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B9BE1F-87EF-4758-A7F6-8C397966204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C14BEEA-85A2-4F68-A0B0-046FEC22158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AB50C0F-4E5A-4C4A-A589-161C60BB6D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4DC77B59-172F-4498-8968-CF3F184D2F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E468C4C1-A2B0-417C-B917-079244DCA5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0938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757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CF7FED-D7CF-4977-A42E-0C8DD69A5A4E}"/>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E778ECD3-4BCC-4A58-A9E3-2491929A57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C194A069-1812-4CBF-AD11-B246B95F4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51E119CA-5E12-44F9-A827-810EF8E9D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A33765F2-CAEB-428B-900C-98BE09617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42892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381F99-819A-421D-B65D-7317792E631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75DCE5B-5EDC-4C9D-AE16-EB9F1C7C9619}"/>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0CA92F10-C1FB-4333-8A05-E7504C90F500}"/>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B98349A3-E404-4289-B0E3-2F7F603685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a:extLst>
              <a:ext uri="{FF2B5EF4-FFF2-40B4-BE49-F238E27FC236}">
                <a16:creationId xmlns:a16="http://schemas.microsoft.com/office/drawing/2014/main" id="{B005F728-F1D1-4EF7-ADA2-9D827F9441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a:extLst>
              <a:ext uri="{FF2B5EF4-FFF2-40B4-BE49-F238E27FC236}">
                <a16:creationId xmlns:a16="http://schemas.microsoft.com/office/drawing/2014/main" id="{FC7036D6-65D2-4EEA-93EB-F7C45CEC31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70665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EBDC40-7522-414B-B160-CB557817B6A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F9A784D-F381-498D-AFD2-14E3FD97D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0679DF43-E7DF-4ECC-9501-2D805060CB5B}"/>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5A5FE50-1994-4803-A45F-F4DA93D850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1861507A-5DA6-4689-90C4-A36289D83137}"/>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996DD2DA-9A7B-4103-8D88-5DAB662B5C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8" name="頁尾版面配置區 7">
            <a:extLst>
              <a:ext uri="{FF2B5EF4-FFF2-40B4-BE49-F238E27FC236}">
                <a16:creationId xmlns:a16="http://schemas.microsoft.com/office/drawing/2014/main" id="{0132DD18-C641-442D-9ED7-2659E14D7F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9" name="投影片編號版面配置區 8">
            <a:extLst>
              <a:ext uri="{FF2B5EF4-FFF2-40B4-BE49-F238E27FC236}">
                <a16:creationId xmlns:a16="http://schemas.microsoft.com/office/drawing/2014/main" id="{02774C01-CE10-4693-875F-0AB32B5F5D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74361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9336DA-1682-4FDE-8C10-68437834AB0B}"/>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61A5B44-C618-48E0-B57A-25BA6AED30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頁尾版面配置區 3">
            <a:extLst>
              <a:ext uri="{FF2B5EF4-FFF2-40B4-BE49-F238E27FC236}">
                <a16:creationId xmlns:a16="http://schemas.microsoft.com/office/drawing/2014/main" id="{B6E57F6B-B1AA-4728-9C76-E98FF30A44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投影片編號版面配置區 4">
            <a:extLst>
              <a:ext uri="{FF2B5EF4-FFF2-40B4-BE49-F238E27FC236}">
                <a16:creationId xmlns:a16="http://schemas.microsoft.com/office/drawing/2014/main" id="{F95BFDA2-6267-400E-B849-A23CDDFC80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22661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3FA068AD-11B2-4A14-9B47-ED4611AB0B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3" name="頁尾版面配置區 2">
            <a:extLst>
              <a:ext uri="{FF2B5EF4-FFF2-40B4-BE49-F238E27FC236}">
                <a16:creationId xmlns:a16="http://schemas.microsoft.com/office/drawing/2014/main" id="{2BAFFCFE-DF25-4BDE-8979-FF3C2A8B8D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4" name="投影片編號版面配置區 3">
            <a:extLst>
              <a:ext uri="{FF2B5EF4-FFF2-40B4-BE49-F238E27FC236}">
                <a16:creationId xmlns:a16="http://schemas.microsoft.com/office/drawing/2014/main" id="{E1E06108-7224-447E-9C30-1CCE016622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503128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1CF7EB-2656-4961-BE6E-BE97ACBE448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205A2BEC-3B44-490D-9CFB-DFE33D1CD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1BE0CA1F-46C6-4AB6-97E8-EC0EBF3A0A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773EB758-53A9-4A09-9CDB-6DE8F9999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a:extLst>
              <a:ext uri="{FF2B5EF4-FFF2-40B4-BE49-F238E27FC236}">
                <a16:creationId xmlns:a16="http://schemas.microsoft.com/office/drawing/2014/main" id="{CC0735E0-6808-4AD3-8534-089CCA8F64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a:extLst>
              <a:ext uri="{FF2B5EF4-FFF2-40B4-BE49-F238E27FC236}">
                <a16:creationId xmlns:a16="http://schemas.microsoft.com/office/drawing/2014/main" id="{7BB93A6D-9EA7-4D30-95D4-C4AC71AB8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63317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2C7E5B-1FA7-423C-ACC9-507D1ACDD9A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BCEAFE5A-0A13-4A25-AC2A-E1106915A9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80F4E410-7F2A-4456-B0C2-17EAD6421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04C725C6-9494-4C3D-91D2-21E4F7697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a:extLst>
              <a:ext uri="{FF2B5EF4-FFF2-40B4-BE49-F238E27FC236}">
                <a16:creationId xmlns:a16="http://schemas.microsoft.com/office/drawing/2014/main" id="{FD0AEF94-88AD-49AF-8325-6F584F53EE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a:extLst>
              <a:ext uri="{FF2B5EF4-FFF2-40B4-BE49-F238E27FC236}">
                <a16:creationId xmlns:a16="http://schemas.microsoft.com/office/drawing/2014/main" id="{1207DF22-ADBB-4E5A-9A91-9F11E97C31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6574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9B03FD-656A-4C88-AE9D-EAE88DC7C69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8A6F525F-A297-4320-9AEE-23FFE95DD2F0}"/>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AF0224D-C7AF-4F84-BE90-436EBDA31D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467CAC2A-3764-46C7-AD4C-6CFE8B1E19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F2973DAD-9DD8-4034-873E-8250F5F75D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42499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C900E26-B5F5-4ADE-9CDF-D43843C2DB6C}"/>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EBE3A2D-17E8-484D-BB34-014DEF3C5A5D}"/>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B0CBEE5-0D91-44C3-ADFF-0AE8270C88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2CEB8E92-00B9-4349-A64F-00FE6D710C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C631B8E4-C6A1-44C8-B18B-D9700A411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964630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CD44FB-CCDB-478C-86E1-3A76E0840EB4}"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22706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1021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50C563-5E58-423D-8E1B-DD6DCBE156A9}"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30681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15CEA4-6B6E-406A-8479-DF6877BA5F23}"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32653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EDE1AF-072C-417A-9F0A-ED9C20BC009F}"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642699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1C846A-D9A9-4678-97DA-20C90C7F2625}"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747626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58BEE0-9AC1-4B1A-980C-9AB5F90A5C42}"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93091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FE8C4-DFD0-4BA0-A134-88E2DEE3F74B}"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4" name="投影片編號版面配置區 3"/>
          <p:cNvSpPr>
            <a:spLocks noGrp="1"/>
          </p:cNvSpPr>
          <p:nvPr>
            <p:ph type="sldNum" sz="quarter" idx="12"/>
          </p:nvPr>
        </p:nvSpPr>
        <p:spPr>
          <a:xfrm>
            <a:off x="9343768" y="6361327"/>
            <a:ext cx="2743200" cy="365125"/>
          </a:xfrm>
        </p:spPr>
        <p:txBody>
          <a:bodyPr/>
          <a:lstStyle>
            <a:lvl1pPr>
              <a:defRPr sz="1600"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1"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6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689318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94CF87-2682-45A2-AACB-9914E51FCED2}"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20730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EF55D-8D8F-4F73-905C-5FD68AAB8457}"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81856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E668B5-2BDF-4A3F-AB17-7632A06B0E2E}"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949632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95C472-4A19-475A-BD89-F21F6A7B1521}"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68844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70321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7CD44FB-CCDB-478C-86E1-3A76E0840EB4}"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149107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50C563-5E58-423D-8E1B-DD6DCBE156A9}"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35624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15CEA4-6B6E-406A-8479-DF6877BA5F23}"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8840421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EDE1AF-072C-417A-9F0A-ED9C20BC009F}"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28804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1C846A-D9A9-4678-97DA-20C90C7F2625}"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8" name="頁尾版面配置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49824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58BEE0-9AC1-4B1A-980C-9AB5F90A5C42}"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4" name="頁尾版面配置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669135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FE8C4-DFD0-4BA0-A134-88E2DEE3F74B}"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3" name="頁尾版面配置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4" name="投影片編號版面配置區 3"/>
          <p:cNvSpPr>
            <a:spLocks noGrp="1"/>
          </p:cNvSpPr>
          <p:nvPr>
            <p:ph type="sldNum" sz="quarter" idx="12"/>
          </p:nvPr>
        </p:nvSpPr>
        <p:spPr>
          <a:xfrm>
            <a:off x="9343768" y="6361327"/>
            <a:ext cx="2743200" cy="365125"/>
          </a:xfrm>
        </p:spPr>
        <p:txBody>
          <a:bodyPr/>
          <a:lstStyle>
            <a:lvl1pPr>
              <a:defRPr sz="1600"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1"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6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3434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94CF87-2682-45A2-AACB-9914E51FCED2}"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226589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EF55D-8D8F-4F73-905C-5FD68AAB8457}"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頁尾版面配置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97328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E668B5-2BDF-4A3F-AB17-7632A06B0E2E}"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7831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6559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95C472-4A19-475A-BD89-F21F6A7B1521}"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63712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838189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2558162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4121588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5827494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8" name="Footer Placeholder 7"/>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9" name="Slide Number Placeholder 8"/>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8589004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Footer Placeholder 3"/>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Slide Number Placeholder 4"/>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168167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3" name="Footer Placeholder 2"/>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4" name="Slide Number Placeholder 3"/>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536621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1143266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pPr marL="0" marR="0" lvl="0" indent="0" algn="l" defTabSz="650230" rtl="0" eaLnBrk="1" fontAlgn="base" latinLnBrk="0" hangingPunct="1">
              <a:lnSpc>
                <a:spcPct val="100000"/>
              </a:lnSpc>
              <a:spcBef>
                <a:spcPct val="0"/>
              </a:spcBef>
              <a:spcAft>
                <a:spcPct val="0"/>
              </a:spcAft>
              <a:buClrTx/>
              <a:buSzTx/>
              <a:buFontTx/>
              <a:buNone/>
              <a:tabLst/>
              <a:defRPr/>
            </a:pPr>
            <a:fld id="{32BF82D2-7A68-459D-A996-9BDDA2518FA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650230" rtl="0" eaLnBrk="1" fontAlgn="base" latinLnBrk="0" hangingPunct="1">
                <a:lnSpc>
                  <a:spcPct val="100000"/>
                </a:lnSpc>
                <a:spcBef>
                  <a:spcPct val="0"/>
                </a:spcBef>
                <a:spcAft>
                  <a:spcPct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650230" rtl="0" eaLnBrk="1" fontAlgn="base" latinLnBrk="0" hangingPunct="1">
              <a:lnSpc>
                <a:spcPct val="100000"/>
              </a:lnSpc>
              <a:spcBef>
                <a:spcPct val="0"/>
              </a:spcBef>
              <a:spcAft>
                <a:spcPct val="0"/>
              </a:spcAft>
              <a:buClrTx/>
              <a:buSzTx/>
              <a:buFontTx/>
              <a:buNone/>
              <a:tabLst/>
              <a:defRPr/>
            </a:pPr>
            <a:fld id="{3E01EE5D-26FB-46D5-A381-ECFB35BF1D34}"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650230"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3990981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914400" rtl="0" eaLnBrk="1" fontAlgn="auto" latinLnBrk="1"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97279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5864469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800" b="1" kern="1200" cap="none"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23961470-106C-444D-9C26-49E1778FCDE5}" type="datetime1">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1"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47D433DB-B31C-49C9-BEC3-1A87A9E59357}"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9612060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ctr" defTabSz="914400" rtl="0" eaLnBrk="1" latinLnBrk="0" hangingPunct="1">
        <a:spcBef>
          <a:spcPct val="0"/>
        </a:spcBef>
        <a:buNone/>
        <a:defRPr sz="4000" kern="1200">
          <a:solidFill>
            <a:schemeClr val="tx1"/>
          </a:solidFill>
          <a:latin typeface="華康硬黑體 Std W7"/>
          <a:ea typeface="華康硬黑體 Std W7"/>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100" b="0" i="0" u="none" strike="noStrike" kern="1200" cap="none" spc="0" normalizeH="0" baseline="0" noProof="0" smtClean="0">
                <a:ln>
                  <a:noFill/>
                </a:ln>
                <a:solidFill>
                  <a:srgbClr val="335B74"/>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4/16/2024</a:t>
            </a:fld>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5B74"/>
              </a:solidFill>
              <a:effectLst/>
              <a:uLnTx/>
              <a:uFillTx/>
              <a:latin typeface="Trebuchet MS" panose="020B0603020202020204"/>
              <a:ea typeface="+mn-ea"/>
              <a:cs typeface="+mn-cs"/>
            </a:endParaRP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400" b="1"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1"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499629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800" b="1" kern="1200" cap="none"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7DE6118-2437-4B30-8E3C-4D2BE6020583}" type="datetimeFigureOut">
              <a:rPr lang="en-US" smtClean="0"/>
              <a:pPr/>
              <a:t>4/16/2024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525687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BA79F-C500-4F13-A4D7-7B9986AC1A8E}"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44313851"/>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0DAC505-6E9A-4CF9-A43A-80E29FF7F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D9DA6B3-857D-46B4-89B0-796DAE8EA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7D15DC6-9874-437B-8DCB-AAEE9B27FF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7238F3-D981-401A-AC0F-E36DBBDE847E}"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a:extLst>
              <a:ext uri="{FF2B5EF4-FFF2-40B4-BE49-F238E27FC236}">
                <a16:creationId xmlns:a16="http://schemas.microsoft.com/office/drawing/2014/main" id="{A59728C3-FD4B-40A8-93A5-85386FEA1B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a:extLst>
              <a:ext uri="{FF2B5EF4-FFF2-40B4-BE49-F238E27FC236}">
                <a16:creationId xmlns:a16="http://schemas.microsoft.com/office/drawing/2014/main" id="{5CBA28AC-DC69-4F56-8FD4-F8E541D64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91C29D7-0852-4DF4-A4DA-3FCCBB5C773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349851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BA79F-C500-4F13-A4D7-7B9986AC1A8E}"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49409074"/>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9ABA79F-C500-4F13-A4D7-7B9986AC1A8E}" type="datetime1">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200" b="0" i="0" u="none" strike="noStrike" kern="1200" cap="none" spc="0" normalizeH="0" baseline="0" noProof="0" smtClean="0">
                <a:ln>
                  <a:noFill/>
                </a:ln>
                <a:solidFill>
                  <a:prstClr val="white">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white">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23329280"/>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rPr>
              <a:t>2016/03/25</a:t>
            </a: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D3071C-9E9A-40AB-ABAE-B782B4D82389}"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0547274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image" Target="../media/image71.svg"/></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41.xml"/><Relationship Id="rId4" Type="http://schemas.openxmlformats.org/officeDocument/2006/relationships/image" Target="../media/image73.svg"/></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41.xml"/><Relationship Id="rId4" Type="http://schemas.openxmlformats.org/officeDocument/2006/relationships/image" Target="../media/image7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9.xml"/><Relationship Id="rId1" Type="http://schemas.openxmlformats.org/officeDocument/2006/relationships/slideLayout" Target="../slideLayouts/slideLayout41.xml"/><Relationship Id="rId4" Type="http://schemas.openxmlformats.org/officeDocument/2006/relationships/image" Target="../media/image77.svg"/></Relationships>
</file>

<file path=ppt/slides/_rels/slide1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00.xml"/><Relationship Id="rId1" Type="http://schemas.openxmlformats.org/officeDocument/2006/relationships/slideLayout" Target="../slideLayouts/slideLayout4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79.svg"/></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1.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2.xml"/><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09.xml"/><Relationship Id="rId4" Type="http://schemas.openxmlformats.org/officeDocument/2006/relationships/image" Target="../media/image84.png"/></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9.xml"/><Relationship Id="rId4" Type="http://schemas.openxmlformats.org/officeDocument/2006/relationships/image" Target="../media/image87.png"/></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9.xm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png"/><Relationship Id="rId7" Type="http://schemas.openxmlformats.org/officeDocument/2006/relationships/diagramColors" Target="../diagrams/colors13.xml"/><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39.sv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1.xml"/><Relationship Id="rId4" Type="http://schemas.openxmlformats.org/officeDocument/2006/relationships/image" Target="../media/image41.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1.xml"/><Relationship Id="rId1" Type="http://schemas.openxmlformats.org/officeDocument/2006/relationships/slideLayout" Target="../slideLayouts/slideLayout4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43.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5.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41.xml"/><Relationship Id="rId4" Type="http://schemas.openxmlformats.org/officeDocument/2006/relationships/image" Target="../media/image47.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41.xml"/><Relationship Id="rId4" Type="http://schemas.openxmlformats.org/officeDocument/2006/relationships/image" Target="../media/image49.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41.xml"/><Relationship Id="rId4" Type="http://schemas.openxmlformats.org/officeDocument/2006/relationships/image" Target="../media/image56.sv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0.xml"/><Relationship Id="rId1" Type="http://schemas.openxmlformats.org/officeDocument/2006/relationships/slideLayout" Target="../slideLayouts/slideLayout4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58.jpg"/><Relationship Id="rId7" Type="http://schemas.openxmlformats.org/officeDocument/2006/relationships/diagramColors" Target="../diagrams/colors20.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8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59.png"/><Relationship Id="rId7" Type="http://schemas.openxmlformats.org/officeDocument/2006/relationships/diagramColors" Target="../diagrams/colors21.xml"/><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openxmlformats.org/officeDocument/2006/relationships/image" Target="../media/image63.jpg"/><Relationship Id="rId4" Type="http://schemas.openxmlformats.org/officeDocument/2006/relationships/image" Target="../media/image62.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65.sv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sz="6000" dirty="0">
                <a:latin typeface="+mj-ea"/>
              </a:rPr>
              <a:t>臺北市十二年國民基本教育</a:t>
            </a:r>
            <a:br>
              <a:rPr lang="zh-TW" altLang="en-US" sz="6000" dirty="0">
                <a:latin typeface="+mj-ea"/>
              </a:rPr>
            </a:br>
            <a:r>
              <a:rPr lang="en-US" altLang="zh-TW" sz="7200" b="1" dirty="0">
                <a:latin typeface="+mj-ea"/>
              </a:rPr>
              <a:t>113</a:t>
            </a:r>
            <a:r>
              <a:rPr lang="zh-TW" altLang="en-US" sz="7200" b="1" dirty="0">
                <a:latin typeface="+mj-ea"/>
              </a:rPr>
              <a:t>學年適性入學宣導 </a:t>
            </a:r>
            <a:endParaRPr lang="zh-TW" altLang="en-US" sz="13800" b="1"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450" y="5795772"/>
            <a:ext cx="2971550" cy="1062228"/>
          </a:xfrm>
          <a:prstGeom prst="rect">
            <a:avLst/>
          </a:prstGeom>
        </p:spPr>
      </p:pic>
      <p:sp>
        <p:nvSpPr>
          <p:cNvPr id="3" name="矩形 2"/>
          <p:cNvSpPr/>
          <p:nvPr/>
        </p:nvSpPr>
        <p:spPr>
          <a:xfrm>
            <a:off x="5576343" y="5272552"/>
            <a:ext cx="3523722" cy="523220"/>
          </a:xfrm>
          <a:prstGeom prst="rect">
            <a:avLst/>
          </a:prstGeom>
        </p:spPr>
        <p:txBody>
          <a:bodyPr wrap="none">
            <a:spAutoFit/>
          </a:bodyPr>
          <a:lstStyle/>
          <a:p>
            <a:pPr lvl="0">
              <a:spcBef>
                <a:spcPct val="20000"/>
              </a:spcBef>
              <a:defRPr/>
            </a:pPr>
            <a:r>
              <a:rPr lang="zh-TW" altLang="en-US" sz="2800" b="1" kern="100" dirty="0">
                <a:solidFill>
                  <a:srgbClr val="777777"/>
                </a:solidFill>
                <a:latin typeface="Microsoft YaHei" panose="020B0503020204020204" pitchFamily="34" charset="-122"/>
                <a:ea typeface="Microsoft YaHei" panose="020B0503020204020204" pitchFamily="34" charset="-122"/>
              </a:rPr>
              <a:t>中山女高 張云棻校長</a:t>
            </a:r>
          </a:p>
        </p:txBody>
      </p:sp>
    </p:spTree>
    <p:extLst>
      <p:ext uri="{BB962C8B-B14F-4D97-AF65-F5344CB8AC3E}">
        <p14:creationId xmlns:p14="http://schemas.microsoft.com/office/powerpoint/2010/main" val="305012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7530" y="96325"/>
            <a:ext cx="10058400" cy="1294064"/>
          </a:xfrm>
        </p:spPr>
        <p:txBody>
          <a:bodyPr/>
          <a:lstStyle/>
          <a:p>
            <a:pPr algn="ct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學年度基北區免試入學方案特點</a:t>
            </a:r>
          </a:p>
        </p:txBody>
      </p:sp>
      <p:sp>
        <p:nvSpPr>
          <p:cNvPr id="3" name="矩形 2"/>
          <p:cNvSpPr/>
          <p:nvPr/>
        </p:nvSpPr>
        <p:spPr>
          <a:xfrm>
            <a:off x="2288484" y="2366085"/>
            <a:ext cx="7621127" cy="258532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685800" marR="0" lvl="0" indent="-685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54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a:t>
            </a:r>
            <a:r>
              <a:rPr kumimoji="0" lang="en-US" altLang="zh-TW" sz="5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0" lang="zh-TW" altLang="en-US" sz="5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次分發</a:t>
            </a:r>
            <a:r>
              <a:rPr kumimoji="0" lang="zh-TW" altLang="en-US" sz="54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到位」</a:t>
            </a:r>
          </a:p>
          <a:p>
            <a:pPr marL="685800" marR="0" lvl="0" indent="-685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54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a:t>
            </a:r>
            <a:r>
              <a:rPr kumimoji="0" lang="en-US" altLang="zh-TW" sz="5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5</a:t>
            </a:r>
            <a:r>
              <a:rPr kumimoji="0" lang="zh-TW" altLang="en-US" sz="5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個志願序</a:t>
            </a:r>
            <a:r>
              <a:rPr kumimoji="0" lang="zh-TW" altLang="en-US" sz="54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為</a:t>
            </a:r>
            <a:r>
              <a:rPr kumimoji="0" lang="en-US" altLang="zh-TW" sz="5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0" lang="zh-TW" altLang="en-US" sz="5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群組</a:t>
            </a:r>
            <a:r>
              <a:rPr kumimoji="0" lang="zh-TW" altLang="en-US" sz="54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a:t>
            </a:r>
          </a:p>
          <a:p>
            <a:pPr marL="685800" marR="0" lvl="0" indent="-685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54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「總績分</a:t>
            </a:r>
            <a:r>
              <a:rPr kumimoji="0" lang="en-US" altLang="zh-TW" sz="5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108</a:t>
            </a:r>
            <a:r>
              <a:rPr kumimoji="0" lang="zh-TW" altLang="en-US" sz="54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a:t>
            </a:r>
            <a:endParaRPr kumimoji="0" lang="en-US" altLang="zh-TW" sz="54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endParaRPr>
          </a:p>
        </p:txBody>
      </p:sp>
      <p:sp>
        <p:nvSpPr>
          <p:cNvPr id="4" name="矩形 3">
            <a:extLst>
              <a:ext uri="{FF2B5EF4-FFF2-40B4-BE49-F238E27FC236}">
                <a16:creationId xmlns:a16="http://schemas.microsoft.com/office/drawing/2014/main" id="{B8B1603F-3BD0-48AE-98BB-C062B37E20EA}"/>
              </a:ext>
            </a:extLst>
          </p:cNvPr>
          <p:cNvSpPr/>
          <p:nvPr/>
        </p:nvSpPr>
        <p:spPr>
          <a:xfrm>
            <a:off x="0" y="6237312"/>
            <a:ext cx="12192000" cy="623823"/>
          </a:xfrm>
          <a:prstGeom prst="rect">
            <a:avLst/>
          </a:prstGeom>
          <a:solidFill>
            <a:srgbClr val="FFCC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005647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61938"/>
            <a:ext cx="10058400" cy="1609344"/>
          </a:xfrm>
        </p:spPr>
        <p:txBody>
          <a:bodyPr>
            <a:normAutofit/>
          </a:bodyPr>
          <a:lstStyle/>
          <a:p>
            <a:r>
              <a:rPr lang="zh-TW" altLang="en-US" dirty="0"/>
              <a:t>五專完免單獨招生</a:t>
            </a:r>
            <a:r>
              <a:rPr lang="en-US" altLang="zh-TW" dirty="0"/>
              <a:t>_</a:t>
            </a:r>
            <a:r>
              <a:rPr lang="zh-TW" altLang="en-US" dirty="0"/>
              <a:t>招生學校</a:t>
            </a:r>
          </a:p>
        </p:txBody>
      </p:sp>
      <p:sp>
        <p:nvSpPr>
          <p:cNvPr id="4" name="圓角矩形 7">
            <a:extLst>
              <a:ext uri="{FF2B5EF4-FFF2-40B4-BE49-F238E27FC236}">
                <a16:creationId xmlns:a16="http://schemas.microsoft.com/office/drawing/2014/main" id="{448DD4C5-2A6A-44DD-8A4E-882E92CFC8F4}"/>
              </a:ext>
            </a:extLst>
          </p:cNvPr>
          <p:cNvSpPr/>
          <p:nvPr/>
        </p:nvSpPr>
        <p:spPr bwMode="auto">
          <a:xfrm>
            <a:off x="791979" y="2141429"/>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圓角矩形 11">
            <a:extLst>
              <a:ext uri="{FF2B5EF4-FFF2-40B4-BE49-F238E27FC236}">
                <a16:creationId xmlns:a16="http://schemas.microsoft.com/office/drawing/2014/main" id="{4596C98C-36FE-48F6-A2ED-22C89716465B}"/>
              </a:ext>
            </a:extLst>
          </p:cNvPr>
          <p:cNvSpPr/>
          <p:nvPr/>
        </p:nvSpPr>
        <p:spPr bwMode="auto">
          <a:xfrm>
            <a:off x="8088950" y="2062729"/>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7E486184-074F-46ED-A14A-211149C590B6}"/>
              </a:ext>
            </a:extLst>
          </p:cNvPr>
          <p:cNvGraphicFramePr>
            <a:graphicFrameLocks noGrp="1"/>
          </p:cNvGraphicFramePr>
          <p:nvPr>
            <p:extLst/>
          </p:nvPr>
        </p:nvGraphicFramePr>
        <p:xfrm>
          <a:off x="7938666" y="2380373"/>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慈惠醫護專校</a:t>
                      </a:r>
                      <a:endParaRPr lang="zh-TW" altLang="en-US" sz="20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7" name="圓角矩形 10">
            <a:extLst>
              <a:ext uri="{FF2B5EF4-FFF2-40B4-BE49-F238E27FC236}">
                <a16:creationId xmlns:a16="http://schemas.microsoft.com/office/drawing/2014/main" id="{3E050512-A8B8-462B-9947-A848F34FE550}"/>
              </a:ext>
            </a:extLst>
          </p:cNvPr>
          <p:cNvSpPr/>
          <p:nvPr/>
        </p:nvSpPr>
        <p:spPr bwMode="auto">
          <a:xfrm>
            <a:off x="5224244" y="2141428"/>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8" name="內容版面配置區 2">
            <a:extLst>
              <a:ext uri="{FF2B5EF4-FFF2-40B4-BE49-F238E27FC236}">
                <a16:creationId xmlns:a16="http://schemas.microsoft.com/office/drawing/2014/main" id="{AE3CE9AD-6F3C-44ED-8532-AE6B1A654C59}"/>
              </a:ext>
            </a:extLst>
          </p:cNvPr>
          <p:cNvGraphicFramePr>
            <a:graphicFrameLocks/>
          </p:cNvGraphicFramePr>
          <p:nvPr>
            <p:extLst/>
          </p:nvPr>
        </p:nvGraphicFramePr>
        <p:xfrm>
          <a:off x="5193316" y="2393303"/>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圓角矩形 1">
            <a:extLst>
              <a:ext uri="{FF2B5EF4-FFF2-40B4-BE49-F238E27FC236}">
                <a16:creationId xmlns:a16="http://schemas.microsoft.com/office/drawing/2014/main" id="{30ABEAE9-B067-42F4-BC0E-3989CDEEB07A}"/>
              </a:ext>
            </a:extLst>
          </p:cNvPr>
          <p:cNvSpPr/>
          <p:nvPr/>
        </p:nvSpPr>
        <p:spPr bwMode="auto">
          <a:xfrm>
            <a:off x="626290" y="1786947"/>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(13</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圓角矩形 6">
            <a:extLst>
              <a:ext uri="{FF2B5EF4-FFF2-40B4-BE49-F238E27FC236}">
                <a16:creationId xmlns:a16="http://schemas.microsoft.com/office/drawing/2014/main" id="{9C904379-5D32-4B37-802C-28534EAA7B42}"/>
              </a:ext>
            </a:extLst>
          </p:cNvPr>
          <p:cNvSpPr/>
          <p:nvPr/>
        </p:nvSpPr>
        <p:spPr bwMode="auto">
          <a:xfrm>
            <a:off x="7945088" y="1774696"/>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(12</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圓角矩形 5">
            <a:extLst>
              <a:ext uri="{FF2B5EF4-FFF2-40B4-BE49-F238E27FC236}">
                <a16:creationId xmlns:a16="http://schemas.microsoft.com/office/drawing/2014/main" id="{9936C6C7-890F-419D-BD1C-2BD2670BA01F}"/>
              </a:ext>
            </a:extLst>
          </p:cNvPr>
          <p:cNvSpPr/>
          <p:nvPr/>
        </p:nvSpPr>
        <p:spPr bwMode="auto">
          <a:xfrm>
            <a:off x="5129611" y="1786947"/>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5C77E141-17AF-432D-906A-A223D79CCBF5}"/>
              </a:ext>
            </a:extLst>
          </p:cNvPr>
          <p:cNvGraphicFramePr>
            <a:graphicFrameLocks noGrp="1"/>
          </p:cNvGraphicFramePr>
          <p:nvPr>
            <p:extLst/>
          </p:nvPr>
        </p:nvGraphicFramePr>
        <p:xfrm>
          <a:off x="626290" y="2350760"/>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mj-ea"/>
                          <a:ea typeface="+mj-ea"/>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台北海洋科大</a:t>
                      </a:r>
                      <a:endParaRPr lang="zh-TW" altLang="en-US" sz="2000"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j-ea"/>
                          <a:ea typeface="+mj-ea"/>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mj-ea"/>
                          <a:ea typeface="+mj-ea"/>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mj-ea"/>
                          <a:ea typeface="+mj-ea"/>
                          <a:cs typeface="Arial Unicode MS" panose="020B0604020202020204" pitchFamily="34" charset="-120"/>
                        </a:rPr>
                        <a:t>德育護理健康學院</a:t>
                      </a:r>
                      <a:endParaRPr lang="en-US" altLang="zh-TW" sz="1500" dirty="0">
                        <a:solidFill>
                          <a:schemeClr val="tx1"/>
                        </a:solidFill>
                        <a:latin typeface="+mj-ea"/>
                        <a:ea typeface="+mj-ea"/>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mj-ea"/>
                          <a:ea typeface="+mj-ea"/>
                          <a:cs typeface="Arial Unicode MS" panose="020B0604020202020204" pitchFamily="34" charset="-120"/>
                        </a:rPr>
                        <a:t>(</a:t>
                      </a:r>
                      <a:r>
                        <a:rPr lang="zh-TW" altLang="en-US" sz="1500" dirty="0">
                          <a:solidFill>
                            <a:schemeClr val="tx1"/>
                          </a:solidFill>
                          <a:latin typeface="+mj-ea"/>
                          <a:ea typeface="+mj-ea"/>
                          <a:cs typeface="Arial Unicode MS" panose="020B0604020202020204" pitchFamily="34" charset="-120"/>
                        </a:rPr>
                        <a:t>原經國管理學院</a:t>
                      </a:r>
                      <a:r>
                        <a:rPr lang="en-US" altLang="zh-TW" sz="1500" dirty="0">
                          <a:solidFill>
                            <a:schemeClr val="tx1"/>
                          </a:solidFill>
                          <a:latin typeface="+mj-ea"/>
                          <a:ea typeface="+mj-ea"/>
                          <a:cs typeface="Arial Unicode MS" panose="020B0604020202020204" pitchFamily="34" charset="-120"/>
                        </a:rPr>
                        <a:t>)</a:t>
                      </a:r>
                      <a:endParaRPr lang="zh-TW" altLang="en-US" sz="1500"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文字方塊 12">
            <a:extLst>
              <a:ext uri="{FF2B5EF4-FFF2-40B4-BE49-F238E27FC236}">
                <a16:creationId xmlns:a16="http://schemas.microsoft.com/office/drawing/2014/main" id="{03EA7DC6-2602-4F90-A1E1-B60060276DD4}"/>
              </a:ext>
            </a:extLst>
          </p:cNvPr>
          <p:cNvSpPr txBox="1"/>
          <p:nvPr/>
        </p:nvSpPr>
        <p:spPr>
          <a:xfrm>
            <a:off x="2652315" y="5749945"/>
            <a:ext cx="7152150" cy="369332"/>
          </a:xfrm>
          <a:prstGeom prst="rect">
            <a:avLst/>
          </a:prstGeom>
          <a:noFill/>
        </p:spPr>
        <p:txBody>
          <a:bodyPr wrap="square" rtlCol="0">
            <a:spAutoFit/>
          </a:bodyPr>
          <a:lstStyle/>
          <a:p>
            <a:pPr marL="684000" marR="0" lvl="0" indent="-68400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註：招生科組以各校公告之</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113</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學年度</a:t>
            </a: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五專完免單獨招生簡章</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為準</a:t>
            </a:r>
            <a:r>
              <a:rPr kumimoji="0" lang="zh-TW"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7176291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5466"/>
            <a:ext cx="10058400" cy="1609344"/>
          </a:xfrm>
        </p:spPr>
        <p:txBody>
          <a:bodyPr/>
          <a:lstStyle/>
          <a:p>
            <a:r>
              <a:rPr lang="zh-TW" altLang="en-US" dirty="0"/>
              <a:t>五專完免單獨招生</a:t>
            </a:r>
            <a:r>
              <a:rPr lang="en-US" altLang="zh-TW" kern="0" dirty="0">
                <a:solidFill>
                  <a:prstClr val="black"/>
                </a:solidFill>
                <a:latin typeface="微軟正黑體" panose="020B0604030504040204" pitchFamily="34" charset="-120"/>
                <a:cs typeface="Arial" pitchFamily="34" charset="0"/>
              </a:rPr>
              <a:t>_</a:t>
            </a:r>
            <a:r>
              <a:rPr lang="zh-TW" altLang="en-US" sz="4000" kern="0" dirty="0">
                <a:solidFill>
                  <a:prstClr val="black"/>
                </a:solidFill>
                <a:latin typeface="微軟正黑體" panose="020B0604030504040204" pitchFamily="34" charset="-120"/>
                <a:cs typeface="Arial" pitchFamily="34" charset="0"/>
              </a:rPr>
              <a:t>重要日程</a:t>
            </a:r>
            <a:endParaRPr lang="zh-TW" altLang="en-US" dirty="0"/>
          </a:p>
        </p:txBody>
      </p:sp>
      <p:graphicFrame>
        <p:nvGraphicFramePr>
          <p:cNvPr id="4" name="表格 3">
            <a:extLst>
              <a:ext uri="{FF2B5EF4-FFF2-40B4-BE49-F238E27FC236}">
                <a16:creationId xmlns:a16="http://schemas.microsoft.com/office/drawing/2014/main" id="{97295935-0F0B-4F08-8E84-1530A5626E25}"/>
              </a:ext>
            </a:extLst>
          </p:cNvPr>
          <p:cNvGraphicFramePr>
            <a:graphicFrameLocks noGrp="1"/>
          </p:cNvGraphicFramePr>
          <p:nvPr>
            <p:extLst/>
          </p:nvPr>
        </p:nvGraphicFramePr>
        <p:xfrm>
          <a:off x="1612502" y="1199747"/>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81231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藝術才能班特色招生</a:t>
            </a:r>
          </a:p>
        </p:txBody>
      </p:sp>
      <p:sp>
        <p:nvSpPr>
          <p:cNvPr id="5" name="文字版面配置區 4"/>
          <p:cNvSpPr>
            <a:spLocks noGrp="1"/>
          </p:cNvSpPr>
          <p:nvPr>
            <p:ph type="body" idx="1"/>
          </p:nvPr>
        </p:nvSpPr>
        <p:spPr>
          <a:xfrm>
            <a:off x="2165774" y="5020055"/>
            <a:ext cx="9052560" cy="1642001"/>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甄選入學聯合分發</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以競賽表現入學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0849676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35854"/>
            <a:ext cx="10058400" cy="1095974"/>
          </a:xfrm>
        </p:spPr>
        <p:txBody>
          <a:bodyPr>
            <a:normAutofit/>
          </a:bodyPr>
          <a:lstStyle/>
          <a:p>
            <a:pPr algn="ctr"/>
            <a:r>
              <a:rPr lang="en-US" altLang="zh-TW" sz="4400" dirty="0">
                <a:latin typeface="+mj-ea"/>
              </a:rPr>
              <a:t>113</a:t>
            </a:r>
            <a:r>
              <a:rPr lang="zh-TW" altLang="en-US" sz="4400" dirty="0">
                <a:latin typeface="+mj-ea"/>
              </a:rPr>
              <a:t>學年度藝才班甄選入學聯合招生區</a:t>
            </a:r>
          </a:p>
        </p:txBody>
      </p:sp>
      <p:grpSp>
        <p:nvGrpSpPr>
          <p:cNvPr id="23" name="群組 22"/>
          <p:cNvGrpSpPr/>
          <p:nvPr/>
        </p:nvGrpSpPr>
        <p:grpSpPr>
          <a:xfrm>
            <a:off x="165100" y="177800"/>
            <a:ext cx="12573001" cy="6680200"/>
            <a:chOff x="165100" y="177800"/>
            <a:chExt cx="12573001" cy="6680200"/>
          </a:xfrm>
        </p:grpSpPr>
        <p:sp>
          <p:nvSpPr>
            <p:cNvPr id="24" name="文字方塊 23"/>
            <p:cNvSpPr txBox="1"/>
            <p:nvPr/>
          </p:nvSpPr>
          <p:spPr>
            <a:xfrm>
              <a:off x="7089776" y="1477963"/>
              <a:ext cx="5648325" cy="3000375"/>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基隆：基隆高中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臺北：師大附中、復興高中、中正高中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新北：新北高中、新店高中、淡江高中、光仁高中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桃園：中大壢中、南崁高中、武陵高中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新竹：新竹高中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宜蘭：羅東高中              </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花蓮：花蓮高中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grpSp>
          <p:nvGrpSpPr>
            <p:cNvPr id="25" name="组合 125"/>
            <p:cNvGrpSpPr>
              <a:grpSpLocks/>
            </p:cNvGrpSpPr>
            <p:nvPr/>
          </p:nvGrpSpPr>
          <p:grpSpPr bwMode="auto">
            <a:xfrm>
              <a:off x="165100" y="177800"/>
              <a:ext cx="644525" cy="284164"/>
              <a:chOff x="164616" y="178180"/>
              <a:chExt cx="261041" cy="284206"/>
            </a:xfrm>
          </p:grpSpPr>
          <p:sp>
            <p:nvSpPr>
              <p:cNvPr id="39" name="矩形 38"/>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標楷體" pitchFamily="65" charset="-120"/>
                  <a:ea typeface="標楷體" pitchFamily="65" charset="-120"/>
                  <a:cs typeface="+mn-cs"/>
                  <a:sym typeface="Arial"/>
                </a:endParaRPr>
              </a:p>
            </p:txBody>
          </p:sp>
          <p:sp>
            <p:nvSpPr>
              <p:cNvPr id="40" name="矩形 39"/>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標楷體" pitchFamily="65" charset="-120"/>
                  <a:ea typeface="標楷體" pitchFamily="65" charset="-120"/>
                  <a:cs typeface="+mn-cs"/>
                  <a:sym typeface="Arial"/>
                </a:endParaRPr>
              </a:p>
            </p:txBody>
          </p:sp>
          <p:sp>
            <p:nvSpPr>
              <p:cNvPr id="41" name="矩形 40"/>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標楷體" pitchFamily="65" charset="-120"/>
                  <a:ea typeface="標楷體" pitchFamily="65" charset="-120"/>
                  <a:cs typeface="+mn-cs"/>
                  <a:sym typeface="Arial"/>
                </a:endParaRPr>
              </a:p>
            </p:txBody>
          </p:sp>
        </p:grpSp>
        <p:sp>
          <p:nvSpPr>
            <p:cNvPr id="26" name="文字方塊 17"/>
            <p:cNvSpPr txBox="1">
              <a:spLocks noChangeArrowheads="1"/>
            </p:cNvSpPr>
            <p:nvPr/>
          </p:nvSpPr>
          <p:spPr bwMode="auto">
            <a:xfrm>
              <a:off x="830264" y="815975"/>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音樂班</a:t>
              </a:r>
            </a:p>
          </p:txBody>
        </p:sp>
        <p:pic>
          <p:nvPicPr>
            <p:cNvPr id="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176" y="1277938"/>
              <a:ext cx="3970338"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9"/>
            <p:cNvSpPr>
              <a:spLocks noChangeArrowheads="1"/>
            </p:cNvSpPr>
            <p:nvPr/>
          </p:nvSpPr>
          <p:spPr bwMode="gray">
            <a:xfrm>
              <a:off x="6577014" y="4422775"/>
              <a:ext cx="1187450" cy="820738"/>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南區</a:t>
              </a:r>
            </a:p>
          </p:txBody>
        </p:sp>
        <p:sp>
          <p:nvSpPr>
            <p:cNvPr id="29" name="AutoShape 38"/>
            <p:cNvSpPr>
              <a:spLocks noChangeArrowheads="1"/>
            </p:cNvSpPr>
            <p:nvPr/>
          </p:nvSpPr>
          <p:spPr bwMode="gray">
            <a:xfrm>
              <a:off x="2011364" y="2371725"/>
              <a:ext cx="1331912" cy="765175"/>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中區</a:t>
              </a:r>
            </a:p>
          </p:txBody>
        </p:sp>
        <p:sp>
          <p:nvSpPr>
            <p:cNvPr id="30" name="AutoShape 37"/>
            <p:cNvSpPr>
              <a:spLocks noChangeArrowheads="1"/>
            </p:cNvSpPr>
            <p:nvPr/>
          </p:nvSpPr>
          <p:spPr bwMode="gray">
            <a:xfrm>
              <a:off x="7089776" y="781050"/>
              <a:ext cx="1227138"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北區</a:t>
              </a:r>
            </a:p>
          </p:txBody>
        </p:sp>
        <p:sp>
          <p:nvSpPr>
            <p:cNvPr id="31" name="文字方塊 30"/>
            <p:cNvSpPr txBox="1"/>
            <p:nvPr/>
          </p:nvSpPr>
          <p:spPr>
            <a:xfrm>
              <a:off x="7034265" y="5243513"/>
              <a:ext cx="5646737" cy="1338262"/>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臺南：臺南女中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高雄：鳳新高中、高雄高中、新莊高中、新興高中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屏東：屏東女中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sp>
          <p:nvSpPr>
            <p:cNvPr id="32" name="文字方塊 31"/>
            <p:cNvSpPr txBox="1"/>
            <p:nvPr/>
          </p:nvSpPr>
          <p:spPr>
            <a:xfrm>
              <a:off x="877889" y="3190875"/>
              <a:ext cx="4324259" cy="1754187"/>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臺中：臺中二中、清水高中、新民高中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彰化：彰化高中、彰化藝術高中</a:t>
              </a: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南投：南投高中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嘉義：嘉義高中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sp>
          <p:nvSpPr>
            <p:cNvPr id="33" name="矩形: 圓角 2"/>
            <p:cNvSpPr/>
            <p:nvPr/>
          </p:nvSpPr>
          <p:spPr>
            <a:xfrm>
              <a:off x="630239" y="5445125"/>
              <a:ext cx="1182687" cy="596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標楷體" pitchFamily="65" charset="-120"/>
                  <a:ea typeface="標楷體" pitchFamily="65" charset="-120"/>
                  <a:cs typeface="華康仿宋體W6"/>
                </a:rPr>
                <a:t>獨招</a:t>
              </a:r>
            </a:p>
          </p:txBody>
        </p:sp>
        <p:sp>
          <p:nvSpPr>
            <p:cNvPr id="34" name="文字方塊 33"/>
            <p:cNvSpPr txBox="1"/>
            <p:nvPr/>
          </p:nvSpPr>
          <p:spPr>
            <a:xfrm>
              <a:off x="1812926" y="5520375"/>
              <a:ext cx="3258804" cy="459100"/>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彰化成功高中</a:t>
              </a: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、馬公高中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sp>
          <p:nvSpPr>
            <p:cNvPr id="35" name="文字方塊 34">
              <a:extLst>
                <a:ext uri="{FF2B5EF4-FFF2-40B4-BE49-F238E27FC236}">
                  <a16:creationId xmlns:a16="http://schemas.microsoft.com/office/drawing/2014/main" id="{68F951F4-17B3-451B-142D-C429CC312C0B}"/>
                </a:ext>
              </a:extLst>
            </p:cNvPr>
            <p:cNvSpPr txBox="1"/>
            <p:nvPr/>
          </p:nvSpPr>
          <p:spPr>
            <a:xfrm>
              <a:off x="1949491" y="6253190"/>
              <a:ext cx="23125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r>
                <a:rPr kumimoji="0" lang="zh-TW" altLang="en-US" sz="18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為藝術才能班</a:t>
              </a:r>
            </a:p>
          </p:txBody>
        </p:sp>
        <p:sp>
          <p:nvSpPr>
            <p:cNvPr id="36" name="文字方塊 35">
              <a:extLst>
                <a:ext uri="{FF2B5EF4-FFF2-40B4-BE49-F238E27FC236}">
                  <a16:creationId xmlns:a16="http://schemas.microsoft.com/office/drawing/2014/main" id="{2ACA6F9F-78F9-4A4D-A717-E72DC324E14B}"/>
                </a:ext>
              </a:extLst>
            </p:cNvPr>
            <p:cNvSpPr txBox="1"/>
            <p:nvPr/>
          </p:nvSpPr>
          <p:spPr>
            <a:xfrm>
              <a:off x="5906998" y="6437856"/>
              <a:ext cx="29199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7</a:t>
              </a: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pSp>
    </p:spTree>
    <p:extLst>
      <p:ext uri="{BB962C8B-B14F-4D97-AF65-F5344CB8AC3E}">
        <p14:creationId xmlns:p14="http://schemas.microsoft.com/office/powerpoint/2010/main" val="30968442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554"/>
            <a:ext cx="10058400" cy="1095974"/>
          </a:xfrm>
        </p:spPr>
        <p:txBody>
          <a:bodyPr>
            <a:normAutofit/>
          </a:bodyPr>
          <a:lstStyle/>
          <a:p>
            <a:pPr algn="ctr"/>
            <a:r>
              <a:rPr lang="en-US" altLang="zh-TW" sz="4400" dirty="0">
                <a:latin typeface="+mj-ea"/>
              </a:rPr>
              <a:t>113</a:t>
            </a:r>
            <a:r>
              <a:rPr lang="zh-TW" altLang="en-US" sz="4400" dirty="0">
                <a:latin typeface="+mj-ea"/>
              </a:rPr>
              <a:t>學年度藝才班甄選入學聯合招生區</a:t>
            </a:r>
          </a:p>
        </p:txBody>
      </p:sp>
      <p:grpSp>
        <p:nvGrpSpPr>
          <p:cNvPr id="5" name="群組 4"/>
          <p:cNvGrpSpPr/>
          <p:nvPr/>
        </p:nvGrpSpPr>
        <p:grpSpPr>
          <a:xfrm>
            <a:off x="692150" y="860425"/>
            <a:ext cx="12159887" cy="6092825"/>
            <a:chOff x="692150" y="765175"/>
            <a:chExt cx="12159887" cy="6092825"/>
          </a:xfrm>
        </p:grpSpPr>
        <p:sp>
          <p:nvSpPr>
            <p:cNvPr id="6" name="文字方塊 5"/>
            <p:cNvSpPr txBox="1"/>
            <p:nvPr/>
          </p:nvSpPr>
          <p:spPr>
            <a:xfrm>
              <a:off x="7203712" y="1476375"/>
              <a:ext cx="5648325" cy="2586037"/>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基隆：基隆高中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臺北：師大附中、中正高中、明倫高中、復興高中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新北：三重高中、新莊高中、永平高中、淡江高中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新竹：新竹女中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苗栗：苗栗高中、</a:t>
              </a:r>
              <a:r>
                <a:rPr kumimoji="0" lang="zh-TW" altLang="en-US" sz="1800" b="0" i="0" u="none" strike="noStrike" kern="1200" cap="none" spc="-100" normalizeH="0" baseline="0" noProof="0" dirty="0">
                  <a:ln>
                    <a:noFill/>
                  </a:ln>
                  <a:solidFill>
                    <a:srgbClr val="FF0000"/>
                  </a:solidFill>
                  <a:effectLst/>
                  <a:uLnTx/>
                  <a:uFillTx/>
                  <a:latin typeface="標楷體" pitchFamily="65" charset="-120"/>
                  <a:ea typeface="標楷體" pitchFamily="65" charset="-120"/>
                  <a:cs typeface="標楷體" charset="0"/>
                </a:rPr>
                <a:t>苑裡高中（北區部分名額）</a:t>
              </a:r>
              <a:endParaRPr kumimoji="0" lang="en-US" altLang="zh-TW" sz="1800" b="0" i="0" u="none" strike="noStrike" kern="1200" cap="none" spc="-100" normalizeH="0" baseline="0" noProof="0" dirty="0">
                <a:ln>
                  <a:noFill/>
                </a:ln>
                <a:solidFill>
                  <a:srgbClr val="FF0000"/>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宜蘭：宜蘭高中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sp>
          <p:nvSpPr>
            <p:cNvPr id="7" name="文字方塊 17"/>
            <p:cNvSpPr txBox="1">
              <a:spLocks noChangeArrowheads="1"/>
            </p:cNvSpPr>
            <p:nvPr/>
          </p:nvSpPr>
          <p:spPr bwMode="auto">
            <a:xfrm>
              <a:off x="944200" y="804862"/>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美術班</a:t>
              </a:r>
            </a:p>
          </p:txBody>
        </p:sp>
        <p:sp>
          <p:nvSpPr>
            <p:cNvPr id="8" name="AutoShape 39"/>
            <p:cNvSpPr>
              <a:spLocks noChangeArrowheads="1"/>
            </p:cNvSpPr>
            <p:nvPr/>
          </p:nvSpPr>
          <p:spPr bwMode="gray">
            <a:xfrm>
              <a:off x="6751275" y="4548187"/>
              <a:ext cx="1189037" cy="822325"/>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南區</a:t>
              </a:r>
            </a:p>
          </p:txBody>
        </p:sp>
        <p:sp>
          <p:nvSpPr>
            <p:cNvPr id="9" name="AutoShape 38"/>
            <p:cNvSpPr>
              <a:spLocks noChangeArrowheads="1"/>
            </p:cNvSpPr>
            <p:nvPr/>
          </p:nvSpPr>
          <p:spPr bwMode="gray">
            <a:xfrm>
              <a:off x="1895112" y="2592387"/>
              <a:ext cx="1330325" cy="765175"/>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中區</a:t>
              </a:r>
            </a:p>
          </p:txBody>
        </p:sp>
        <p:sp>
          <p:nvSpPr>
            <p:cNvPr id="10" name="AutoShape 37"/>
            <p:cNvSpPr>
              <a:spLocks noChangeArrowheads="1"/>
            </p:cNvSpPr>
            <p:nvPr/>
          </p:nvSpPr>
          <p:spPr bwMode="gray">
            <a:xfrm>
              <a:off x="7203712" y="769937"/>
              <a:ext cx="1227138"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北區</a:t>
              </a:r>
            </a:p>
          </p:txBody>
        </p:sp>
        <p:sp>
          <p:nvSpPr>
            <p:cNvPr id="11" name="文字方塊 10"/>
            <p:cNvSpPr txBox="1"/>
            <p:nvPr/>
          </p:nvSpPr>
          <p:spPr>
            <a:xfrm>
              <a:off x="6670312" y="5313362"/>
              <a:ext cx="5646738" cy="1338263"/>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臺南：新營高中、臺南二中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高雄：鳳新高中、前鎮高中、鼓山高中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屏東：屏東高中、大同高中</a:t>
              </a: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p>
          </p:txBody>
        </p:sp>
        <p:sp>
          <p:nvSpPr>
            <p:cNvPr id="12" name="文字方塊 11"/>
            <p:cNvSpPr txBox="1"/>
            <p:nvPr/>
          </p:nvSpPr>
          <p:spPr>
            <a:xfrm>
              <a:off x="692150" y="3289300"/>
              <a:ext cx="4318000" cy="2586038"/>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苗栗：</a:t>
              </a:r>
              <a:r>
                <a:rPr kumimoji="0" lang="zh-TW" altLang="en-US" sz="1800" b="0" i="0" u="none" strike="noStrike" kern="1200" cap="none" spc="-100" normalizeH="0" baseline="0" noProof="0" dirty="0">
                  <a:ln>
                    <a:noFill/>
                  </a:ln>
                  <a:solidFill>
                    <a:srgbClr val="FF0000"/>
                  </a:solidFill>
                  <a:effectLst/>
                  <a:uLnTx/>
                  <a:uFillTx/>
                  <a:latin typeface="標楷體" pitchFamily="65" charset="-120"/>
                  <a:ea typeface="標楷體" pitchFamily="65" charset="-120"/>
                  <a:cs typeface="標楷體" charset="0"/>
                </a:rPr>
                <a:t>苑裡高中（中區部分名額）</a:t>
              </a:r>
              <a:endParaRPr kumimoji="0" lang="en-US" altLang="zh-TW" sz="1800" b="0" i="0" u="none" strike="noStrike" kern="1200" cap="none" spc="-100" normalizeH="0" baseline="0" noProof="0" dirty="0">
                <a:ln>
                  <a:noFill/>
                </a:ln>
                <a:solidFill>
                  <a:srgbClr val="FF0000"/>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臺中：豐原高中、臺中一中、龍津高中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彰化：員林高中、彰化藝術高中</a:t>
              </a: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南投：竹山高中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雲林：斗六高中 </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嘉義：嘉義高中、竹崎高中</a:t>
              </a: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p>
          </p:txBody>
        </p:sp>
        <p:sp>
          <p:nvSpPr>
            <p:cNvPr id="13" name="矩形: 圓角 2"/>
            <p:cNvSpPr/>
            <p:nvPr/>
          </p:nvSpPr>
          <p:spPr>
            <a:xfrm>
              <a:off x="744175" y="6111875"/>
              <a:ext cx="1182687" cy="596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標楷體" pitchFamily="65" charset="-120"/>
                  <a:ea typeface="標楷體" pitchFamily="65" charset="-120"/>
                  <a:cs typeface="華康仿宋體W6"/>
                </a:rPr>
                <a:t>獨招</a:t>
              </a:r>
            </a:p>
          </p:txBody>
        </p:sp>
        <p:sp>
          <p:nvSpPr>
            <p:cNvPr id="14" name="文字方塊 13"/>
            <p:cNvSpPr txBox="1"/>
            <p:nvPr/>
          </p:nvSpPr>
          <p:spPr>
            <a:xfrm>
              <a:off x="1926862" y="6181725"/>
              <a:ext cx="3406775" cy="508000"/>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臺東女中、花蓮女中、馬公高中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pic>
          <p:nvPicPr>
            <p:cNvPr id="1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737" y="1354137"/>
              <a:ext cx="3895725"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36"/>
            <p:cNvSpPr>
              <a:spLocks noChangeArrowheads="1"/>
            </p:cNvSpPr>
            <p:nvPr/>
          </p:nvSpPr>
          <p:spPr bwMode="gray">
            <a:xfrm>
              <a:off x="2784112" y="765175"/>
              <a:ext cx="1435100" cy="771525"/>
            </a:xfrm>
            <a:prstGeom prst="wedgeRoundRectCallout">
              <a:avLst>
                <a:gd name="adj1" fmla="val 164361"/>
                <a:gd name="adj2" fmla="val 73241"/>
                <a:gd name="adj3" fmla="val 16667"/>
              </a:avLst>
            </a:prstGeom>
            <a:solidFill>
              <a:srgbClr val="FF33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桃園區</a:t>
              </a:r>
            </a:p>
          </p:txBody>
        </p:sp>
        <p:sp>
          <p:nvSpPr>
            <p:cNvPr id="17" name="文字方塊 16"/>
            <p:cNvSpPr txBox="1"/>
            <p:nvPr/>
          </p:nvSpPr>
          <p:spPr>
            <a:xfrm>
              <a:off x="2684100" y="1500187"/>
              <a:ext cx="2581275" cy="923925"/>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內壢高中、平鎮高中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陽明高中、南崁高中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sp>
          <p:nvSpPr>
            <p:cNvPr id="18" name="文字方塊 17">
              <a:extLst>
                <a:ext uri="{FF2B5EF4-FFF2-40B4-BE49-F238E27FC236}">
                  <a16:creationId xmlns:a16="http://schemas.microsoft.com/office/drawing/2014/main" id="{B95EACE0-0C14-B9C4-6C1D-F6275FA807EB}"/>
                </a:ext>
              </a:extLst>
            </p:cNvPr>
            <p:cNvSpPr txBox="1"/>
            <p:nvPr/>
          </p:nvSpPr>
          <p:spPr>
            <a:xfrm>
              <a:off x="9636831" y="909122"/>
              <a:ext cx="23125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r>
                <a:rPr kumimoji="0" lang="zh-TW" altLang="en-US" sz="18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為藝術才能班</a:t>
              </a:r>
            </a:p>
          </p:txBody>
        </p:sp>
        <p:sp>
          <p:nvSpPr>
            <p:cNvPr id="19" name="文字方塊 18">
              <a:extLst>
                <a:ext uri="{FF2B5EF4-FFF2-40B4-BE49-F238E27FC236}">
                  <a16:creationId xmlns:a16="http://schemas.microsoft.com/office/drawing/2014/main" id="{097E6D18-7C01-41C8-82BF-A13BCAD9C1DE}"/>
                </a:ext>
              </a:extLst>
            </p:cNvPr>
            <p:cNvSpPr txBox="1"/>
            <p:nvPr/>
          </p:nvSpPr>
          <p:spPr>
            <a:xfrm>
              <a:off x="5933719" y="6466959"/>
              <a:ext cx="2825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8</a:t>
              </a: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pSp>
    </p:spTree>
    <p:extLst>
      <p:ext uri="{BB962C8B-B14F-4D97-AF65-F5344CB8AC3E}">
        <p14:creationId xmlns:p14="http://schemas.microsoft.com/office/powerpoint/2010/main" val="5871444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113</a:t>
            </a:r>
            <a:r>
              <a:rPr lang="zh-TW" altLang="en-US" sz="4400" dirty="0">
                <a:latin typeface="+mj-ea"/>
              </a:rPr>
              <a:t>學年度藝才班甄選入學聯合招生區</a:t>
            </a:r>
          </a:p>
        </p:txBody>
      </p:sp>
      <p:grpSp>
        <p:nvGrpSpPr>
          <p:cNvPr id="5" name="群組 4"/>
          <p:cNvGrpSpPr/>
          <p:nvPr/>
        </p:nvGrpSpPr>
        <p:grpSpPr>
          <a:xfrm>
            <a:off x="809625" y="935038"/>
            <a:ext cx="10285412" cy="5897317"/>
            <a:chOff x="809625" y="935038"/>
            <a:chExt cx="10285412" cy="5897317"/>
          </a:xfrm>
        </p:grpSpPr>
        <p:sp>
          <p:nvSpPr>
            <p:cNvPr id="6" name="文字方塊 5"/>
            <p:cNvSpPr txBox="1"/>
            <p:nvPr/>
          </p:nvSpPr>
          <p:spPr>
            <a:xfrm>
              <a:off x="8151812" y="1930401"/>
              <a:ext cx="2943225" cy="2119312"/>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臺北：復興高中、中正高中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新北：清水高中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桃園：桃園高中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新竹：竹北高中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宜蘭：蘭陽女中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sp>
          <p:nvSpPr>
            <p:cNvPr id="7" name="文字方塊 17"/>
            <p:cNvSpPr txBox="1">
              <a:spLocks noChangeArrowheads="1"/>
            </p:cNvSpPr>
            <p:nvPr/>
          </p:nvSpPr>
          <p:spPr bwMode="auto">
            <a:xfrm>
              <a:off x="809625" y="935038"/>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舞蹈班</a:t>
              </a:r>
            </a:p>
          </p:txBody>
        </p:sp>
        <p:sp>
          <p:nvSpPr>
            <p:cNvPr id="8" name="AutoShape 39"/>
            <p:cNvSpPr>
              <a:spLocks noChangeArrowheads="1"/>
            </p:cNvSpPr>
            <p:nvPr/>
          </p:nvSpPr>
          <p:spPr bwMode="gray">
            <a:xfrm>
              <a:off x="2233612" y="2936876"/>
              <a:ext cx="1189038" cy="822325"/>
            </a:xfrm>
            <a:prstGeom prst="wedgeRoundRectCallout">
              <a:avLst>
                <a:gd name="adj1" fmla="val 150028"/>
                <a:gd name="adj2" fmla="val 27171"/>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南區</a:t>
              </a:r>
            </a:p>
          </p:txBody>
        </p:sp>
        <p:sp>
          <p:nvSpPr>
            <p:cNvPr id="9" name="AutoShape 37"/>
            <p:cNvSpPr>
              <a:spLocks noChangeArrowheads="1"/>
            </p:cNvSpPr>
            <p:nvPr/>
          </p:nvSpPr>
          <p:spPr bwMode="gray">
            <a:xfrm>
              <a:off x="8151812" y="1139826"/>
              <a:ext cx="1228725"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TW" altLang="en-US" sz="28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華康仿宋體W6"/>
                </a:rPr>
                <a:t>北區</a:t>
              </a:r>
            </a:p>
          </p:txBody>
        </p:sp>
        <p:sp>
          <p:nvSpPr>
            <p:cNvPr id="10" name="文字方塊 9"/>
            <p:cNvSpPr txBox="1"/>
            <p:nvPr/>
          </p:nvSpPr>
          <p:spPr>
            <a:xfrm>
              <a:off x="2230437" y="3856038"/>
              <a:ext cx="2659063" cy="2586038"/>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臺中：文華高中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彰化：彰化藝術高中</a:t>
              </a: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嘉義：嘉義女中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臺南：家齊高中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高雄：左營高中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zh-TW" sz="1800" b="0" i="0" u="none" strike="noStrike" kern="1200" cap="none" spc="-100" normalizeH="0" baseline="0" noProof="0" dirty="0">
                <a:ln>
                  <a:noFill/>
                </a:ln>
                <a:solidFill>
                  <a:srgbClr val="FF0000"/>
                </a:solidFill>
                <a:effectLst/>
                <a:uLnTx/>
                <a:uFillTx/>
                <a:latin typeface="標楷體" pitchFamily="65" charset="-120"/>
                <a:ea typeface="標楷體" pitchFamily="65" charset="-120"/>
                <a:cs typeface="標楷體" charset="0"/>
              </a:endParaRPr>
            </a:p>
          </p:txBody>
        </p:sp>
        <p:sp>
          <p:nvSpPr>
            <p:cNvPr id="11" name="矩形: 圓角 2"/>
            <p:cNvSpPr/>
            <p:nvPr/>
          </p:nvSpPr>
          <p:spPr>
            <a:xfrm>
              <a:off x="7837487" y="5103813"/>
              <a:ext cx="1181100" cy="59848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標楷體" pitchFamily="65" charset="-120"/>
                  <a:ea typeface="標楷體" pitchFamily="65" charset="-120"/>
                  <a:cs typeface="華康仿宋體W6"/>
                </a:rPr>
                <a:t>獨招</a:t>
              </a:r>
            </a:p>
          </p:txBody>
        </p:sp>
        <p:sp>
          <p:nvSpPr>
            <p:cNvPr id="12" name="文字方塊 11"/>
            <p:cNvSpPr txBox="1"/>
            <p:nvPr/>
          </p:nvSpPr>
          <p:spPr>
            <a:xfrm>
              <a:off x="9032875" y="5175251"/>
              <a:ext cx="1182687" cy="455612"/>
            </a:xfrm>
            <a:prstGeom prst="rect">
              <a:avLst/>
            </a:prstGeom>
            <a:noFill/>
          </p:spPr>
          <p:txBody>
            <a:bodyP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zh-TW" altLang="en-US"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馬公高中</a:t>
              </a:r>
              <a:endPar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endParaRPr>
            </a:p>
          </p:txBody>
        </p:sp>
        <p:pic>
          <p:nvPicPr>
            <p:cNvPr id="13"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954088"/>
              <a:ext cx="4518025"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a:extLst>
                <a:ext uri="{FF2B5EF4-FFF2-40B4-BE49-F238E27FC236}">
                  <a16:creationId xmlns:a16="http://schemas.microsoft.com/office/drawing/2014/main" id="{5D6D340A-5000-068B-7F41-ABC487BF4BB2}"/>
                </a:ext>
              </a:extLst>
            </p:cNvPr>
            <p:cNvSpPr txBox="1"/>
            <p:nvPr/>
          </p:nvSpPr>
          <p:spPr>
            <a:xfrm>
              <a:off x="1949491" y="6253190"/>
              <a:ext cx="23125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100" normalizeH="0" baseline="0" noProof="0" dirty="0">
                  <a:ln>
                    <a:noFill/>
                  </a:ln>
                  <a:solidFill>
                    <a:prstClr val="black"/>
                  </a:solidFill>
                  <a:effectLst/>
                  <a:uLnTx/>
                  <a:uFillTx/>
                  <a:latin typeface="標楷體" pitchFamily="65" charset="-120"/>
                  <a:ea typeface="標楷體" pitchFamily="65" charset="-120"/>
                  <a:cs typeface="標楷體" charset="0"/>
                </a:rPr>
                <a:t>*</a:t>
              </a:r>
              <a:r>
                <a:rPr kumimoji="0" lang="zh-TW" altLang="en-US" sz="18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為藝術才能班</a:t>
              </a:r>
            </a:p>
          </p:txBody>
        </p:sp>
        <p:sp>
          <p:nvSpPr>
            <p:cNvPr id="15" name="文字方塊 14">
              <a:extLst>
                <a:ext uri="{FF2B5EF4-FFF2-40B4-BE49-F238E27FC236}">
                  <a16:creationId xmlns:a16="http://schemas.microsoft.com/office/drawing/2014/main" id="{208D8756-D4E0-459A-88F3-27207B1E0FAC}"/>
                </a:ext>
              </a:extLst>
            </p:cNvPr>
            <p:cNvSpPr txBox="1"/>
            <p:nvPr/>
          </p:nvSpPr>
          <p:spPr>
            <a:xfrm>
              <a:off x="5985535" y="6463023"/>
              <a:ext cx="4745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9</a:t>
              </a: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pSp>
    </p:spTree>
    <p:extLst>
      <p:ext uri="{BB962C8B-B14F-4D97-AF65-F5344CB8AC3E}">
        <p14:creationId xmlns:p14="http://schemas.microsoft.com/office/powerpoint/2010/main" val="27253453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113</a:t>
            </a:r>
            <a:r>
              <a:rPr lang="zh-TW" altLang="en-US" sz="4400" dirty="0">
                <a:latin typeface="+mj-ea"/>
              </a:rPr>
              <a:t>學年度藝才班甄選入學聯合招生區</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r="1416" b="5242"/>
          <a:stretch/>
        </p:blipFill>
        <p:spPr>
          <a:xfrm>
            <a:off x="1212233" y="1034578"/>
            <a:ext cx="9916015" cy="5666667"/>
          </a:xfrm>
          <a:prstGeom prst="rect">
            <a:avLst/>
          </a:prstGeom>
        </p:spPr>
      </p:pic>
    </p:spTree>
    <p:extLst>
      <p:ext uri="{BB962C8B-B14F-4D97-AF65-F5344CB8AC3E}">
        <p14:creationId xmlns:p14="http://schemas.microsoft.com/office/powerpoint/2010/main" val="13351012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69847" y="197249"/>
            <a:ext cx="10058400" cy="1082911"/>
          </a:xfrm>
        </p:spPr>
        <p:txBody>
          <a:bodyPr>
            <a:normAutofit/>
          </a:bodyPr>
          <a:lstStyle/>
          <a:p>
            <a:pPr algn="ctr"/>
            <a:r>
              <a:rPr lang="en-US" altLang="zh-TW" sz="4400" dirty="0">
                <a:latin typeface="+mj-ea"/>
              </a:rPr>
              <a:t>113</a:t>
            </a:r>
            <a:r>
              <a:rPr lang="zh-TW" altLang="en-US" sz="4400" dirty="0">
                <a:latin typeface="+mj-ea"/>
              </a:rPr>
              <a:t>學年度藝才班各類各區主委學校</a:t>
            </a:r>
          </a:p>
        </p:txBody>
      </p:sp>
      <p:sp>
        <p:nvSpPr>
          <p:cNvPr id="4" name="矩形 3"/>
          <p:cNvSpPr/>
          <p:nvPr/>
        </p:nvSpPr>
        <p:spPr>
          <a:xfrm>
            <a:off x="1246196" y="1164134"/>
            <a:ext cx="9705703" cy="4893647"/>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FF66CC"/>
                </a:solidFill>
                <a:effectLst/>
                <a:uLnTx/>
                <a:uFillTx/>
                <a:latin typeface="微軟正黑體" panose="020B0604030504040204" pitchFamily="34" charset="-120"/>
                <a:ea typeface="微軟正黑體" panose="020B0604030504040204" pitchFamily="34" charset="-120"/>
                <a:cs typeface="+mn-cs"/>
              </a:rPr>
              <a:t>音樂班</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b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北</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國立新竹高中     </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中</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國立南投高中 </a:t>
            </a:r>
            <a:endPar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南</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國立臺南女中</a:t>
            </a:r>
            <a:endParaRPr kumimoji="0" lang="en-US" altLang="zh-TW" sz="2000" b="0" i="0" u="none" strike="noStrike" kern="1200" cap="none" spc="0" normalizeH="0" baseline="0" noProof="0" dirty="0">
              <a:ln>
                <a:noFill/>
              </a:ln>
              <a:solidFill>
                <a:srgbClr val="7030A1"/>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7030A1"/>
                </a:solidFill>
                <a:effectLst/>
                <a:uLnTx/>
                <a:uFillTx/>
                <a:latin typeface="微軟正黑體" panose="020B0604030504040204" pitchFamily="34" charset="-120"/>
                <a:ea typeface="微軟正黑體" panose="020B0604030504040204" pitchFamily="34" charset="-120"/>
                <a:cs typeface="+mn-cs"/>
              </a:rPr>
              <a:t>美術班</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b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北</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新北市立永平高中、</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中</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國立竹山高中 </a:t>
            </a:r>
            <a:b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南</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國立臺南二中、</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桃</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桃園市立內壢高中</a:t>
            </a:r>
            <a:endPar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1800" b="0" i="0" u="none" strike="noStrike" kern="1200" cap="none" spc="0" normalizeH="0" baseline="0" noProof="0" dirty="0">
              <a:ln>
                <a:noFill/>
              </a:ln>
              <a:solidFill>
                <a:srgbClr val="FD2204"/>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FD2204"/>
                </a:solidFill>
                <a:effectLst/>
                <a:uLnTx/>
                <a:uFillTx/>
                <a:latin typeface="微軟正黑體" panose="020B0604030504040204" pitchFamily="34" charset="-120"/>
                <a:ea typeface="微軟正黑體" panose="020B0604030504040204" pitchFamily="34" charset="-120"/>
                <a:cs typeface="+mn-cs"/>
              </a:rPr>
              <a:t>舞蹈班</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b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北</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國立竹北高中 、</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南</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國立家齊高中 </a:t>
            </a:r>
            <a:endPar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獨招學校</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b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國立馬公高中</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音、美、舞</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、國立臺東女中</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美</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b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國立花蓮女中</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美</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、彰化成功高中</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音</a:t>
            </a:r>
            <a:r>
              <a:rPr kumimoji="0" lang="en-US" altLang="zh-TW" sz="2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形 4" descr="樂譜">
            <a:extLst>
              <a:ext uri="{FF2B5EF4-FFF2-40B4-BE49-F238E27FC236}">
                <a16:creationId xmlns:a16="http://schemas.microsoft.com/office/drawing/2014/main" id="{08B3F254-86BC-4EFF-8145-18FDFFF124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4684" y="1440929"/>
            <a:ext cx="1159042" cy="1159042"/>
          </a:xfrm>
          <a:prstGeom prst="rect">
            <a:avLst/>
          </a:prstGeom>
        </p:spPr>
      </p:pic>
    </p:spTree>
    <p:extLst>
      <p:ext uri="{BB962C8B-B14F-4D97-AF65-F5344CB8AC3E}">
        <p14:creationId xmlns:p14="http://schemas.microsoft.com/office/powerpoint/2010/main" val="37897362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30659" y="105809"/>
            <a:ext cx="10058400" cy="1030659"/>
          </a:xfrm>
        </p:spPr>
        <p:txBody>
          <a:bodyPr>
            <a:normAutofit/>
          </a:bodyPr>
          <a:lstStyle/>
          <a:p>
            <a:pPr algn="ctr"/>
            <a:r>
              <a:rPr lang="en-US" altLang="zh-TW" sz="4200" dirty="0">
                <a:latin typeface="+mj-ea"/>
              </a:rPr>
              <a:t>113</a:t>
            </a:r>
            <a:r>
              <a:rPr lang="zh-TW" altLang="en-US" sz="4200" dirty="0">
                <a:latin typeface="+mj-ea"/>
              </a:rPr>
              <a:t>學年度藝才班以競賽表現入學日程</a:t>
            </a:r>
            <a:endParaRPr lang="zh-TW" altLang="en-US" sz="4200" dirty="0"/>
          </a:p>
        </p:txBody>
      </p:sp>
      <p:grpSp>
        <p:nvGrpSpPr>
          <p:cNvPr id="5" name="群組 4"/>
          <p:cNvGrpSpPr/>
          <p:nvPr/>
        </p:nvGrpSpPr>
        <p:grpSpPr>
          <a:xfrm>
            <a:off x="681315" y="1413636"/>
            <a:ext cx="10997107" cy="5339466"/>
            <a:chOff x="627528" y="1306062"/>
            <a:chExt cx="10997107" cy="5339466"/>
          </a:xfrm>
        </p:grpSpPr>
        <p:sp>
          <p:nvSpPr>
            <p:cNvPr id="6" name="矩形 5"/>
            <p:cNvSpPr/>
            <p:nvPr/>
          </p:nvSpPr>
          <p:spPr>
            <a:xfrm>
              <a:off x="3505199" y="1306062"/>
              <a:ext cx="8119436"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Wingdings" panose="05000000000000000000" pitchFamily="2" charset="2"/>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線上報名，</a:t>
              </a:r>
              <a:r>
                <a:rPr kumimoji="0" lang="zh-TW" altLang="en-US" sz="24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應屆生由學校集體送件</a:t>
              </a:r>
              <a:r>
                <a:rPr kumimoji="0" lang="zh-TW" altLang="en-US"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en-US" altLang="zh-TW"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113</a:t>
              </a:r>
              <a:r>
                <a:rPr kumimoji="0" lang="zh-TW" altLang="en-US"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年</a:t>
              </a:r>
              <a:r>
                <a:rPr kumimoji="0" lang="en-US" altLang="zh-TW"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3</a:t>
              </a:r>
              <a:r>
                <a:rPr kumimoji="0" lang="zh-TW" altLang="en-US"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月</a:t>
              </a:r>
              <a:r>
                <a:rPr kumimoji="0" lang="en-US" altLang="zh-TW"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18</a:t>
              </a:r>
              <a:r>
                <a:rPr kumimoji="0" lang="zh-TW" altLang="en-US"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en-US" altLang="zh-TW"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25</a:t>
              </a:r>
              <a:r>
                <a:rPr kumimoji="0" lang="zh-TW" altLang="en-US"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日</a:t>
              </a:r>
            </a:p>
            <a:p>
              <a:pPr defTabSz="457200"/>
              <a:r>
                <a:rPr lang="zh-TW" altLang="en-US" sz="2000" dirty="0">
                  <a:solidFill>
                    <a:srgbClr val="C00000"/>
                  </a:solidFill>
                </a:rPr>
                <a:t>國中在學期間，參加比賽成績獲前三等獎項，並依簡章檢附佐證資料。</a:t>
              </a:r>
            </a:p>
            <a:p>
              <a:pPr lvl="0" defTabSz="457200"/>
              <a:r>
                <a:rPr lang="en-US" altLang="zh-TW" sz="2000" dirty="0">
                  <a:solidFill>
                    <a:srgbClr val="C00000"/>
                  </a:solidFill>
                </a:rPr>
                <a:t>1.</a:t>
              </a:r>
              <a:r>
                <a:rPr lang="zh-TW" altLang="en-US" sz="2000" dirty="0">
                  <a:solidFill>
                    <a:srgbClr val="C00000"/>
                  </a:solidFill>
                </a:rPr>
                <a:t>全國學生音樂、美術、舞蹈比賽個人組決賽。</a:t>
              </a:r>
              <a:endParaRPr lang="en-US" altLang="zh-TW" sz="2000" dirty="0">
                <a:solidFill>
                  <a:srgbClr val="C00000"/>
                </a:solidFill>
              </a:endParaRPr>
            </a:p>
            <a:p>
              <a:pPr lvl="0" defTabSz="457200"/>
              <a:r>
                <a:rPr lang="en-US" altLang="zh-TW" sz="2000" dirty="0">
                  <a:solidFill>
                    <a:srgbClr val="C00000"/>
                  </a:solidFill>
                </a:rPr>
                <a:t>2.</a:t>
              </a:r>
              <a:r>
                <a:rPr lang="zh-TW" altLang="en-US" sz="2000" dirty="0">
                  <a:solidFill>
                    <a:srgbClr val="C00000"/>
                  </a:solidFill>
                </a:rPr>
                <a:t>國際性正式音樂、美術、舞蹈比賽個人賽。</a:t>
              </a:r>
              <a:br>
                <a:rPr lang="zh-TW" altLang="en-US" sz="2000" dirty="0">
                  <a:solidFill>
                    <a:srgbClr val="C00000"/>
                  </a:solidFill>
                </a:rPr>
              </a:br>
              <a:endParaRPr kumimoji="0" lang="en-US" altLang="zh-TW"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由各類各區主委學校將競賽表現資料送該區鑑輔會鑑定。</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8" name="矩形 7"/>
            <p:cNvSpPr/>
            <p:nvPr/>
          </p:nvSpPr>
          <p:spPr>
            <a:xfrm>
              <a:off x="3505199" y="3891554"/>
              <a:ext cx="7662236" cy="2585323"/>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［音樂、舞蹈］放榜：</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報到：</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報到後聲明放棄：</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［美術］放榜：</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報到：</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16</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報到後聲明放棄：</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17</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向下箭號 8"/>
            <p:cNvSpPr/>
            <p:nvPr/>
          </p:nvSpPr>
          <p:spPr>
            <a:xfrm>
              <a:off x="1102105" y="1391441"/>
              <a:ext cx="1109036" cy="5254087"/>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0" name="五邊形 9"/>
            <p:cNvSpPr/>
            <p:nvPr/>
          </p:nvSpPr>
          <p:spPr>
            <a:xfrm>
              <a:off x="627529" y="163762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第一階段：報名作業</a:t>
              </a:r>
            </a:p>
          </p:txBody>
        </p:sp>
        <p:sp>
          <p:nvSpPr>
            <p:cNvPr id="11" name="五邊形 10"/>
            <p:cNvSpPr/>
            <p:nvPr/>
          </p:nvSpPr>
          <p:spPr>
            <a:xfrm>
              <a:off x="627529" y="2725199"/>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第二階段：資優鑑定</a:t>
              </a:r>
            </a:p>
          </p:txBody>
        </p:sp>
        <p:sp>
          <p:nvSpPr>
            <p:cNvPr id="12" name="五邊形 11"/>
            <p:cNvSpPr/>
            <p:nvPr/>
          </p:nvSpPr>
          <p:spPr>
            <a:xfrm>
              <a:off x="627528" y="377639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第三階段：放榜報到</a:t>
              </a:r>
            </a:p>
          </p:txBody>
        </p:sp>
      </p:grpSp>
      <p:sp>
        <p:nvSpPr>
          <p:cNvPr id="13" name="文字方塊 12"/>
          <p:cNvSpPr txBox="1"/>
          <p:nvPr/>
        </p:nvSpPr>
        <p:spPr>
          <a:xfrm>
            <a:off x="348498" y="1139978"/>
            <a:ext cx="2723823" cy="369332"/>
          </a:xfrm>
          <a:prstGeom prst="rect">
            <a:avLst/>
          </a:prstGeom>
          <a:noFill/>
          <a:ln w="28575">
            <a:solidFill>
              <a:schemeClr val="accent3">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管道二：</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以競賽表現入學</a:t>
            </a: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pic>
        <p:nvPicPr>
          <p:cNvPr id="14" name="圖形 13" descr="體操運動員 (地板動作)">
            <a:extLst>
              <a:ext uri="{FF2B5EF4-FFF2-40B4-BE49-F238E27FC236}">
                <a16:creationId xmlns:a16="http://schemas.microsoft.com/office/drawing/2014/main" id="{F9B6817A-D2A1-49F5-8245-4482395106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736" y="5259265"/>
            <a:ext cx="1142919" cy="1142919"/>
          </a:xfrm>
          <a:prstGeom prst="rect">
            <a:avLst/>
          </a:prstGeom>
        </p:spPr>
      </p:pic>
    </p:spTree>
    <p:extLst>
      <p:ext uri="{BB962C8B-B14F-4D97-AF65-F5344CB8AC3E}">
        <p14:creationId xmlns:p14="http://schemas.microsoft.com/office/powerpoint/2010/main" val="35148021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a:latin typeface="+mj-ea"/>
              </a:rPr>
              <a:t>113</a:t>
            </a:r>
            <a:r>
              <a:rPr lang="zh-TW" altLang="en-US" sz="4200" dirty="0">
                <a:latin typeface="+mj-ea"/>
              </a:rPr>
              <a:t>學年度藝才班以競賽表現入學重要提醒</a:t>
            </a:r>
            <a:endParaRPr lang="zh-TW" altLang="en-US" sz="4200" dirty="0"/>
          </a:p>
        </p:txBody>
      </p:sp>
      <p:sp>
        <p:nvSpPr>
          <p:cNvPr id="4" name="矩形 3"/>
          <p:cNvSpPr/>
          <p:nvPr/>
        </p:nvSpPr>
        <p:spPr>
          <a:xfrm>
            <a:off x="1647004" y="1848313"/>
            <a:ext cx="9628632" cy="4154984"/>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每位學生僅限向</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一區一校</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申請。</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各招生學校錄取方式</a:t>
            </a: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含參採項目積分及同分排序等均有不同</a:t>
            </a: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，請務必詳閱簡，審慎選擇。</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強烈建議</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本管道學生仍應同時報名管道一之</a:t>
            </a:r>
            <a:r>
              <a:rPr lang="zh-TW" altLang="en-US" sz="2400" b="1" dirty="0">
                <a:solidFill>
                  <a:srgbClr val="FF0000"/>
                </a:solidFill>
                <a:latin typeface="微軟正黑體" panose="020B0604030504040204" pitchFamily="34" charset="-120"/>
                <a:ea typeface="微軟正黑體" panose="020B0604030504040204" pitchFamily="34" charset="-120"/>
              </a:rPr>
              <a:t>同區</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術科測驗</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，確保入學選擇之權益，若入學程序完成，得於期限內申請退還聯合術科測驗報名費。</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85750" lvl="0" indent="-285750" defTabSz="457200">
              <a:buFont typeface="Wingdings" panose="05000000000000000000" pitchFamily="2" charset="2"/>
              <a:buChar char="l"/>
            </a:pPr>
            <a:r>
              <a:rPr lang="zh-TW" altLang="en-US" sz="2400" dirty="0">
                <a:solidFill>
                  <a:prstClr val="black"/>
                </a:solidFill>
                <a:latin typeface="微軟正黑體" panose="020B0604030504040204" pitchFamily="34" charset="-120"/>
              </a:rPr>
              <a:t>本管道辦理完畢所餘名額，將流用至「管道一：聯合分發」，並由各區重新公告之。</a:t>
            </a:r>
            <a:endParaRPr lang="en-US" altLang="zh-TW" sz="2400" dirty="0">
              <a:solidFill>
                <a:prstClr val="black"/>
              </a:solidFill>
              <a:latin typeface="微軟正黑體" panose="020B0604030504040204" pitchFamily="34" charset="-120"/>
            </a:endParaRPr>
          </a:p>
        </p:txBody>
      </p:sp>
      <p:pic>
        <p:nvPicPr>
          <p:cNvPr id="5" name="圖形 4" descr="鋼琴">
            <a:extLst>
              <a:ext uri="{FF2B5EF4-FFF2-40B4-BE49-F238E27FC236}">
                <a16:creationId xmlns:a16="http://schemas.microsoft.com/office/drawing/2014/main" id="{E0BD07F9-5B7E-4199-847B-D5AF24887E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011" y="4627427"/>
            <a:ext cx="1196993" cy="1196993"/>
          </a:xfrm>
          <a:prstGeom prst="rect">
            <a:avLst/>
          </a:prstGeom>
        </p:spPr>
      </p:pic>
    </p:spTree>
    <p:extLst>
      <p:ext uri="{BB962C8B-B14F-4D97-AF65-F5344CB8AC3E}">
        <p14:creationId xmlns:p14="http://schemas.microsoft.com/office/powerpoint/2010/main" val="3109392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7530" y="96325"/>
            <a:ext cx="10058400" cy="1294064"/>
          </a:xfrm>
        </p:spPr>
        <p:txBody>
          <a:bodyPr/>
          <a:lstStyle/>
          <a:p>
            <a:pPr algn="ctr"/>
            <a:r>
              <a:rPr lang="en-US" altLang="zh-TW" sz="3600" dirty="0">
                <a:solidFill>
                  <a:srgbClr val="4F81BD">
                    <a:lumMod val="50000"/>
                  </a:srgbClr>
                </a:solidFill>
                <a:latin typeface="微軟正黑體" panose="020B0604030504040204" pitchFamily="34" charset="-120"/>
              </a:rPr>
              <a:t>113</a:t>
            </a:r>
            <a:r>
              <a:rPr lang="zh-TW" altLang="en-US" sz="3600" dirty="0">
                <a:solidFill>
                  <a:srgbClr val="4F81BD">
                    <a:lumMod val="50000"/>
                  </a:srgbClr>
                </a:solidFill>
                <a:latin typeface="微軟正黑體" panose="020B0604030504040204" pitchFamily="34" charset="-120"/>
              </a:rPr>
              <a:t>學年度基北區免試入學與特色招生考試</a:t>
            </a:r>
            <a:br>
              <a:rPr lang="en-US" altLang="zh-TW" sz="3600" dirty="0">
                <a:solidFill>
                  <a:srgbClr val="4F81BD">
                    <a:lumMod val="50000"/>
                  </a:srgbClr>
                </a:solidFill>
                <a:latin typeface="微軟正黑體" panose="020B0604030504040204" pitchFamily="34" charset="-120"/>
              </a:rPr>
            </a:br>
            <a:r>
              <a:rPr lang="zh-TW" altLang="en-US" sz="3600" dirty="0">
                <a:solidFill>
                  <a:srgbClr val="4F81BD">
                    <a:lumMod val="50000"/>
                  </a:srgbClr>
                </a:solidFill>
                <a:latin typeface="微軟正黑體" panose="020B0604030504040204" pitchFamily="34" charset="-120"/>
              </a:rPr>
              <a:t>分發入學</a:t>
            </a:r>
            <a:r>
              <a:rPr lang="zh-TW" altLang="en-US" sz="3600" dirty="0">
                <a:solidFill>
                  <a:srgbClr val="FF0066"/>
                </a:solidFill>
                <a:latin typeface="微軟正黑體" panose="020B0604030504040204" pitchFamily="34" charset="-120"/>
              </a:rPr>
              <a:t>一次分發到位</a:t>
            </a:r>
            <a:r>
              <a:rPr lang="zh-TW" altLang="en-US" sz="3600" dirty="0">
                <a:solidFill>
                  <a:srgbClr val="4F81BD">
                    <a:lumMod val="50000"/>
                  </a:srgbClr>
                </a:solidFill>
                <a:latin typeface="微軟正黑體" panose="020B0604030504040204" pitchFamily="34" charset="-120"/>
              </a:rPr>
              <a:t>規劃</a:t>
            </a:r>
            <a:endParaRPr lang="zh-TW" altLang="en-US"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B8B1603F-3BD0-48AE-98BB-C062B37E20EA}"/>
              </a:ext>
            </a:extLst>
          </p:cNvPr>
          <p:cNvSpPr/>
          <p:nvPr/>
        </p:nvSpPr>
        <p:spPr>
          <a:xfrm>
            <a:off x="0" y="6237312"/>
            <a:ext cx="12192000" cy="623823"/>
          </a:xfrm>
          <a:prstGeom prst="rect">
            <a:avLst/>
          </a:prstGeom>
          <a:solidFill>
            <a:srgbClr val="FFCC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5" name="矩形 4">
            <a:extLst>
              <a:ext uri="{FF2B5EF4-FFF2-40B4-BE49-F238E27FC236}">
                <a16:creationId xmlns:a16="http://schemas.microsoft.com/office/drawing/2014/main" id="{CFF39AF5-4A5E-4572-8A5C-354CD7920CCA}"/>
              </a:ext>
            </a:extLst>
          </p:cNvPr>
          <p:cNvSpPr/>
          <p:nvPr/>
        </p:nvSpPr>
        <p:spPr>
          <a:xfrm>
            <a:off x="4539299" y="2326114"/>
            <a:ext cx="2722597" cy="4094494"/>
          </a:xfrm>
          <a:prstGeom prst="rect">
            <a:avLst/>
          </a:prstGeom>
          <a:solidFill>
            <a:srgbClr val="EEECE1"/>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75D31798-877D-41B1-8FDA-54D58626B353}"/>
              </a:ext>
            </a:extLst>
          </p:cNvPr>
          <p:cNvSpPr txBox="1"/>
          <p:nvPr/>
        </p:nvSpPr>
        <p:spPr>
          <a:xfrm>
            <a:off x="1963278" y="2387066"/>
            <a:ext cx="1080120" cy="769441"/>
          </a:xfrm>
          <a:prstGeom prst="rect">
            <a:avLst/>
          </a:prstGeom>
          <a:solidFill>
            <a:sysClr val="window" lastClr="FFFFFF"/>
          </a:solidFill>
          <a:ln w="25400" cap="flat" cmpd="sng" algn="ctr">
            <a:solidFill>
              <a:srgbClr val="8064A2"/>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甲生  </a:t>
            </a:r>
            <a:endParaRPr kumimoji="0" lang="en-US" altLang="zh-TW"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1" hangingPunct="1">
              <a:lnSpc>
                <a:spcPct val="100000"/>
              </a:lnSpc>
              <a:spcBef>
                <a:spcPts val="0"/>
              </a:spcBef>
              <a:spcAft>
                <a:spcPts val="0"/>
              </a:spcAft>
              <a:buClr>
                <a:prstClr val="black"/>
              </a:buClr>
              <a:buSzTx/>
              <a:buFontTx/>
              <a:buNone/>
              <a:tabLst/>
              <a:defRPr/>
            </a:pPr>
            <a:r>
              <a:rPr kumimoji="0" lang="zh-TW" altLang="en-US"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（免試）</a:t>
            </a:r>
            <a:endParaRPr kumimoji="0" lang="en-US" altLang="zh-TW"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文字方塊 6">
            <a:extLst>
              <a:ext uri="{FF2B5EF4-FFF2-40B4-BE49-F238E27FC236}">
                <a16:creationId xmlns:a16="http://schemas.microsoft.com/office/drawing/2014/main" id="{C9AB86D1-8511-4DC2-B596-320FEDFF90F5}"/>
              </a:ext>
            </a:extLst>
          </p:cNvPr>
          <p:cNvSpPr txBox="1"/>
          <p:nvPr/>
        </p:nvSpPr>
        <p:spPr>
          <a:xfrm>
            <a:off x="1963278" y="3568400"/>
            <a:ext cx="1728192" cy="769441"/>
          </a:xfrm>
          <a:prstGeom prst="rect">
            <a:avLst/>
          </a:prstGeom>
          <a:solidFill>
            <a:sysClr val="window" lastClr="FFFFFF"/>
          </a:solidFill>
          <a:ln w="25400" cap="flat" cmpd="sng" algn="ctr">
            <a:solidFill>
              <a:srgbClr val="8064A2"/>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乙生</a:t>
            </a:r>
            <a:endParaRPr kumimoji="0" lang="en-US" altLang="zh-TW"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1" hangingPunct="1">
              <a:lnSpc>
                <a:spcPct val="100000"/>
              </a:lnSpc>
              <a:spcBef>
                <a:spcPts val="0"/>
              </a:spcBef>
              <a:spcAft>
                <a:spcPts val="0"/>
              </a:spcAft>
              <a:buClr>
                <a:prstClr val="black"/>
              </a:buClr>
              <a:buSzTx/>
              <a:buFontTx/>
              <a:buNone/>
              <a:tabLst/>
              <a:defRPr/>
            </a:pPr>
            <a:r>
              <a:rPr kumimoji="0" lang="zh-TW" altLang="en-US"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（跨區特招）</a:t>
            </a:r>
            <a:endParaRPr kumimoji="0" lang="en-US" altLang="zh-TW"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文字方塊 7">
            <a:extLst>
              <a:ext uri="{FF2B5EF4-FFF2-40B4-BE49-F238E27FC236}">
                <a16:creationId xmlns:a16="http://schemas.microsoft.com/office/drawing/2014/main" id="{FB84F1DD-04CE-4C35-9B54-134CC63232DA}"/>
              </a:ext>
            </a:extLst>
          </p:cNvPr>
          <p:cNvSpPr txBox="1"/>
          <p:nvPr/>
        </p:nvSpPr>
        <p:spPr>
          <a:xfrm>
            <a:off x="1963279" y="4847994"/>
            <a:ext cx="1728192" cy="769441"/>
          </a:xfrm>
          <a:prstGeom prst="rect">
            <a:avLst/>
          </a:prstGeom>
          <a:solidFill>
            <a:sysClr val="window" lastClr="FFFFFF"/>
          </a:solidFill>
          <a:ln w="25400" cap="flat" cmpd="sng" algn="ctr">
            <a:solidFill>
              <a:srgbClr val="8064A2"/>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丙生</a:t>
            </a:r>
            <a:endParaRPr kumimoji="0" lang="en-US" altLang="zh-TW"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1" hangingPunct="1">
              <a:lnSpc>
                <a:spcPct val="100000"/>
              </a:lnSpc>
              <a:spcBef>
                <a:spcPts val="0"/>
              </a:spcBef>
              <a:spcAft>
                <a:spcPts val="0"/>
              </a:spcAft>
              <a:buClr>
                <a:prstClr val="black"/>
              </a:buClr>
              <a:buSzTx/>
              <a:buFontTx/>
              <a:buNone/>
              <a:tabLst/>
              <a:defRPr/>
            </a:pPr>
            <a:r>
              <a:rPr kumimoji="0" lang="zh-TW" altLang="en-US"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（免試</a:t>
            </a:r>
            <a:r>
              <a:rPr kumimoji="0" lang="en-US" altLang="zh-TW"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特招）</a:t>
            </a:r>
            <a:endParaRPr kumimoji="0" lang="en-US" altLang="zh-TW"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向右箭號 7">
            <a:extLst>
              <a:ext uri="{FF2B5EF4-FFF2-40B4-BE49-F238E27FC236}">
                <a16:creationId xmlns:a16="http://schemas.microsoft.com/office/drawing/2014/main" id="{D1E28E5D-11A8-4BCA-A405-8C4E97672AEF}"/>
              </a:ext>
            </a:extLst>
          </p:cNvPr>
          <p:cNvSpPr/>
          <p:nvPr/>
        </p:nvSpPr>
        <p:spPr>
          <a:xfrm>
            <a:off x="4245861" y="2580771"/>
            <a:ext cx="504056" cy="335270"/>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 name="向右箭號 8">
            <a:extLst>
              <a:ext uri="{FF2B5EF4-FFF2-40B4-BE49-F238E27FC236}">
                <a16:creationId xmlns:a16="http://schemas.microsoft.com/office/drawing/2014/main" id="{1671F7B9-AE82-46B9-A9CF-8573B6584572}"/>
              </a:ext>
            </a:extLst>
          </p:cNvPr>
          <p:cNvSpPr/>
          <p:nvPr/>
        </p:nvSpPr>
        <p:spPr>
          <a:xfrm>
            <a:off x="4246615" y="3864674"/>
            <a:ext cx="504056" cy="335270"/>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1" name="向右箭號 9">
            <a:extLst>
              <a:ext uri="{FF2B5EF4-FFF2-40B4-BE49-F238E27FC236}">
                <a16:creationId xmlns:a16="http://schemas.microsoft.com/office/drawing/2014/main" id="{1A19067B-DEE0-4567-80D4-04F603DB8A0E}"/>
              </a:ext>
            </a:extLst>
          </p:cNvPr>
          <p:cNvSpPr/>
          <p:nvPr/>
        </p:nvSpPr>
        <p:spPr>
          <a:xfrm>
            <a:off x="4251815" y="5144268"/>
            <a:ext cx="504056" cy="335270"/>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1C7DF84C-F0DC-4910-B733-E4B4F8572E6F}"/>
              </a:ext>
            </a:extLst>
          </p:cNvPr>
          <p:cNvSpPr txBox="1"/>
          <p:nvPr/>
        </p:nvSpPr>
        <p:spPr>
          <a:xfrm>
            <a:off x="4999969" y="2564577"/>
            <a:ext cx="792088" cy="523220"/>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A</a:t>
            </a: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卡</a:t>
            </a:r>
          </a:p>
        </p:txBody>
      </p:sp>
      <p:sp>
        <p:nvSpPr>
          <p:cNvPr id="13" name="文字方塊 12">
            <a:extLst>
              <a:ext uri="{FF2B5EF4-FFF2-40B4-BE49-F238E27FC236}">
                <a16:creationId xmlns:a16="http://schemas.microsoft.com/office/drawing/2014/main" id="{E215A2DD-F335-488C-A5E5-A2D4821B62E5}"/>
              </a:ext>
            </a:extLst>
          </p:cNvPr>
          <p:cNvSpPr txBox="1"/>
          <p:nvPr/>
        </p:nvSpPr>
        <p:spPr>
          <a:xfrm>
            <a:off x="5037363" y="3799757"/>
            <a:ext cx="792088" cy="523220"/>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B</a:t>
            </a: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卡</a:t>
            </a:r>
          </a:p>
        </p:txBody>
      </p:sp>
      <p:sp>
        <p:nvSpPr>
          <p:cNvPr id="14" name="文字方塊 13">
            <a:extLst>
              <a:ext uri="{FF2B5EF4-FFF2-40B4-BE49-F238E27FC236}">
                <a16:creationId xmlns:a16="http://schemas.microsoft.com/office/drawing/2014/main" id="{B907B0A4-7C37-4B0C-93AB-E1AD7AA504DF}"/>
              </a:ext>
            </a:extLst>
          </p:cNvPr>
          <p:cNvSpPr txBox="1"/>
          <p:nvPr/>
        </p:nvSpPr>
        <p:spPr>
          <a:xfrm>
            <a:off x="5028458" y="4830238"/>
            <a:ext cx="792088" cy="523220"/>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A</a:t>
            </a: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卡</a:t>
            </a:r>
          </a:p>
        </p:txBody>
      </p:sp>
      <p:sp>
        <p:nvSpPr>
          <p:cNvPr id="16" name="文字方塊 15">
            <a:extLst>
              <a:ext uri="{FF2B5EF4-FFF2-40B4-BE49-F238E27FC236}">
                <a16:creationId xmlns:a16="http://schemas.microsoft.com/office/drawing/2014/main" id="{46494CA8-767C-463F-8B29-D4E58699F479}"/>
              </a:ext>
            </a:extLst>
          </p:cNvPr>
          <p:cNvSpPr txBox="1"/>
          <p:nvPr/>
        </p:nvSpPr>
        <p:spPr>
          <a:xfrm>
            <a:off x="5046058" y="5869065"/>
            <a:ext cx="792088" cy="523220"/>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B</a:t>
            </a: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卡</a:t>
            </a:r>
          </a:p>
        </p:txBody>
      </p:sp>
      <p:sp>
        <p:nvSpPr>
          <p:cNvPr id="17" name="向右箭號 15">
            <a:extLst>
              <a:ext uri="{FF2B5EF4-FFF2-40B4-BE49-F238E27FC236}">
                <a16:creationId xmlns:a16="http://schemas.microsoft.com/office/drawing/2014/main" id="{BD5D6220-1AD6-43DC-B3F3-C6D4B626B9F8}"/>
              </a:ext>
            </a:extLst>
          </p:cNvPr>
          <p:cNvSpPr/>
          <p:nvPr/>
        </p:nvSpPr>
        <p:spPr>
          <a:xfrm>
            <a:off x="5979101" y="5258474"/>
            <a:ext cx="360040" cy="289178"/>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F9C817F8-42B6-4023-8BCE-306AFD87D27E}"/>
              </a:ext>
            </a:extLst>
          </p:cNvPr>
          <p:cNvSpPr txBox="1"/>
          <p:nvPr/>
        </p:nvSpPr>
        <p:spPr>
          <a:xfrm>
            <a:off x="6418060" y="5154484"/>
            <a:ext cx="792088" cy="523220"/>
          </a:xfrm>
          <a:prstGeom prst="rect">
            <a:avLst/>
          </a:prstGeom>
          <a:solidFill>
            <a:sysClr val="window" lastClr="FFFFFF"/>
          </a:solidFill>
          <a:ln w="25400" cap="flat" cmpd="sng" algn="ctr">
            <a:solidFill>
              <a:srgbClr val="4BACC6"/>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C</a:t>
            </a: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新細明體" panose="02020500000000000000" pitchFamily="18" charset="-120"/>
                <a:cs typeface="+mn-cs"/>
              </a:rPr>
              <a:t>卡</a:t>
            </a:r>
          </a:p>
        </p:txBody>
      </p:sp>
      <p:sp>
        <p:nvSpPr>
          <p:cNvPr id="19" name="向右箭號 17">
            <a:extLst>
              <a:ext uri="{FF2B5EF4-FFF2-40B4-BE49-F238E27FC236}">
                <a16:creationId xmlns:a16="http://schemas.microsoft.com/office/drawing/2014/main" id="{248C928B-0277-48CF-BB08-7D77F088A665}"/>
              </a:ext>
            </a:extLst>
          </p:cNvPr>
          <p:cNvSpPr/>
          <p:nvPr/>
        </p:nvSpPr>
        <p:spPr>
          <a:xfrm>
            <a:off x="7376233" y="2733854"/>
            <a:ext cx="504056" cy="184666"/>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0" name="向右箭號 18">
            <a:extLst>
              <a:ext uri="{FF2B5EF4-FFF2-40B4-BE49-F238E27FC236}">
                <a16:creationId xmlns:a16="http://schemas.microsoft.com/office/drawing/2014/main" id="{67CE1B5C-490E-4100-AF99-AC5E8A4A7D3C}"/>
              </a:ext>
            </a:extLst>
          </p:cNvPr>
          <p:cNvSpPr/>
          <p:nvPr/>
        </p:nvSpPr>
        <p:spPr>
          <a:xfrm>
            <a:off x="7376233" y="4085789"/>
            <a:ext cx="504056" cy="184666"/>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1" name="向右箭號 19">
            <a:extLst>
              <a:ext uri="{FF2B5EF4-FFF2-40B4-BE49-F238E27FC236}">
                <a16:creationId xmlns:a16="http://schemas.microsoft.com/office/drawing/2014/main" id="{67055A9A-1160-4343-9CCA-627129E6D2D0}"/>
              </a:ext>
            </a:extLst>
          </p:cNvPr>
          <p:cNvSpPr/>
          <p:nvPr/>
        </p:nvSpPr>
        <p:spPr>
          <a:xfrm>
            <a:off x="7376233" y="5337262"/>
            <a:ext cx="364240" cy="157664"/>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CBCA1841-2A43-4AA4-A78A-0C640CB94C5F}"/>
              </a:ext>
            </a:extLst>
          </p:cNvPr>
          <p:cNvSpPr txBox="1"/>
          <p:nvPr/>
        </p:nvSpPr>
        <p:spPr>
          <a:xfrm>
            <a:off x="7936900" y="2247698"/>
            <a:ext cx="576064" cy="3785652"/>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列印志願表</a:t>
            </a:r>
            <a:endParaRPr kumimoji="0" lang="en-US" altLang="zh-TW"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，家長簽名</a:t>
            </a:r>
          </a:p>
        </p:txBody>
      </p:sp>
      <p:sp>
        <p:nvSpPr>
          <p:cNvPr id="23" name="文字方塊 22">
            <a:extLst>
              <a:ext uri="{FF2B5EF4-FFF2-40B4-BE49-F238E27FC236}">
                <a16:creationId xmlns:a16="http://schemas.microsoft.com/office/drawing/2014/main" id="{5E11279B-BE08-422F-B87B-D16C60FA5DC3}"/>
              </a:ext>
            </a:extLst>
          </p:cNvPr>
          <p:cNvSpPr txBox="1"/>
          <p:nvPr/>
        </p:nvSpPr>
        <p:spPr>
          <a:xfrm>
            <a:off x="9408368" y="1476578"/>
            <a:ext cx="576064" cy="4893647"/>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同時選填志願</a:t>
            </a:r>
            <a:endParaRPr kumimoji="0" lang="en-US" altLang="zh-TW"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，一次分發到位</a:t>
            </a:r>
          </a:p>
        </p:txBody>
      </p:sp>
      <p:sp>
        <p:nvSpPr>
          <p:cNvPr id="24" name="向右箭號 22">
            <a:extLst>
              <a:ext uri="{FF2B5EF4-FFF2-40B4-BE49-F238E27FC236}">
                <a16:creationId xmlns:a16="http://schemas.microsoft.com/office/drawing/2014/main" id="{CEFE3B46-CAB5-427D-A569-A246C90A13E6}"/>
              </a:ext>
            </a:extLst>
          </p:cNvPr>
          <p:cNvSpPr/>
          <p:nvPr/>
        </p:nvSpPr>
        <p:spPr>
          <a:xfrm>
            <a:off x="8819655" y="3923400"/>
            <a:ext cx="360040" cy="246734"/>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5" name="文字方塊 24">
            <a:extLst>
              <a:ext uri="{FF2B5EF4-FFF2-40B4-BE49-F238E27FC236}">
                <a16:creationId xmlns:a16="http://schemas.microsoft.com/office/drawing/2014/main" id="{152C0391-9898-4624-AA34-046C93471CE4}"/>
              </a:ext>
            </a:extLst>
          </p:cNvPr>
          <p:cNvSpPr txBox="1"/>
          <p:nvPr/>
        </p:nvSpPr>
        <p:spPr>
          <a:xfrm>
            <a:off x="4507591" y="1532939"/>
            <a:ext cx="29486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志願選填系統</a:t>
            </a:r>
          </a:p>
        </p:txBody>
      </p:sp>
      <p:sp>
        <p:nvSpPr>
          <p:cNvPr id="26" name="文字方塊 25">
            <a:extLst>
              <a:ext uri="{FF2B5EF4-FFF2-40B4-BE49-F238E27FC236}">
                <a16:creationId xmlns:a16="http://schemas.microsoft.com/office/drawing/2014/main" id="{CF5A89DD-3778-4BEF-9175-B82595EC37E8}"/>
              </a:ext>
            </a:extLst>
          </p:cNvPr>
          <p:cNvSpPr txBox="1"/>
          <p:nvPr/>
        </p:nvSpPr>
        <p:spPr>
          <a:xfrm>
            <a:off x="4773162" y="3154702"/>
            <a:ext cx="20810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6</a:t>
            </a:r>
            <a:r>
              <a:rPr kumimoji="0" lang="zh-TW" altLang="en-US"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21-27</a:t>
            </a:r>
            <a:r>
              <a:rPr kumimoji="0" lang="zh-TW" altLang="en-US"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日</a:t>
            </a:r>
          </a:p>
        </p:txBody>
      </p:sp>
      <p:sp>
        <p:nvSpPr>
          <p:cNvPr id="27" name="文字方塊 26">
            <a:extLst>
              <a:ext uri="{FF2B5EF4-FFF2-40B4-BE49-F238E27FC236}">
                <a16:creationId xmlns:a16="http://schemas.microsoft.com/office/drawing/2014/main" id="{542C4956-2940-4BE5-883E-7A677F2DB93E}"/>
              </a:ext>
            </a:extLst>
          </p:cNvPr>
          <p:cNvSpPr txBox="1"/>
          <p:nvPr/>
        </p:nvSpPr>
        <p:spPr>
          <a:xfrm>
            <a:off x="4781673" y="4373361"/>
            <a:ext cx="20810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6</a:t>
            </a:r>
            <a:r>
              <a:rPr kumimoji="0" lang="zh-TW" altLang="en-US"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25-27</a:t>
            </a:r>
            <a:r>
              <a:rPr kumimoji="0" lang="zh-TW" altLang="en-US"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日</a:t>
            </a:r>
          </a:p>
        </p:txBody>
      </p:sp>
      <p:sp>
        <p:nvSpPr>
          <p:cNvPr id="28" name="文字方塊 27">
            <a:extLst>
              <a:ext uri="{FF2B5EF4-FFF2-40B4-BE49-F238E27FC236}">
                <a16:creationId xmlns:a16="http://schemas.microsoft.com/office/drawing/2014/main" id="{9F072471-C410-4B01-BA27-7449B495A37C}"/>
              </a:ext>
            </a:extLst>
          </p:cNvPr>
          <p:cNvSpPr txBox="1"/>
          <p:nvPr/>
        </p:nvSpPr>
        <p:spPr>
          <a:xfrm>
            <a:off x="5876633" y="5774256"/>
            <a:ext cx="13388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自動合併成</a:t>
            </a:r>
            <a:endParaRPr kumimoji="0" lang="en-US" altLang="zh-TW"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0066"/>
                </a:solidFill>
                <a:effectLst/>
                <a:uLnTx/>
                <a:uFillTx/>
                <a:latin typeface="微軟正黑體" panose="020B0604030504040204" pitchFamily="34" charset="-120"/>
                <a:ea typeface="微軟正黑體" panose="020B0604030504040204" pitchFamily="34" charset="-120"/>
                <a:cs typeface="+mn-cs"/>
              </a:rPr>
              <a:t>一張志願卡</a:t>
            </a:r>
          </a:p>
        </p:txBody>
      </p:sp>
      <p:sp>
        <p:nvSpPr>
          <p:cNvPr id="29" name="十字形 28">
            <a:extLst>
              <a:ext uri="{FF2B5EF4-FFF2-40B4-BE49-F238E27FC236}">
                <a16:creationId xmlns:a16="http://schemas.microsoft.com/office/drawing/2014/main" id="{754925E0-4717-4A3A-8070-5140DA0334C2}"/>
              </a:ext>
            </a:extLst>
          </p:cNvPr>
          <p:cNvSpPr/>
          <p:nvPr/>
        </p:nvSpPr>
        <p:spPr>
          <a:xfrm>
            <a:off x="5303912" y="5479538"/>
            <a:ext cx="339683" cy="294718"/>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18828616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62823" y="68630"/>
            <a:ext cx="10058400" cy="1017597"/>
          </a:xfrm>
        </p:spPr>
        <p:txBody>
          <a:bodyPr>
            <a:normAutofit/>
          </a:bodyPr>
          <a:lstStyle/>
          <a:p>
            <a:pPr algn="ctr"/>
            <a:r>
              <a:rPr lang="en-US" altLang="zh-TW" sz="4200" dirty="0">
                <a:latin typeface="+mj-ea"/>
              </a:rPr>
              <a:t>113</a:t>
            </a:r>
            <a:r>
              <a:rPr lang="zh-TW" altLang="en-US" sz="4200" dirty="0">
                <a:latin typeface="+mj-ea"/>
              </a:rPr>
              <a:t>學年度藝才班甄選入學聯合分發日程</a:t>
            </a:r>
            <a:endParaRPr lang="zh-TW" altLang="en-US" sz="4200" dirty="0"/>
          </a:p>
        </p:txBody>
      </p:sp>
      <p:grpSp>
        <p:nvGrpSpPr>
          <p:cNvPr id="12" name="群組 11"/>
          <p:cNvGrpSpPr/>
          <p:nvPr/>
        </p:nvGrpSpPr>
        <p:grpSpPr>
          <a:xfrm>
            <a:off x="681316" y="1334215"/>
            <a:ext cx="11052189" cy="5418888"/>
            <a:chOff x="627529" y="1226641"/>
            <a:chExt cx="11052189" cy="5418888"/>
          </a:xfrm>
        </p:grpSpPr>
        <p:sp>
          <p:nvSpPr>
            <p:cNvPr id="5" name="矩形 4"/>
            <p:cNvSpPr/>
            <p:nvPr/>
          </p:nvSpPr>
          <p:spPr>
            <a:xfrm>
              <a:off x="3505200" y="1335483"/>
              <a:ext cx="8119436" cy="247760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100" b="0" i="0" u="none" strike="noStrike" kern="1200" cap="none" spc="0" normalizeH="0" baseline="0" noProof="0" dirty="0">
                <a:ln>
                  <a:noFill/>
                </a:ln>
                <a:solidFill>
                  <a:srgbClr val="000000"/>
                </a:solidFill>
                <a:effectLst/>
                <a:uLnTx/>
                <a:uFillTx/>
                <a:latin typeface="Wingdings" panose="05000000000000000000" pitchFamily="2" charset="2"/>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微軟正黑體" panose="020B0604030504040204" pitchFamily="34"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線上報名，應屆生由學校集體送件：</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19</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進行術科測驗：</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   </a:t>
              </a:r>
              <a:r>
                <a:rPr kumimoji="0" lang="en-US" altLang="zh-TW"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美術、戲劇］</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20~21</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      ［音樂、舞蹈］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14</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（音樂北區視考程需求至</a:t>
              </a:r>
              <a:r>
                <a:rPr kumimoji="0" lang="en-US" altLang="zh-TW"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15</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寄發成績單暨線上查詢：</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由各類各區主委學校將術科測驗成績逕送該區鑑輔會鑑定。</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資優鑑定結果通知：</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22</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（鑑定通過者始得報名分發）</a:t>
              </a:r>
            </a:p>
          </p:txBody>
        </p:sp>
        <p:sp>
          <p:nvSpPr>
            <p:cNvPr id="6" name="矩形 5"/>
            <p:cNvSpPr/>
            <p:nvPr/>
          </p:nvSpPr>
          <p:spPr>
            <a:xfrm>
              <a:off x="2310307" y="3952211"/>
              <a:ext cx="9369411" cy="707886"/>
            </a:xfrm>
            <a:prstGeom prst="rect">
              <a:avLst/>
            </a:prstGeom>
            <a:solidFill>
              <a:schemeClr val="accent1">
                <a:lumMod val="20000"/>
                <a:lumOff val="80000"/>
              </a:schemeClr>
            </a:solidFill>
            <a:ln>
              <a:solidFill>
                <a:srgbClr val="0000FF"/>
              </a:solidFill>
              <a:prstDash val="lgDashDotDo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參加國中教育會考：</a:t>
              </a:r>
              <a:r>
                <a:rPr kumimoji="0" lang="en-US" altLang="zh-TW" sz="2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113</a:t>
              </a:r>
              <a:r>
                <a:rPr kumimoji="0" lang="zh-TW" altLang="en-US" sz="2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年</a:t>
              </a:r>
              <a:r>
                <a:rPr kumimoji="0" lang="en-US" altLang="zh-TW" sz="2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5</a:t>
              </a:r>
              <a:r>
                <a:rPr kumimoji="0" lang="zh-TW" altLang="en-US" sz="2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月</a:t>
              </a:r>
              <a:r>
                <a:rPr kumimoji="0" lang="en-US" altLang="zh-TW" sz="2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18</a:t>
              </a:r>
              <a:r>
                <a:rPr kumimoji="0" lang="zh-TW" altLang="en-US" sz="2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a:t>
              </a:r>
              <a:r>
                <a:rPr kumimoji="0" lang="en-US" altLang="zh-TW" sz="2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19</a:t>
              </a:r>
              <a:r>
                <a:rPr kumimoji="0" lang="zh-TW" altLang="en-US" sz="2000" b="1"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強烈提醒學生務必報考國中教育會考，多數藝才班學校會採部分科目作為分發門檻。</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6"/>
            <p:cNvSpPr/>
            <p:nvPr/>
          </p:nvSpPr>
          <p:spPr>
            <a:xfrm>
              <a:off x="3505200" y="4721925"/>
              <a:ext cx="7662236" cy="19236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1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線上報名，應屆生由學校集體送件：</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寄發志願選填通知單：</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20</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線上志願選填：</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6</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24</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28</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放榜：</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9</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報到：</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10</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Wingdings" panose="05000000000000000000" pitchFamily="2" charset="2"/>
                  <a:ea typeface="標楷體" panose="03000509000000000000" pitchFamily="65"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報到後聲明放棄：</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7</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未放棄則不得參加後續入學報名</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p:txBody>
        </p:sp>
        <p:sp>
          <p:nvSpPr>
            <p:cNvPr id="8" name="向下箭號 7"/>
            <p:cNvSpPr/>
            <p:nvPr/>
          </p:nvSpPr>
          <p:spPr>
            <a:xfrm>
              <a:off x="1102105" y="1226641"/>
              <a:ext cx="1109036" cy="5418888"/>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9" name="五邊形 8"/>
            <p:cNvSpPr/>
            <p:nvPr/>
          </p:nvSpPr>
          <p:spPr>
            <a:xfrm>
              <a:off x="627529" y="151770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第一階段：術科測驗</a:t>
              </a:r>
            </a:p>
          </p:txBody>
        </p:sp>
        <p:sp>
          <p:nvSpPr>
            <p:cNvPr id="10" name="五邊形 9"/>
            <p:cNvSpPr/>
            <p:nvPr/>
          </p:nvSpPr>
          <p:spPr>
            <a:xfrm>
              <a:off x="627529" y="313176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第二階段：資優鑑定</a:t>
              </a:r>
            </a:p>
          </p:txBody>
        </p:sp>
        <p:sp>
          <p:nvSpPr>
            <p:cNvPr id="11" name="五邊形 10"/>
            <p:cNvSpPr/>
            <p:nvPr/>
          </p:nvSpPr>
          <p:spPr>
            <a:xfrm>
              <a:off x="627529" y="4947863"/>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第三階段：聯合分發</a:t>
              </a:r>
            </a:p>
          </p:txBody>
        </p:sp>
      </p:grpSp>
      <p:sp>
        <p:nvSpPr>
          <p:cNvPr id="13" name="文字方塊 12"/>
          <p:cNvSpPr txBox="1"/>
          <p:nvPr/>
        </p:nvSpPr>
        <p:spPr>
          <a:xfrm>
            <a:off x="233083" y="972322"/>
            <a:ext cx="2954655" cy="369332"/>
          </a:xfrm>
          <a:prstGeom prst="rect">
            <a:avLst/>
          </a:prstGeom>
          <a:noFill/>
          <a:ln w="28575">
            <a:solidFill>
              <a:schemeClr val="accent3">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管道一：甄選入學聯合分發</a:t>
            </a:r>
          </a:p>
        </p:txBody>
      </p:sp>
    </p:spTree>
    <p:extLst>
      <p:ext uri="{BB962C8B-B14F-4D97-AF65-F5344CB8AC3E}">
        <p14:creationId xmlns:p14="http://schemas.microsoft.com/office/powerpoint/2010/main" val="8849314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71124"/>
            <a:ext cx="10058400" cy="1030660"/>
          </a:xfrm>
        </p:spPr>
        <p:txBody>
          <a:bodyPr/>
          <a:lstStyle/>
          <a:p>
            <a:pPr algn="ctr"/>
            <a:r>
              <a:rPr lang="en-US" altLang="zh-TW" dirty="0">
                <a:latin typeface="+mj-ea"/>
              </a:rPr>
              <a:t>113</a:t>
            </a:r>
            <a:r>
              <a:rPr lang="zh-TW" altLang="en-US" dirty="0">
                <a:latin typeface="+mj-ea"/>
              </a:rPr>
              <a:t>學年度藝才班甄選入學重要提醒</a:t>
            </a:r>
            <a:endParaRPr lang="zh-TW" altLang="en-US" dirty="0"/>
          </a:p>
        </p:txBody>
      </p:sp>
      <p:sp>
        <p:nvSpPr>
          <p:cNvPr id="3" name="矩形 2"/>
          <p:cNvSpPr/>
          <p:nvPr/>
        </p:nvSpPr>
        <p:spPr>
          <a:xfrm>
            <a:off x="1481222" y="1631768"/>
            <a:ext cx="9836332" cy="4524315"/>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可以</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跨區</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報名，不受原就讀國中就學區限制。</a:t>
            </a:r>
            <a:b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同類藝才班是同時間辦理術科測驗，因此僅能擇一考區</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同時報名</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不同類別藝術才能班，但仍須考量</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術科測驗日程</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b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美術和戲劇同週；音樂和舞蹈同週</a:t>
            </a: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b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例如</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可同時報名南區舞蹈和戲劇；中區美術和南區音樂</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「術科測驗」及「聯合分發」別報名，須</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同一區</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強烈提醒考生於術科測驗之外，均須報名</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該年度</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國中教育會考，因為各招生學校可針對</a:t>
            </a:r>
            <a:r>
              <a:rPr kumimoji="0" lang="zh-TW" altLang="en-US" sz="24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國中教育會考</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術科測驗某科目</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或</a:t>
            </a:r>
            <a:r>
              <a:rPr kumimoji="0" lang="zh-TW" altLang="en-US" sz="2400" b="0"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總成績</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設定門檻。</a:t>
            </a:r>
            <a:b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通過該校門檻者，使得參加該校分發。國中教育會考僅做為門檻，不列入總成績計算。</a:t>
            </a:r>
            <a:endParaRPr kumimoji="0" lang="zh-TW" altLang="en-US" sz="32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pic>
        <p:nvPicPr>
          <p:cNvPr id="5" name="圖形 4" descr="戲劇">
            <a:extLst>
              <a:ext uri="{FF2B5EF4-FFF2-40B4-BE49-F238E27FC236}">
                <a16:creationId xmlns:a16="http://schemas.microsoft.com/office/drawing/2014/main" id="{F63D91C3-3F1F-44CF-B773-CB5EFC03D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679" y="5414211"/>
            <a:ext cx="914400" cy="914400"/>
          </a:xfrm>
          <a:prstGeom prst="rect">
            <a:avLst/>
          </a:prstGeom>
        </p:spPr>
      </p:pic>
    </p:spTree>
    <p:extLst>
      <p:ext uri="{BB962C8B-B14F-4D97-AF65-F5344CB8AC3E}">
        <p14:creationId xmlns:p14="http://schemas.microsoft.com/office/powerpoint/2010/main" val="6226255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1288" y="288689"/>
            <a:ext cx="10058400" cy="978408"/>
          </a:xfrm>
        </p:spPr>
        <p:txBody>
          <a:bodyPr/>
          <a:lstStyle/>
          <a:p>
            <a:r>
              <a:rPr lang="en-US" altLang="zh-TW" dirty="0">
                <a:latin typeface="+mj-ea"/>
              </a:rPr>
              <a:t>113</a:t>
            </a:r>
            <a:r>
              <a:rPr lang="zh-TW" altLang="en-US" dirty="0">
                <a:latin typeface="+mj-ea"/>
              </a:rPr>
              <a:t>學年度藝才班甄選入學各班考科</a:t>
            </a:r>
            <a:endParaRPr lang="zh-TW" altLang="en-US" dirty="0"/>
          </a:p>
        </p:txBody>
      </p:sp>
      <p:graphicFrame>
        <p:nvGraphicFramePr>
          <p:cNvPr id="3" name="資料庫圖表 2"/>
          <p:cNvGraphicFramePr/>
          <p:nvPr>
            <p:extLst/>
          </p:nvPr>
        </p:nvGraphicFramePr>
        <p:xfrm>
          <a:off x="827531" y="1567543"/>
          <a:ext cx="10725913" cy="364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9286385" y="2090057"/>
            <a:ext cx="2142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加權後滿分</a:t>
            </a:r>
            <a:r>
              <a:rPr kumimoji="0" lang="en-US" altLang="zh-TW"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100</a:t>
            </a: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分</a:t>
            </a:r>
          </a:p>
        </p:txBody>
      </p:sp>
      <p:sp>
        <p:nvSpPr>
          <p:cNvPr id="5" name="文字方塊 4"/>
          <p:cNvSpPr txBox="1"/>
          <p:nvPr/>
        </p:nvSpPr>
        <p:spPr>
          <a:xfrm>
            <a:off x="6538830" y="2090057"/>
            <a:ext cx="2142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加權後滿分</a:t>
            </a:r>
            <a:r>
              <a:rPr kumimoji="0" lang="en-US" altLang="zh-TW"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400</a:t>
            </a: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分</a:t>
            </a:r>
          </a:p>
        </p:txBody>
      </p:sp>
      <p:sp>
        <p:nvSpPr>
          <p:cNvPr id="6" name="文字方塊 5"/>
          <p:cNvSpPr txBox="1"/>
          <p:nvPr/>
        </p:nvSpPr>
        <p:spPr>
          <a:xfrm>
            <a:off x="3791275" y="2090057"/>
            <a:ext cx="2142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加權後滿分</a:t>
            </a:r>
            <a:r>
              <a:rPr kumimoji="0" lang="en-US" altLang="zh-TW"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1000</a:t>
            </a: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分</a:t>
            </a:r>
          </a:p>
        </p:txBody>
      </p:sp>
      <p:sp>
        <p:nvSpPr>
          <p:cNvPr id="7" name="文字方塊 6"/>
          <p:cNvSpPr txBox="1"/>
          <p:nvPr/>
        </p:nvSpPr>
        <p:spPr>
          <a:xfrm>
            <a:off x="1161288" y="2102580"/>
            <a:ext cx="2142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加權後滿分</a:t>
            </a:r>
            <a:r>
              <a:rPr kumimoji="0" lang="en-US" altLang="zh-TW"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1000</a:t>
            </a:r>
            <a:r>
              <a:rPr kumimoji="0" lang="zh-TW" altLang="en-US" sz="1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分</a:t>
            </a:r>
          </a:p>
        </p:txBody>
      </p:sp>
      <p:sp>
        <p:nvSpPr>
          <p:cNvPr id="8" name="矩形 7">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pic>
        <p:nvPicPr>
          <p:cNvPr id="10" name="圖形 9" descr="調色盤">
            <a:extLst>
              <a:ext uri="{FF2B5EF4-FFF2-40B4-BE49-F238E27FC236}">
                <a16:creationId xmlns:a16="http://schemas.microsoft.com/office/drawing/2014/main" id="{49BD8F4E-8EDD-4A99-B83C-9CAE19A439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346" y="5476431"/>
            <a:ext cx="966537" cy="966537"/>
          </a:xfrm>
          <a:prstGeom prst="rect">
            <a:avLst/>
          </a:prstGeom>
        </p:spPr>
      </p:pic>
    </p:spTree>
    <p:extLst>
      <p:ext uri="{BB962C8B-B14F-4D97-AF65-F5344CB8AC3E}">
        <p14:creationId xmlns:p14="http://schemas.microsoft.com/office/powerpoint/2010/main" val="557082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04534"/>
          </a:xfrm>
        </p:spPr>
        <p:txBody>
          <a:bodyPr/>
          <a:lstStyle/>
          <a:p>
            <a:pPr algn="ctr"/>
            <a:r>
              <a:rPr lang="zh-TW" altLang="en-US" dirty="0"/>
              <a:t>藝才班相關資訊</a:t>
            </a:r>
          </a:p>
        </p:txBody>
      </p:sp>
      <p:sp>
        <p:nvSpPr>
          <p:cNvPr id="3" name="矩形 2"/>
          <p:cNvSpPr/>
          <p:nvPr/>
        </p:nvSpPr>
        <p:spPr>
          <a:xfrm>
            <a:off x="1816607" y="3429375"/>
            <a:ext cx="9860731" cy="280076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高級中等學校藝術才能班</a:t>
            </a:r>
            <a:br>
              <a:rPr kumimoji="0" lang="en-US" altLang="zh-TW" sz="4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4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線上報名登錄系統</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4400" b="0" i="0" u="none" strike="noStrike" kern="1200" cap="none" spc="0" normalizeH="0" baseline="0" noProof="0" dirty="0">
                <a:ln>
                  <a:noFill/>
                </a:ln>
                <a:solidFill>
                  <a:srgbClr val="0563C2"/>
                </a:solidFill>
                <a:effectLst/>
                <a:uLnTx/>
                <a:uFillTx/>
                <a:latin typeface="微軟正黑體" panose="020B0604030504040204" pitchFamily="34" charset="-120"/>
                <a:ea typeface="微軟正黑體" panose="020B0604030504040204" pitchFamily="34" charset="-120"/>
                <a:cs typeface="+mn-cs"/>
              </a:rPr>
              <a:t>https://art.sen.edu.tw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系統專線</a:t>
            </a:r>
            <a:r>
              <a:rPr kumimoji="0" lang="en-US" altLang="zh-TW"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:049-2910960 </a:t>
            </a:r>
            <a:r>
              <a:rPr kumimoji="0" lang="zh-TW" altLang="en-US"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轉 </a:t>
            </a:r>
            <a:r>
              <a:rPr kumimoji="0" lang="en-US" altLang="zh-TW"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3971</a:t>
            </a:r>
            <a:r>
              <a:rPr kumimoji="0" lang="zh-TW" altLang="en-US"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3765</a:t>
            </a:r>
            <a:r>
              <a:rPr kumimoji="0" lang="zh-TW" altLang="en-US"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en-US" altLang="zh-TW" sz="3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3785</a:t>
            </a:r>
            <a:endParaRPr kumimoji="0" lang="zh-TW" altLang="en-US" sz="3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 t="10621" r="779" b="57287"/>
          <a:stretch/>
        </p:blipFill>
        <p:spPr>
          <a:xfrm>
            <a:off x="1148224" y="1401178"/>
            <a:ext cx="9980024" cy="1815739"/>
          </a:xfrm>
          <a:prstGeom prst="rect">
            <a:avLst/>
          </a:prstGeom>
        </p:spPr>
      </p:pic>
    </p:spTree>
    <p:extLst>
      <p:ext uri="{BB962C8B-B14F-4D97-AF65-F5344CB8AC3E}">
        <p14:creationId xmlns:p14="http://schemas.microsoft.com/office/powerpoint/2010/main" val="13291160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35171" y="1270243"/>
            <a:ext cx="6188602" cy="4317517"/>
          </a:xfrm>
          <a:prstGeom prst="rect">
            <a:avLst/>
          </a:prstGeom>
        </p:spPr>
      </p:pic>
      <p:sp>
        <p:nvSpPr>
          <p:cNvPr id="8" name="圆角矩形 7"/>
          <p:cNvSpPr/>
          <p:nvPr/>
        </p:nvSpPr>
        <p:spPr>
          <a:xfrm>
            <a:off x="1524001" y="2558504"/>
            <a:ext cx="5834982" cy="1740994"/>
          </a:xfrm>
          <a:prstGeom prst="roundRect">
            <a:avLst>
              <a:gd name="adj" fmla="val 0"/>
            </a:avLst>
          </a:prstGeom>
          <a:solidFill>
            <a:srgbClr val="1567B1">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0230" rtl="0" eaLnBrk="1" fontAlgn="base" latinLnBrk="0" hangingPunct="1">
              <a:lnSpc>
                <a:spcPct val="100000"/>
              </a:lnSpc>
              <a:spcBef>
                <a:spcPct val="0"/>
              </a:spcBef>
              <a:spcAft>
                <a:spcPct val="0"/>
              </a:spcAft>
              <a:buClrTx/>
              <a:buSzTx/>
              <a:buFontTx/>
              <a:buNone/>
              <a:tabLst/>
              <a:defRPr/>
            </a:pPr>
            <a:endParaRPr kumimoji="0" lang="zh-CN" altLang="en-US" sz="128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9" name="组合 8"/>
          <p:cNvGrpSpPr/>
          <p:nvPr/>
        </p:nvGrpSpPr>
        <p:grpSpPr>
          <a:xfrm>
            <a:off x="1867885" y="4235444"/>
            <a:ext cx="5491098" cy="128106"/>
            <a:chOff x="1292350" y="-1299312"/>
            <a:chExt cx="7721856" cy="3007554"/>
          </a:xfrm>
        </p:grpSpPr>
        <p:sp>
          <p:nvSpPr>
            <p:cNvPr id="10" name="Rectangle 74"/>
            <p:cNvSpPr/>
            <p:nvPr/>
          </p:nvSpPr>
          <p:spPr>
            <a:xfrm>
              <a:off x="1292350" y="-1285081"/>
              <a:ext cx="1930464" cy="29933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 name="Rectangle 90"/>
            <p:cNvSpPr/>
            <p:nvPr/>
          </p:nvSpPr>
          <p:spPr>
            <a:xfrm>
              <a:off x="3222814" y="-1285081"/>
              <a:ext cx="1930464" cy="2993323"/>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 name="Rectangle 127"/>
            <p:cNvSpPr/>
            <p:nvPr/>
          </p:nvSpPr>
          <p:spPr>
            <a:xfrm>
              <a:off x="5153278" y="-1291779"/>
              <a:ext cx="1930464" cy="299232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3" name="Rectangle 138"/>
            <p:cNvSpPr/>
            <p:nvPr/>
          </p:nvSpPr>
          <p:spPr>
            <a:xfrm>
              <a:off x="7083742" y="-1299312"/>
              <a:ext cx="1930464" cy="299332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19" rIns="91440" bIns="45719" anchor="ctr"/>
            <a:lstStyle/>
            <a:p>
              <a:pPr marL="0" marR="0" lvl="0" indent="0" algn="ctr" defTabSz="408199" rtl="0" eaLnBrk="1" fontAlgn="auto" latinLnBrk="0" hangingPunct="1">
                <a:lnSpc>
                  <a:spcPct val="120000"/>
                </a:lnSpc>
                <a:spcBef>
                  <a:spcPts val="0"/>
                </a:spcBef>
                <a:spcAft>
                  <a:spcPts val="0"/>
                </a:spcAft>
                <a:buClrTx/>
                <a:buSzTx/>
                <a:buFontTx/>
                <a:buNone/>
                <a:tabLst/>
                <a:defRPr/>
              </a:pPr>
              <a:endParaRPr kumimoji="0" lang="en-US" sz="128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5123" name="Text Box 3"/>
          <p:cNvSpPr>
            <a:spLocks noChangeArrowheads="1"/>
          </p:cNvSpPr>
          <p:nvPr/>
        </p:nvSpPr>
        <p:spPr bwMode="auto">
          <a:xfrm>
            <a:off x="1703512" y="3011952"/>
            <a:ext cx="50662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nchor="ctr">
            <a:spAutoFit/>
          </a:bodyPr>
          <a:lstStyle/>
          <a:p>
            <a:pPr marL="0" marR="0" lvl="0" indent="0" algn="ctr" defTabSz="650230" rtl="0" eaLnBrk="1" fontAlgn="base" latinLnBrk="0" hangingPunct="1">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相關資源網站</a:t>
            </a:r>
            <a:endParaRPr kumimoji="0" lang="zh-CN" altLang="en-US" sz="4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 Box 3"/>
          <p:cNvSpPr>
            <a:spLocks noChangeArrowheads="1"/>
          </p:cNvSpPr>
          <p:nvPr/>
        </p:nvSpPr>
        <p:spPr bwMode="auto">
          <a:xfrm>
            <a:off x="6948415" y="2294137"/>
            <a:ext cx="2204450" cy="2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anchor="ctr">
            <a:spAutoFit/>
          </a:bodyPr>
          <a:lstStyle/>
          <a:p>
            <a:pPr marL="0" marR="0" lvl="0" indent="0" algn="l" defTabSz="650230" rtl="0" eaLnBrk="1" fontAlgn="base" latinLnBrk="0" hangingPunct="1">
              <a:lnSpc>
                <a:spcPct val="100000"/>
              </a:lnSpc>
              <a:spcBef>
                <a:spcPct val="0"/>
              </a:spcBef>
              <a:spcAft>
                <a:spcPct val="0"/>
              </a:spcAft>
              <a:buClrTx/>
              <a:buSzTx/>
              <a:buFontTx/>
              <a:buNone/>
              <a:tabLst/>
              <a:defRPr/>
            </a:pPr>
            <a:r>
              <a:rPr kumimoji="0" lang="en-US" sz="14149"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05</a:t>
            </a:r>
            <a:endParaRPr kumimoji="0" lang="zh-CN" altLang="en-US" sz="14149"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5" name="群組 41"/>
          <p:cNvGrpSpPr/>
          <p:nvPr/>
        </p:nvGrpSpPr>
        <p:grpSpPr>
          <a:xfrm>
            <a:off x="7824193" y="5587757"/>
            <a:ext cx="2158099" cy="389053"/>
            <a:chOff x="519058" y="6325609"/>
            <a:chExt cx="2158099" cy="389053"/>
          </a:xfrm>
        </p:grpSpPr>
        <p:sp>
          <p:nvSpPr>
            <p:cNvPr id="16" name="TextBox 24"/>
            <p:cNvSpPr txBox="1"/>
            <p:nvPr/>
          </p:nvSpPr>
          <p:spPr>
            <a:xfrm>
              <a:off x="1007095" y="6577637"/>
              <a:ext cx="1670062" cy="137025"/>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50" normalizeH="0" baseline="0" noProof="0" dirty="0">
                  <a:ln>
                    <a:noFill/>
                  </a:ln>
                  <a:solidFill>
                    <a:prstClr val="black"/>
                  </a:solidFill>
                  <a:effectLst/>
                  <a:uLnTx/>
                  <a:uFillTx/>
                  <a:latin typeface="Arial Black" pitchFamily="34" charset="0"/>
                  <a:ea typeface="맑은 고딕" panose="020B0503020000020004" pitchFamily="34" charset="-127"/>
                  <a:cs typeface="+mn-cs"/>
                </a:rPr>
                <a:t>You Can Soar High</a:t>
              </a:r>
              <a:endParaRPr kumimoji="0" lang="ko-KR" altLang="en-US" sz="1800" b="0" i="0" u="none" strike="noStrike" kern="0" cap="none" spc="-50" normalizeH="0" baseline="0" noProof="0" dirty="0">
                <a:ln>
                  <a:noFill/>
                </a:ln>
                <a:solidFill>
                  <a:prstClr val="black"/>
                </a:solidFill>
                <a:effectLst/>
                <a:uLnTx/>
                <a:uFillTx/>
                <a:latin typeface="Arial Black" pitchFamily="34" charset="0"/>
                <a:ea typeface="맑은 고딕" panose="020B0503020000020004" pitchFamily="34" charset="-127"/>
                <a:cs typeface="+mn-cs"/>
              </a:endParaRPr>
            </a:p>
          </p:txBody>
        </p:sp>
        <p:sp>
          <p:nvSpPr>
            <p:cNvPr id="17" name="TextBox 25"/>
            <p:cNvSpPr txBox="1"/>
            <p:nvPr/>
          </p:nvSpPr>
          <p:spPr>
            <a:xfrm>
              <a:off x="957213" y="6325609"/>
              <a:ext cx="913978" cy="206997"/>
            </a:xfrm>
            <a:prstGeom prst="rect">
              <a:avLst/>
            </a:prstGeom>
            <a:noFill/>
          </p:spPr>
          <p:txBody>
            <a:bodyPr wrap="none" rtlCol="0">
              <a:prstTxWarp prst="textPlain">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0" i="0" u="none" strike="noStrike" kern="0" cap="none" spc="-150" normalizeH="0" baseline="0" noProof="0" dirty="0">
                  <a:ln>
                    <a:noFill/>
                  </a:ln>
                  <a:solidFill>
                    <a:prstClr val="black"/>
                  </a:solidFill>
                  <a:effectLst/>
                  <a:uLnTx/>
                  <a:uFillTx/>
                  <a:latin typeface="微軟正黑體" pitchFamily="34" charset="-120"/>
                  <a:ea typeface="微軟正黑體" pitchFamily="34" charset="-120"/>
                  <a:cs typeface="+mn-cs"/>
                </a:rPr>
                <a:t>永春高中</a:t>
              </a:r>
              <a:endParaRPr kumimoji="0" lang="ko-KR" altLang="en-US" sz="1800" b="0" i="0" u="none" strike="noStrike" kern="0" cap="none" spc="-150" normalizeH="0" baseline="0" noProof="0" dirty="0">
                <a:ln>
                  <a:noFill/>
                </a:ln>
                <a:solidFill>
                  <a:prstClr val="black"/>
                </a:solidFill>
                <a:effectLst/>
                <a:uLnTx/>
                <a:uFillTx/>
                <a:latin typeface="微軟正黑體" pitchFamily="34" charset="-120"/>
                <a:ea typeface="HY헤드라인M" pitchFamily="18" charset="-127"/>
                <a:cs typeface="+mn-cs"/>
              </a:endParaRPr>
            </a:p>
          </p:txBody>
        </p:sp>
        <p:sp>
          <p:nvSpPr>
            <p:cNvPr id="18" name="矩形 17"/>
            <p:cNvSpPr/>
            <p:nvPr/>
          </p:nvSpPr>
          <p:spPr>
            <a:xfrm>
              <a:off x="519058" y="6350040"/>
              <a:ext cx="73026" cy="328618"/>
            </a:xfrm>
            <a:prstGeom prst="rect">
              <a:avLst/>
            </a:prstGeom>
            <a:solidFill>
              <a:srgbClr val="FF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19" name="矩形 18"/>
            <p:cNvSpPr/>
            <p:nvPr/>
          </p:nvSpPr>
          <p:spPr>
            <a:xfrm>
              <a:off x="628596" y="6350040"/>
              <a:ext cx="73026" cy="328618"/>
            </a:xfrm>
            <a:prstGeom prst="rect">
              <a:avLst/>
            </a:prstGeom>
            <a:solidFill>
              <a:srgbClr val="FF64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sp>
          <p:nvSpPr>
            <p:cNvPr id="20" name="矩形 19"/>
            <p:cNvSpPr/>
            <p:nvPr/>
          </p:nvSpPr>
          <p:spPr>
            <a:xfrm>
              <a:off x="738135" y="6350040"/>
              <a:ext cx="73026" cy="328618"/>
            </a:xfrm>
            <a:prstGeom prst="rect">
              <a:avLst/>
            </a:prstGeom>
            <a:solidFill>
              <a:srgbClr val="FFC8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Calibri"/>
                <a:ea typeface="맑은 고딕" panose="020B0503020000020004" pitchFamily="34" charset="-127"/>
                <a:cs typeface="+mn-cs"/>
              </a:endParaRPr>
            </a:p>
          </p:txBody>
        </p:sp>
      </p:grpSp>
    </p:spTree>
    <p:extLst>
      <p:ext uri="{BB962C8B-B14F-4D97-AF65-F5344CB8AC3E}">
        <p14:creationId xmlns:p14="http://schemas.microsoft.com/office/powerpoint/2010/main" val="6687186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161552"/>
            <a:ext cx="12192000" cy="699583"/>
          </a:xfrm>
          <a:prstGeom prst="rect">
            <a:avLst/>
          </a:prstGeom>
          <a:solidFill>
            <a:srgbClr val="FFCC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3" name="標題 1"/>
          <p:cNvSpPr>
            <a:spLocks noGrp="1"/>
          </p:cNvSpPr>
          <p:nvPr>
            <p:ph type="title"/>
          </p:nvPr>
        </p:nvSpPr>
        <p:spPr>
          <a:xfrm>
            <a:off x="263352" y="117674"/>
            <a:ext cx="10297144" cy="1124249"/>
          </a:xfrm>
        </p:spPr>
        <p:txBody>
          <a:bodyPr>
            <a:normAutofit/>
          </a:bodyPr>
          <a:lstStyle/>
          <a:p>
            <a:pPr>
              <a:lnSpc>
                <a:spcPct val="100000"/>
              </a:lnSpc>
            </a:pPr>
            <a:r>
              <a:rPr lang="zh-TW" altLang="en-US" sz="4000" dirty="0">
                <a:solidFill>
                  <a:schemeClr val="bg1">
                    <a:lumMod val="50000"/>
                  </a:schemeClr>
                </a:solidFill>
                <a:latin typeface="微軟正黑體" panose="020B0604030504040204" pitchFamily="34" charset="-120"/>
              </a:rPr>
              <a:t>您可以在這些網站上找到需要的資訊</a:t>
            </a:r>
            <a:endParaRPr lang="zh-TW" altLang="en-US" sz="4000" dirty="0">
              <a:solidFill>
                <a:schemeClr val="bg1">
                  <a:lumMod val="50000"/>
                </a:schemeClr>
              </a:solidFill>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rotWithShape="1">
          <a:blip r:embed="rId2">
            <a:extLst>
              <a:ext uri="{28A0092B-C50C-407E-A947-70E740481C1C}">
                <a14:useLocalDpi xmlns:a14="http://schemas.microsoft.com/office/drawing/2010/main" val="0"/>
              </a:ext>
            </a:extLst>
          </a:blip>
          <a:srcRect l="24023" t="9298" r="24046" b="35841"/>
          <a:stretch/>
        </p:blipFill>
        <p:spPr>
          <a:xfrm>
            <a:off x="421502" y="2315587"/>
            <a:ext cx="3514258" cy="2541774"/>
          </a:xfrm>
          <a:prstGeom prst="rect">
            <a:avLst/>
          </a:prstGeom>
        </p:spPr>
      </p:pic>
      <p:sp>
        <p:nvSpPr>
          <p:cNvPr id="18" name="矩形 17"/>
          <p:cNvSpPr/>
          <p:nvPr/>
        </p:nvSpPr>
        <p:spPr>
          <a:xfrm>
            <a:off x="421502" y="1855088"/>
            <a:ext cx="3514258" cy="446276"/>
          </a:xfrm>
          <a:prstGeom prst="rect">
            <a:avLst/>
          </a:prstGeom>
          <a:solidFill>
            <a:srgbClr val="0070C0"/>
          </a:solidFill>
          <a:ln w="5715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基北區報名作業資訊平台</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矩形 18"/>
          <p:cNvSpPr/>
          <p:nvPr/>
        </p:nvSpPr>
        <p:spPr>
          <a:xfrm>
            <a:off x="421503" y="4871584"/>
            <a:ext cx="3514258" cy="1000274"/>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http://ttk.entry.edu.tw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9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111</a:t>
            </a:r>
            <a:r>
              <a:rPr kumimoji="0" lang="zh-TW" altLang="en-US" sz="19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年將辦理</a:t>
            </a:r>
            <a:r>
              <a:rPr kumimoji="0" lang="en-US" altLang="zh-TW" sz="19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次模擬志願選填</a:t>
            </a:r>
            <a:endParaRPr kumimoji="0" lang="en-US" altLang="zh-TW" sz="19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矩形 20"/>
          <p:cNvSpPr/>
          <p:nvPr/>
        </p:nvSpPr>
        <p:spPr>
          <a:xfrm>
            <a:off x="4367808" y="1844824"/>
            <a:ext cx="3514258" cy="446276"/>
          </a:xfrm>
          <a:prstGeom prst="rect">
            <a:avLst/>
          </a:prstGeom>
          <a:solidFill>
            <a:srgbClr val="0070C0"/>
          </a:solidFill>
          <a:ln w="5715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臺北市優先免試入學網站</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矩形 21"/>
          <p:cNvSpPr/>
          <p:nvPr/>
        </p:nvSpPr>
        <p:spPr>
          <a:xfrm>
            <a:off x="4367809" y="4861320"/>
            <a:ext cx="3514258" cy="677108"/>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http://111priorefa.tp.edu.tw</a:t>
            </a:r>
            <a:endParaRPr kumimoji="0" lang="en-US" altLang="zh-TW"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矩形 23"/>
          <p:cNvSpPr/>
          <p:nvPr/>
        </p:nvSpPr>
        <p:spPr>
          <a:xfrm>
            <a:off x="8256240" y="1844824"/>
            <a:ext cx="3514258" cy="446276"/>
          </a:xfrm>
          <a:prstGeom prst="rect">
            <a:avLst/>
          </a:prstGeom>
          <a:solidFill>
            <a:srgbClr val="0070C0"/>
          </a:solidFill>
          <a:ln w="5715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國中教育會考網站</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矩形 24"/>
          <p:cNvSpPr/>
          <p:nvPr/>
        </p:nvSpPr>
        <p:spPr>
          <a:xfrm>
            <a:off x="8256241" y="4861320"/>
            <a:ext cx="3514258"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https://cap.rcpet.edu.tw//</a:t>
            </a:r>
          </a:p>
        </p:txBody>
      </p:sp>
      <p:pic>
        <p:nvPicPr>
          <p:cNvPr id="4" name="圖片 3"/>
          <p:cNvPicPr>
            <a:picLocks noChangeAspect="1"/>
          </p:cNvPicPr>
          <p:nvPr/>
        </p:nvPicPr>
        <p:blipFill>
          <a:blip r:embed="rId3"/>
          <a:stretch>
            <a:fillRect/>
          </a:stretch>
        </p:blipFill>
        <p:spPr>
          <a:xfrm>
            <a:off x="4367808" y="2315587"/>
            <a:ext cx="3514258" cy="2541773"/>
          </a:xfrm>
          <a:prstGeom prst="rect">
            <a:avLst/>
          </a:prstGeom>
        </p:spPr>
      </p:pic>
      <p:pic>
        <p:nvPicPr>
          <p:cNvPr id="5" name="圖片 4"/>
          <p:cNvPicPr>
            <a:picLocks noChangeAspect="1"/>
          </p:cNvPicPr>
          <p:nvPr/>
        </p:nvPicPr>
        <p:blipFill>
          <a:blip r:embed="rId4"/>
          <a:stretch>
            <a:fillRect/>
          </a:stretch>
        </p:blipFill>
        <p:spPr>
          <a:xfrm>
            <a:off x="8256572" y="2329910"/>
            <a:ext cx="3522607" cy="2436985"/>
          </a:xfrm>
          <a:prstGeom prst="rect">
            <a:avLst/>
          </a:prstGeom>
        </p:spPr>
      </p:pic>
    </p:spTree>
    <p:extLst>
      <p:ext uri="{BB962C8B-B14F-4D97-AF65-F5344CB8AC3E}">
        <p14:creationId xmlns:p14="http://schemas.microsoft.com/office/powerpoint/2010/main" val="41355168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161552"/>
            <a:ext cx="12192000" cy="699583"/>
          </a:xfrm>
          <a:prstGeom prst="rect">
            <a:avLst/>
          </a:prstGeom>
          <a:solidFill>
            <a:srgbClr val="FFCC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3" name="標題 1"/>
          <p:cNvSpPr>
            <a:spLocks noGrp="1"/>
          </p:cNvSpPr>
          <p:nvPr>
            <p:ph type="title"/>
          </p:nvPr>
        </p:nvSpPr>
        <p:spPr>
          <a:xfrm>
            <a:off x="263352" y="117674"/>
            <a:ext cx="10297144" cy="1124249"/>
          </a:xfrm>
        </p:spPr>
        <p:txBody>
          <a:bodyPr>
            <a:normAutofit/>
          </a:bodyPr>
          <a:lstStyle/>
          <a:p>
            <a:pPr>
              <a:lnSpc>
                <a:spcPct val="100000"/>
              </a:lnSpc>
            </a:pPr>
            <a:r>
              <a:rPr lang="zh-TW" altLang="en-US" sz="4000" dirty="0">
                <a:solidFill>
                  <a:schemeClr val="bg1">
                    <a:lumMod val="50000"/>
                  </a:schemeClr>
                </a:solidFill>
                <a:latin typeface="微軟正黑體" panose="020B0604030504040204" pitchFamily="34" charset="-120"/>
              </a:rPr>
              <a:t>您可以在這些網站上找到需要的資訊</a:t>
            </a:r>
            <a:endParaRPr lang="zh-TW" altLang="en-US" sz="400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421502" y="1531617"/>
            <a:ext cx="3514258" cy="800219"/>
          </a:xfrm>
          <a:prstGeom prst="rect">
            <a:avLst/>
          </a:prstGeom>
          <a:solidFill>
            <a:srgbClr val="0070C0"/>
          </a:solidFill>
          <a:ln w="5715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教育部十二年國民基本</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教育資訊網</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矩形 18"/>
          <p:cNvSpPr/>
          <p:nvPr/>
        </p:nvSpPr>
        <p:spPr>
          <a:xfrm>
            <a:off x="421503" y="4871584"/>
            <a:ext cx="3514258"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http://12basic.edu.tw</a:t>
            </a:r>
            <a:endParaRPr kumimoji="0" lang="en-US" altLang="zh-TW" sz="19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矩形 20"/>
          <p:cNvSpPr/>
          <p:nvPr/>
        </p:nvSpPr>
        <p:spPr>
          <a:xfrm>
            <a:off x="4360485" y="1538252"/>
            <a:ext cx="3514258" cy="800219"/>
          </a:xfrm>
          <a:prstGeom prst="rect">
            <a:avLst/>
          </a:prstGeom>
          <a:solidFill>
            <a:srgbClr val="0070C0"/>
          </a:solidFill>
          <a:ln w="5715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臺北市十二年國民基本</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教育資訊網</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矩形 21"/>
          <p:cNvSpPr/>
          <p:nvPr/>
        </p:nvSpPr>
        <p:spPr>
          <a:xfrm>
            <a:off x="4367809" y="4861320"/>
            <a:ext cx="3514258" cy="115416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400" b="1" i="0" u="none" strike="noStrike" kern="1200" cap="none" spc="0" normalizeH="0" baseline="0" noProof="0" dirty="0">
                <a:ln>
                  <a:noFill/>
                </a:ln>
                <a:solidFill>
                  <a:srgbClr val="335B74">
                    <a:lumMod val="50000"/>
                  </a:srgbClr>
                </a:solidFill>
                <a:effectLst/>
                <a:uLnTx/>
                <a:uFillTx/>
                <a:latin typeface="微軟正黑體" panose="020B0604030504040204" pitchFamily="34" charset="-120"/>
                <a:ea typeface="微軟正黑體" panose="020B0604030504040204" pitchFamily="34" charset="-120"/>
                <a:cs typeface="+mn-cs"/>
              </a:rPr>
              <a:t> </a:t>
            </a:r>
            <a:r>
              <a:rPr kumimoji="0" lang="en-US" altLang="zh-TW" sz="2000" b="1" i="0" u="none" strike="noStrike" kern="1200" cap="none" spc="0" normalizeH="0" baseline="0" noProof="0" dirty="0">
                <a:ln>
                  <a:noFill/>
                </a:ln>
                <a:solidFill>
                  <a:srgbClr val="335B74">
                    <a:lumMod val="50000"/>
                  </a:srgbClr>
                </a:solidFill>
                <a:effectLst/>
                <a:uLnTx/>
                <a:uFillTx/>
                <a:latin typeface="微軟正黑體" panose="020B0604030504040204" pitchFamily="34" charset="-120"/>
                <a:ea typeface="微軟正黑體" panose="020B0604030504040204" pitchFamily="34" charset="-120"/>
                <a:cs typeface="+mn-cs"/>
              </a:rPr>
              <a:t>http://12basic.tp.edu.tw</a:t>
            </a:r>
            <a:endPar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諮詢電話：</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2766-8812</a:t>
            </a:r>
          </a:p>
        </p:txBody>
      </p:sp>
      <p:sp>
        <p:nvSpPr>
          <p:cNvPr id="24" name="矩形 23"/>
          <p:cNvSpPr/>
          <p:nvPr/>
        </p:nvSpPr>
        <p:spPr>
          <a:xfrm>
            <a:off x="8256241" y="1538251"/>
            <a:ext cx="3514258" cy="800219"/>
          </a:xfrm>
          <a:prstGeom prst="rect">
            <a:avLst/>
          </a:prstGeom>
          <a:solidFill>
            <a:srgbClr val="0070C0"/>
          </a:solidFill>
          <a:ln w="5715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國中畢業生適性入學</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宣導網站</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矩形 24"/>
          <p:cNvSpPr/>
          <p:nvPr/>
        </p:nvSpPr>
        <p:spPr>
          <a:xfrm>
            <a:off x="8256241" y="4861320"/>
            <a:ext cx="3514258"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http://adapt.k12ea.gov.tw/</a:t>
            </a:r>
          </a:p>
        </p:txBody>
      </p:sp>
      <p:pic>
        <p:nvPicPr>
          <p:cNvPr id="2" name="圖片 1"/>
          <p:cNvPicPr>
            <a:picLocks noChangeAspect="1"/>
          </p:cNvPicPr>
          <p:nvPr/>
        </p:nvPicPr>
        <p:blipFill>
          <a:blip r:embed="rId2"/>
          <a:stretch>
            <a:fillRect/>
          </a:stretch>
        </p:blipFill>
        <p:spPr>
          <a:xfrm>
            <a:off x="428824" y="2282764"/>
            <a:ext cx="3514259" cy="2531275"/>
          </a:xfrm>
          <a:prstGeom prst="rect">
            <a:avLst/>
          </a:prstGeom>
        </p:spPr>
      </p:pic>
      <p:pic>
        <p:nvPicPr>
          <p:cNvPr id="7" name="圖片 6"/>
          <p:cNvPicPr>
            <a:picLocks noChangeAspect="1"/>
          </p:cNvPicPr>
          <p:nvPr/>
        </p:nvPicPr>
        <p:blipFill>
          <a:blip r:embed="rId3"/>
          <a:stretch>
            <a:fillRect/>
          </a:stretch>
        </p:blipFill>
        <p:spPr>
          <a:xfrm>
            <a:off x="4349280" y="2321440"/>
            <a:ext cx="3521582" cy="2490590"/>
          </a:xfrm>
          <a:prstGeom prst="rect">
            <a:avLst/>
          </a:prstGeom>
        </p:spPr>
      </p:pic>
      <p:pic>
        <p:nvPicPr>
          <p:cNvPr id="8" name="圖片 7"/>
          <p:cNvPicPr>
            <a:picLocks noChangeAspect="1"/>
          </p:cNvPicPr>
          <p:nvPr/>
        </p:nvPicPr>
        <p:blipFill>
          <a:blip r:embed="rId4"/>
          <a:stretch>
            <a:fillRect/>
          </a:stretch>
        </p:blipFill>
        <p:spPr>
          <a:xfrm>
            <a:off x="8252360" y="2338470"/>
            <a:ext cx="3504124" cy="2473560"/>
          </a:xfrm>
          <a:prstGeom prst="rect">
            <a:avLst/>
          </a:prstGeom>
        </p:spPr>
      </p:pic>
    </p:spTree>
    <p:extLst>
      <p:ext uri="{BB962C8B-B14F-4D97-AF65-F5344CB8AC3E}">
        <p14:creationId xmlns:p14="http://schemas.microsoft.com/office/powerpoint/2010/main" val="13842908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161552"/>
            <a:ext cx="12192000" cy="699583"/>
          </a:xfrm>
          <a:prstGeom prst="rect">
            <a:avLst/>
          </a:prstGeom>
          <a:solidFill>
            <a:srgbClr val="FFCC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3" name="標題 1"/>
          <p:cNvSpPr>
            <a:spLocks noGrp="1"/>
          </p:cNvSpPr>
          <p:nvPr>
            <p:ph type="title"/>
          </p:nvPr>
        </p:nvSpPr>
        <p:spPr>
          <a:xfrm>
            <a:off x="263352" y="117674"/>
            <a:ext cx="10297144" cy="1124249"/>
          </a:xfrm>
        </p:spPr>
        <p:txBody>
          <a:bodyPr>
            <a:normAutofit/>
          </a:bodyPr>
          <a:lstStyle/>
          <a:p>
            <a:pPr>
              <a:lnSpc>
                <a:spcPct val="100000"/>
              </a:lnSpc>
            </a:pPr>
            <a:r>
              <a:rPr lang="zh-TW" altLang="en-US" sz="4000" dirty="0">
                <a:solidFill>
                  <a:schemeClr val="bg1">
                    <a:lumMod val="50000"/>
                  </a:schemeClr>
                </a:solidFill>
                <a:latin typeface="微軟正黑體" panose="020B0604030504040204" pitchFamily="34" charset="-120"/>
              </a:rPr>
              <a:t>您可以在這些網站上找到需要的資訊</a:t>
            </a:r>
            <a:endParaRPr lang="zh-TW" altLang="en-US" sz="400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839416" y="1410251"/>
            <a:ext cx="5040561" cy="446276"/>
          </a:xfrm>
          <a:prstGeom prst="rect">
            <a:avLst/>
          </a:prstGeom>
          <a:solidFill>
            <a:srgbClr val="0070C0"/>
          </a:solidFill>
          <a:ln w="5715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臺北市第二代國中校務行政系統</a:t>
            </a:r>
            <a:endParaRPr kumimoji="0" lang="en-US" altLang="zh-TW" sz="23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矩形 21"/>
          <p:cNvSpPr/>
          <p:nvPr/>
        </p:nvSpPr>
        <p:spPr>
          <a:xfrm>
            <a:off x="858063" y="5333482"/>
            <a:ext cx="5072463"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400" b="1" i="0" u="none" strike="noStrike" kern="1200" cap="none" spc="0" normalizeH="0" baseline="0" noProof="0" dirty="0">
                <a:ln>
                  <a:noFill/>
                </a:ln>
                <a:solidFill>
                  <a:srgbClr val="335B74">
                    <a:lumMod val="50000"/>
                  </a:srgbClr>
                </a:solidFill>
                <a:effectLst/>
                <a:uLnTx/>
                <a:uFillTx/>
                <a:latin typeface="微軟正黑體" panose="020B0604030504040204" pitchFamily="34" charset="-120"/>
                <a:ea typeface="微軟正黑體" panose="020B0604030504040204" pitchFamily="34" charset="-120"/>
                <a:cs typeface="+mn-cs"/>
              </a:rPr>
              <a:t> </a:t>
            </a:r>
            <a:r>
              <a:rPr kumimoji="0" lang="en-US" altLang="zh-TW" sz="2000" b="1" i="0" u="none" strike="noStrike" kern="1200" cap="none" spc="0" normalizeH="0" baseline="0" noProof="0" dirty="0">
                <a:ln>
                  <a:noFill/>
                </a:ln>
                <a:solidFill>
                  <a:srgbClr val="335B74">
                    <a:lumMod val="50000"/>
                  </a:srgbClr>
                </a:solidFill>
                <a:effectLst/>
                <a:uLnTx/>
                <a:uFillTx/>
                <a:latin typeface="微軟正黑體" panose="020B0604030504040204" pitchFamily="34" charset="-120"/>
                <a:ea typeface="微軟正黑體" panose="020B0604030504040204" pitchFamily="34" charset="-120"/>
                <a:cs typeface="+mn-cs"/>
              </a:rPr>
              <a:t>https://school.tp.edu.tw/</a:t>
            </a:r>
          </a:p>
        </p:txBody>
      </p:sp>
      <p:pic>
        <p:nvPicPr>
          <p:cNvPr id="4" name="圖片 3"/>
          <p:cNvPicPr>
            <a:picLocks noChangeAspect="1"/>
          </p:cNvPicPr>
          <p:nvPr/>
        </p:nvPicPr>
        <p:blipFill>
          <a:blip r:embed="rId2"/>
          <a:stretch>
            <a:fillRect/>
          </a:stretch>
        </p:blipFill>
        <p:spPr>
          <a:xfrm>
            <a:off x="839417" y="1856527"/>
            <a:ext cx="5040560" cy="3196746"/>
          </a:xfrm>
          <a:prstGeom prst="rect">
            <a:avLst/>
          </a:prstGeom>
        </p:spPr>
      </p:pic>
      <p:pic>
        <p:nvPicPr>
          <p:cNvPr id="5" name="圖片 4"/>
          <p:cNvPicPr>
            <a:picLocks noChangeAspect="1"/>
          </p:cNvPicPr>
          <p:nvPr/>
        </p:nvPicPr>
        <p:blipFill>
          <a:blip r:embed="rId3"/>
          <a:stretch>
            <a:fillRect/>
          </a:stretch>
        </p:blipFill>
        <p:spPr>
          <a:xfrm>
            <a:off x="6816080" y="3345316"/>
            <a:ext cx="4800621" cy="2449831"/>
          </a:xfrm>
          <a:prstGeom prst="rect">
            <a:avLst/>
          </a:prstGeom>
          <a:ln>
            <a:solidFill>
              <a:schemeClr val="bg1">
                <a:lumMod val="50000"/>
              </a:schemeClr>
            </a:solidFill>
          </a:ln>
        </p:spPr>
      </p:pic>
      <p:sp>
        <p:nvSpPr>
          <p:cNvPr id="9" name="左大括弧 8"/>
          <p:cNvSpPr/>
          <p:nvPr/>
        </p:nvSpPr>
        <p:spPr>
          <a:xfrm rot="16200000">
            <a:off x="8938957" y="802067"/>
            <a:ext cx="578782" cy="4392488"/>
          </a:xfrm>
          <a:prstGeom prst="leftBrace">
            <a:avLst/>
          </a:prstGeom>
          <a:solidFill>
            <a:schemeClr val="accent2">
              <a:lumMod val="60000"/>
              <a:lumOff val="40000"/>
            </a:schemeClr>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0" name="矩形 9"/>
          <p:cNvSpPr/>
          <p:nvPr/>
        </p:nvSpPr>
        <p:spPr>
          <a:xfrm>
            <a:off x="7032104" y="1608328"/>
            <a:ext cx="4392488" cy="110059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請親子綁定臺北市酷課</a:t>
            </a:r>
            <a:r>
              <a:rPr kumimoji="0" lang="en-US" altLang="zh-TW" sz="22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APP</a:t>
            </a:r>
            <a:r>
              <a:rPr kumimoji="0" lang="zh-TW" altLang="en-US" sz="22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平台</a:t>
            </a:r>
            <a:endParaRPr kumimoji="0" lang="en-US" altLang="zh-TW" sz="22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rPr>
              <a:t>用手機就可隨時查閱孩子的學習</a:t>
            </a:r>
          </a:p>
        </p:txBody>
      </p:sp>
    </p:spTree>
    <p:extLst>
      <p:ext uri="{BB962C8B-B14F-4D97-AF65-F5344CB8AC3E}">
        <p14:creationId xmlns:p14="http://schemas.microsoft.com/office/powerpoint/2010/main" val="40432704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Image 0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圖片 3"/>
          <p:cNvPicPr>
            <a:picLocks noChangeAspect="1"/>
          </p:cNvPicPr>
          <p:nvPr/>
        </p:nvPicPr>
        <p:blipFill>
          <a:blip r:embed="rId3"/>
          <a:stretch>
            <a:fillRect/>
          </a:stretch>
        </p:blipFill>
        <p:spPr>
          <a:xfrm>
            <a:off x="4893809" y="1"/>
            <a:ext cx="5062991" cy="889250"/>
          </a:xfrm>
          <a:prstGeom prst="rect">
            <a:avLst/>
          </a:prstGeom>
        </p:spPr>
      </p:pic>
      <p:sp>
        <p:nvSpPr>
          <p:cNvPr id="6" name="投影片編號版面配置區 5"/>
          <p:cNvSpPr>
            <a:spLocks noGrp="1"/>
          </p:cNvSpPr>
          <p:nvPr>
            <p:ph type="sldNum" sz="quarter" idx="12"/>
          </p:nvPr>
        </p:nvSpPr>
        <p:spPr/>
        <p:txBody>
          <a:bodyPr/>
          <a:lstStyle/>
          <a:p>
            <a:fld id="{C2E42920-5CEB-4D4C-9C16-41ED72EC8A0B}" type="slidenum">
              <a:rPr lang="zh-TW" altLang="en-US" smtClean="0"/>
              <a:t>118</a:t>
            </a:fld>
            <a:endParaRPr lang="zh-TW" altLang="en-US"/>
          </a:p>
        </p:txBody>
      </p:sp>
    </p:spTree>
    <p:extLst>
      <p:ext uri="{BB962C8B-B14F-4D97-AF65-F5344CB8AC3E}">
        <p14:creationId xmlns:p14="http://schemas.microsoft.com/office/powerpoint/2010/main" val="19465557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0"/>
            <a:ext cx="12192000" cy="6858000"/>
          </a:xfrm>
          <a:prstGeom prst="rect">
            <a:avLst/>
          </a:prstGeom>
        </p:spPr>
      </p:pic>
      <p:sp>
        <p:nvSpPr>
          <p:cNvPr id="5" name="投影片編號版面配置區 4"/>
          <p:cNvSpPr>
            <a:spLocks noGrp="1"/>
          </p:cNvSpPr>
          <p:nvPr>
            <p:ph type="sldNum" sz="quarter" idx="12"/>
          </p:nvPr>
        </p:nvSpPr>
        <p:spPr/>
        <p:txBody>
          <a:bodyPr/>
          <a:lstStyle/>
          <a:p>
            <a:fld id="{C2E42920-5CEB-4D4C-9C16-41ED72EC8A0B}" type="slidenum">
              <a:rPr lang="zh-TW" altLang="en-US" smtClean="0"/>
              <a:t>119</a:t>
            </a:fld>
            <a:endParaRPr lang="zh-TW" altLang="en-US"/>
          </a:p>
        </p:txBody>
      </p:sp>
    </p:spTree>
    <p:extLst>
      <p:ext uri="{BB962C8B-B14F-4D97-AF65-F5344CB8AC3E}">
        <p14:creationId xmlns:p14="http://schemas.microsoft.com/office/powerpoint/2010/main" val="14278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EE86B297-1AF1-4CF0-8B9B-DE0406135E89}"/>
              </a:ext>
            </a:extLst>
          </p:cNvPr>
          <p:cNvSpPr/>
          <p:nvPr/>
        </p:nvSpPr>
        <p:spPr>
          <a:xfrm>
            <a:off x="0" y="6237312"/>
            <a:ext cx="12192000" cy="623823"/>
          </a:xfrm>
          <a:prstGeom prst="rect">
            <a:avLst/>
          </a:prstGeom>
          <a:solidFill>
            <a:srgbClr val="FFCC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2" name="標題 1"/>
          <p:cNvSpPr>
            <a:spLocks noGrp="1"/>
          </p:cNvSpPr>
          <p:nvPr>
            <p:ph type="title"/>
          </p:nvPr>
        </p:nvSpPr>
        <p:spPr>
          <a:xfrm>
            <a:off x="1528775" y="248735"/>
            <a:ext cx="10058400" cy="1005965"/>
          </a:xfrm>
        </p:spPr>
        <p:txBody>
          <a:bodyPr/>
          <a:lstStyle/>
          <a:p>
            <a:pPr algn="ctr"/>
            <a:r>
              <a:rPr lang="zh-TW" altLang="en-US" dirty="0"/>
              <a:t>基北區免試入學比序項目</a:t>
            </a:r>
          </a:p>
        </p:txBody>
      </p:sp>
      <p:graphicFrame>
        <p:nvGraphicFramePr>
          <p:cNvPr id="3" name="資料庫圖表 2"/>
          <p:cNvGraphicFramePr/>
          <p:nvPr>
            <p:extLst/>
          </p:nvPr>
        </p:nvGraphicFramePr>
        <p:xfrm>
          <a:off x="-939633" y="1989795"/>
          <a:ext cx="7725643" cy="519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1221078" y="1447454"/>
            <a:ext cx="3147812"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blipFill>
                  <a:blip r:embed="rId8">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a:t>
            </a:r>
            <a:r>
              <a:rPr kumimoji="0" lang="en-US" altLang="zh-TW" sz="4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108</a:t>
            </a:r>
            <a:r>
              <a:rPr kumimoji="0" lang="zh-TW" altLang="en-US" sz="4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方案</a:t>
            </a:r>
            <a:r>
              <a:rPr kumimoji="0" lang="zh-TW" altLang="en-US" sz="4000" b="1" i="0" u="none" strike="noStrike" kern="1200" cap="none" spc="0" normalizeH="0" baseline="0" noProof="0" dirty="0">
                <a:ln>
                  <a:noFill/>
                </a:ln>
                <a:blipFill>
                  <a:blip r:embed="rId8">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rPr>
              <a:t>」</a:t>
            </a:r>
            <a:endParaRPr kumimoji="0" lang="en-US" altLang="zh-TW" sz="4000" b="1" i="0" u="none" strike="noStrike" kern="1200" cap="none" spc="0" normalizeH="0" baseline="0" noProof="0" dirty="0">
              <a:ln>
                <a:noFill/>
              </a:ln>
              <a:blipFill>
                <a:blip r:embed="rId8">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n-cs"/>
            </a:endParaRPr>
          </a:p>
        </p:txBody>
      </p:sp>
      <p:sp>
        <p:nvSpPr>
          <p:cNvPr id="5" name="文字方塊 4"/>
          <p:cNvSpPr txBox="1"/>
          <p:nvPr/>
        </p:nvSpPr>
        <p:spPr>
          <a:xfrm>
            <a:off x="4519661" y="1607866"/>
            <a:ext cx="7067514" cy="461665"/>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總積分</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(108)</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多元學習</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(36)+</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會考</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(36)+</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志願序</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(36)</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文字方塊 5"/>
          <p:cNvSpPr txBox="1"/>
          <p:nvPr/>
        </p:nvSpPr>
        <p:spPr>
          <a:xfrm>
            <a:off x="5930888" y="2796260"/>
            <a:ext cx="5454709" cy="1477328"/>
          </a:xfrm>
          <a:prstGeom prst="rect">
            <a:avLst/>
          </a:prstGeom>
          <a:noFill/>
          <a:ln w="28575">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113</a:t>
            </a: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學年度免試入學超額比序方案仍維持</a:t>
            </a: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108</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方案，配合</a:t>
            </a: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108</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課綱：</a:t>
            </a:r>
            <a:endPar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18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服務學習</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總計</a:t>
            </a:r>
            <a:r>
              <a:rPr kumimoji="0"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15</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a:t>
            </a:r>
            <a:endParaRPr kumimoji="0" lang="en-US" altLang="zh-TW" sz="18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18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均衡學習</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總計</a:t>
            </a:r>
            <a:r>
              <a:rPr kumimoji="0" lang="en-US" altLang="zh-TW" sz="18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21</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分</a:t>
            </a: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由健體、藝術、綜合與</a:t>
            </a:r>
            <a:r>
              <a:rPr kumimoji="0" lang="zh-TW" altLang="en-US" sz="18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科技</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等</a:t>
            </a:r>
            <a:r>
              <a:rPr kumimoji="0" lang="en-US" altLang="zh-TW" sz="1800" b="1" i="0" u="sng"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4</a:t>
            </a:r>
            <a:r>
              <a:rPr kumimoji="0" lang="zh-TW" altLang="en-US" sz="1800" b="1" i="0" u="sng"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領域任選 </a:t>
            </a:r>
            <a:r>
              <a:rPr kumimoji="0" lang="en-US" altLang="zh-TW" sz="1800" b="1" i="0" u="sng"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3 </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領域及格</a:t>
            </a:r>
            <a:r>
              <a:rPr kumimoji="0" lang="en-US" altLang="zh-TW"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7" name="文字方塊 6"/>
          <p:cNvSpPr txBox="1"/>
          <p:nvPr/>
        </p:nvSpPr>
        <p:spPr>
          <a:xfrm>
            <a:off x="6854557" y="5372395"/>
            <a:ext cx="4775126" cy="1200329"/>
          </a:xfrm>
          <a:prstGeom prst="rect">
            <a:avLst/>
          </a:prstGeom>
          <a:solidFill>
            <a:schemeClr val="bg1"/>
          </a:solidFill>
          <a:ln w="28575">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1" i="0" u="sng"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111</a:t>
            </a:r>
            <a:r>
              <a:rPr kumimoji="0" lang="zh-TW" altLang="en-US" sz="1800" b="1" i="0" u="sng"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學年度起入學</a:t>
            </a: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之國民中學學生：</a:t>
            </a:r>
            <a:endParaRPr kumimoji="0" lang="en-US" altLang="zh-TW"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服務學習</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總計</a:t>
            </a:r>
            <a:r>
              <a:rPr kumimoji="0"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12</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a:t>
            </a: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均衡學習</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總計</a:t>
            </a:r>
            <a:r>
              <a:rPr kumimoji="0" lang="en-US" altLang="zh-TW"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24</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健體、藝術、綜合與</a:t>
            </a:r>
            <a:r>
              <a:rPr kumimoji="0" lang="zh-TW" altLang="en-US" sz="18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科技</a:t>
            </a:r>
            <a:r>
              <a:rPr kumimoji="0" lang="zh-TW" altLang="en-US" sz="1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等</a:t>
            </a:r>
            <a:r>
              <a:rPr kumimoji="0" lang="en-US" altLang="zh-TW" sz="18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4</a:t>
            </a:r>
            <a:r>
              <a:rPr kumimoji="0" lang="zh-TW" altLang="en-US" sz="18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領域及格</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8" name="向右箭號 7"/>
          <p:cNvSpPr/>
          <p:nvPr/>
        </p:nvSpPr>
        <p:spPr>
          <a:xfrm rot="5400000">
            <a:off x="7720212" y="4540349"/>
            <a:ext cx="1096653" cy="588462"/>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9" name="向右箭號 8"/>
          <p:cNvSpPr/>
          <p:nvPr/>
        </p:nvSpPr>
        <p:spPr>
          <a:xfrm>
            <a:off x="4812891" y="3352800"/>
            <a:ext cx="1113082" cy="55054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0" name="文字方塊 9"/>
          <p:cNvSpPr txBox="1"/>
          <p:nvPr/>
        </p:nvSpPr>
        <p:spPr>
          <a:xfrm>
            <a:off x="8658242" y="4557564"/>
            <a:ext cx="175125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提前預告 </a:t>
            </a:r>
          </a:p>
        </p:txBody>
      </p:sp>
    </p:spTree>
    <p:extLst>
      <p:ext uri="{BB962C8B-B14F-4D97-AF65-F5344CB8AC3E}">
        <p14:creationId xmlns:p14="http://schemas.microsoft.com/office/powerpoint/2010/main" val="25558010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Image 0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p:cNvPicPr>
            <a:picLocks noChangeAspect="1"/>
          </p:cNvPicPr>
          <p:nvPr/>
        </p:nvPicPr>
        <p:blipFill>
          <a:blip r:embed="rId3"/>
          <a:stretch>
            <a:fillRect/>
          </a:stretch>
        </p:blipFill>
        <p:spPr>
          <a:xfrm>
            <a:off x="104095" y="5933623"/>
            <a:ext cx="4380820" cy="769436"/>
          </a:xfrm>
          <a:prstGeom prst="rect">
            <a:avLst/>
          </a:prstGeom>
        </p:spPr>
      </p:pic>
      <p:sp>
        <p:nvSpPr>
          <p:cNvPr id="6" name="投影片編號版面配置區 5"/>
          <p:cNvSpPr>
            <a:spLocks noGrp="1"/>
          </p:cNvSpPr>
          <p:nvPr>
            <p:ph type="sldNum" sz="quarter" idx="12"/>
          </p:nvPr>
        </p:nvSpPr>
        <p:spPr/>
        <p:txBody>
          <a:bodyPr/>
          <a:lstStyle/>
          <a:p>
            <a:fld id="{C2E42920-5CEB-4D4C-9C16-41ED72EC8A0B}" type="slidenum">
              <a:rPr lang="zh-TW" altLang="en-US" smtClean="0"/>
              <a:t>120</a:t>
            </a:fld>
            <a:endParaRPr lang="zh-TW" altLang="en-US"/>
          </a:p>
        </p:txBody>
      </p:sp>
    </p:spTree>
    <p:extLst>
      <p:ext uri="{BB962C8B-B14F-4D97-AF65-F5344CB8AC3E}">
        <p14:creationId xmlns:p14="http://schemas.microsoft.com/office/powerpoint/2010/main" val="6222480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Image 0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p:cNvPicPr>
            <a:picLocks noChangeAspect="1"/>
          </p:cNvPicPr>
          <p:nvPr/>
        </p:nvPicPr>
        <p:blipFill>
          <a:blip r:embed="rId3"/>
          <a:stretch>
            <a:fillRect/>
          </a:stretch>
        </p:blipFill>
        <p:spPr>
          <a:xfrm>
            <a:off x="162151" y="6152697"/>
            <a:ext cx="3362325" cy="590550"/>
          </a:xfrm>
          <a:prstGeom prst="rect">
            <a:avLst/>
          </a:prstGeom>
        </p:spPr>
      </p:pic>
      <p:sp>
        <p:nvSpPr>
          <p:cNvPr id="6" name="投影片編號版面配置區 5"/>
          <p:cNvSpPr>
            <a:spLocks noGrp="1"/>
          </p:cNvSpPr>
          <p:nvPr>
            <p:ph type="sldNum" sz="quarter" idx="12"/>
          </p:nvPr>
        </p:nvSpPr>
        <p:spPr/>
        <p:txBody>
          <a:bodyPr/>
          <a:lstStyle/>
          <a:p>
            <a:fld id="{C2E42920-5CEB-4D4C-9C16-41ED72EC8A0B}" type="slidenum">
              <a:rPr lang="zh-TW" altLang="en-US" smtClean="0"/>
              <a:t>121</a:t>
            </a:fld>
            <a:endParaRPr lang="zh-TW" altLang="en-US"/>
          </a:p>
        </p:txBody>
      </p:sp>
    </p:spTree>
    <p:extLst>
      <p:ext uri="{BB962C8B-B14F-4D97-AF65-F5344CB8AC3E}">
        <p14:creationId xmlns:p14="http://schemas.microsoft.com/office/powerpoint/2010/main" val="4116059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Image 0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p:cNvPicPr>
            <a:picLocks noChangeAspect="1"/>
          </p:cNvPicPr>
          <p:nvPr/>
        </p:nvPicPr>
        <p:blipFill>
          <a:blip r:embed="rId3"/>
          <a:stretch>
            <a:fillRect/>
          </a:stretch>
        </p:blipFill>
        <p:spPr>
          <a:xfrm>
            <a:off x="0" y="6109154"/>
            <a:ext cx="3362325" cy="590550"/>
          </a:xfrm>
          <a:prstGeom prst="rect">
            <a:avLst/>
          </a:prstGeom>
        </p:spPr>
      </p:pic>
      <p:sp>
        <p:nvSpPr>
          <p:cNvPr id="6" name="投影片編號版面配置區 5"/>
          <p:cNvSpPr>
            <a:spLocks noGrp="1"/>
          </p:cNvSpPr>
          <p:nvPr>
            <p:ph type="sldNum" sz="quarter" idx="12"/>
          </p:nvPr>
        </p:nvSpPr>
        <p:spPr/>
        <p:txBody>
          <a:bodyPr/>
          <a:lstStyle/>
          <a:p>
            <a:fld id="{C2E42920-5CEB-4D4C-9C16-41ED72EC8A0B}" type="slidenum">
              <a:rPr lang="zh-TW" altLang="en-US" smtClean="0"/>
              <a:t>122</a:t>
            </a:fld>
            <a:endParaRPr lang="zh-TW" altLang="en-US"/>
          </a:p>
        </p:txBody>
      </p:sp>
    </p:spTree>
    <p:extLst>
      <p:ext uri="{BB962C8B-B14F-4D97-AF65-F5344CB8AC3E}">
        <p14:creationId xmlns:p14="http://schemas.microsoft.com/office/powerpoint/2010/main" val="19335317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Image 0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投影片編號版面配置區 4"/>
          <p:cNvSpPr>
            <a:spLocks noGrp="1"/>
          </p:cNvSpPr>
          <p:nvPr>
            <p:ph type="sldNum" sz="quarter" idx="12"/>
          </p:nvPr>
        </p:nvSpPr>
        <p:spPr/>
        <p:txBody>
          <a:bodyPr/>
          <a:lstStyle/>
          <a:p>
            <a:fld id="{C2E42920-5CEB-4D4C-9C16-41ED72EC8A0B}" type="slidenum">
              <a:rPr lang="zh-TW" altLang="en-US" smtClean="0"/>
              <a:t>123</a:t>
            </a:fld>
            <a:endParaRPr lang="zh-TW" altLang="en-US"/>
          </a:p>
        </p:txBody>
      </p:sp>
    </p:spTree>
    <p:extLst>
      <p:ext uri="{BB962C8B-B14F-4D97-AF65-F5344CB8AC3E}">
        <p14:creationId xmlns:p14="http://schemas.microsoft.com/office/powerpoint/2010/main" val="35649465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Image 0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圖片 2"/>
          <p:cNvPicPr>
            <a:picLocks noChangeAspect="1"/>
          </p:cNvPicPr>
          <p:nvPr/>
        </p:nvPicPr>
        <p:blipFill>
          <a:blip r:embed="rId3"/>
          <a:stretch>
            <a:fillRect/>
          </a:stretch>
        </p:blipFill>
        <p:spPr>
          <a:xfrm>
            <a:off x="2733675" y="535668"/>
            <a:ext cx="3362325" cy="590550"/>
          </a:xfrm>
          <a:prstGeom prst="rect">
            <a:avLst/>
          </a:prstGeom>
        </p:spPr>
      </p:pic>
      <p:sp>
        <p:nvSpPr>
          <p:cNvPr id="6" name="投影片編號版面配置區 5"/>
          <p:cNvSpPr>
            <a:spLocks noGrp="1"/>
          </p:cNvSpPr>
          <p:nvPr>
            <p:ph type="sldNum" sz="quarter" idx="12"/>
          </p:nvPr>
        </p:nvSpPr>
        <p:spPr/>
        <p:txBody>
          <a:bodyPr/>
          <a:lstStyle/>
          <a:p>
            <a:fld id="{C2E42920-5CEB-4D4C-9C16-41ED72EC8A0B}" type="slidenum">
              <a:rPr lang="zh-TW" altLang="en-US" smtClean="0"/>
              <a:t>124</a:t>
            </a:fld>
            <a:endParaRPr lang="zh-TW" altLang="en-US"/>
          </a:p>
        </p:txBody>
      </p:sp>
    </p:spTree>
    <p:extLst>
      <p:ext uri="{BB962C8B-B14F-4D97-AF65-F5344CB8AC3E}">
        <p14:creationId xmlns:p14="http://schemas.microsoft.com/office/powerpoint/2010/main" val="5460170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Image 085"/>
          <p:cNvPicPr>
            <a:picLocks noGrp="1" noChangeAspect="1"/>
          </p:cNvPicPr>
          <p:nvPr isPhoto="1"/>
        </p:nvPicPr>
        <p:blipFill rotWithShape="1">
          <a:blip r:embed="rId2">
            <a:lum/>
            <a:extLst>
              <a:ext uri="{28A0092B-C50C-407E-A947-70E740481C1C}">
                <a14:useLocalDpi xmlns:a14="http://schemas.microsoft.com/office/drawing/2010/main" val="0"/>
              </a:ext>
            </a:extLst>
          </a:blip>
          <a:srcRect b="3061"/>
          <a:stretch/>
        </p:blipFill>
        <p:spPr>
          <a:xfrm>
            <a:off x="0" y="0"/>
            <a:ext cx="12192000" cy="6858000"/>
          </a:xfrm>
          <a:prstGeom prst="rect">
            <a:avLst/>
          </a:prstGeom>
        </p:spPr>
      </p:pic>
      <p:sp>
        <p:nvSpPr>
          <p:cNvPr id="5" name="投影片編號版面配置區 4"/>
          <p:cNvSpPr>
            <a:spLocks noGrp="1"/>
          </p:cNvSpPr>
          <p:nvPr>
            <p:ph type="sldNum" sz="quarter" idx="12"/>
          </p:nvPr>
        </p:nvSpPr>
        <p:spPr/>
        <p:txBody>
          <a:bodyPr/>
          <a:lstStyle/>
          <a:p>
            <a:fld id="{C2E42920-5CEB-4D4C-9C16-41ED72EC8A0B}" type="slidenum">
              <a:rPr lang="zh-TW" altLang="en-US" smtClean="0"/>
              <a:t>125</a:t>
            </a:fld>
            <a:endParaRPr lang="zh-TW" altLang="en-US"/>
          </a:p>
        </p:txBody>
      </p:sp>
    </p:spTree>
    <p:extLst>
      <p:ext uri="{BB962C8B-B14F-4D97-AF65-F5344CB8AC3E}">
        <p14:creationId xmlns:p14="http://schemas.microsoft.com/office/powerpoint/2010/main" val="1180952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162839"/>
            <a:ext cx="10058400" cy="688932"/>
          </a:xfrm>
        </p:spPr>
        <p:txBody>
          <a:bodyPr>
            <a:normAutofit/>
          </a:bodyPr>
          <a:lstStyle/>
          <a:p>
            <a:pPr algn="ctr"/>
            <a:r>
              <a:rPr lang="en-US" altLang="zh-TW" sz="3600" dirty="0">
                <a:latin typeface="微軟正黑體" panose="020B0604030504040204" pitchFamily="34" charset="-120"/>
                <a:ea typeface="微軟正黑體" panose="020B0604030504040204" pitchFamily="34" charset="-120"/>
              </a:rPr>
              <a:t>113</a:t>
            </a:r>
            <a:r>
              <a:rPr lang="zh-TW" altLang="en-US" sz="3600" dirty="0">
                <a:latin typeface="微軟正黑體" panose="020B0604030504040204" pitchFamily="34" charset="-120"/>
                <a:ea typeface="微軟正黑體" panose="020B0604030504040204" pitchFamily="34" charset="-120"/>
              </a:rPr>
              <a:t>學年度免試入學比序項目積分對照表</a:t>
            </a:r>
          </a:p>
        </p:txBody>
      </p:sp>
      <p:graphicFrame>
        <p:nvGraphicFramePr>
          <p:cNvPr id="3" name="表格 2"/>
          <p:cNvGraphicFramePr>
            <a:graphicFrameLocks noGrp="1"/>
          </p:cNvGraphicFramePr>
          <p:nvPr>
            <p:extLst/>
          </p:nvPr>
        </p:nvGraphicFramePr>
        <p:xfrm>
          <a:off x="713980" y="839246"/>
          <a:ext cx="11164702" cy="5863739"/>
        </p:xfrm>
        <a:graphic>
          <a:graphicData uri="http://schemas.openxmlformats.org/drawingml/2006/table">
            <a:tbl>
              <a:tblPr firstRow="1" firstCol="1" bandRow="1" bandCol="1">
                <a:tableStyleId>{5C22544A-7EE6-4342-B048-85BDC9FD1C3A}</a:tableStyleId>
              </a:tblPr>
              <a:tblGrid>
                <a:gridCol w="411297">
                  <a:extLst>
                    <a:ext uri="{9D8B030D-6E8A-4147-A177-3AD203B41FA5}">
                      <a16:colId xmlns:a16="http://schemas.microsoft.com/office/drawing/2014/main" val="1377563951"/>
                    </a:ext>
                  </a:extLst>
                </a:gridCol>
                <a:gridCol w="397588">
                  <a:extLst>
                    <a:ext uri="{9D8B030D-6E8A-4147-A177-3AD203B41FA5}">
                      <a16:colId xmlns:a16="http://schemas.microsoft.com/office/drawing/2014/main" val="3101028993"/>
                    </a:ext>
                  </a:extLst>
                </a:gridCol>
                <a:gridCol w="750126">
                  <a:extLst>
                    <a:ext uri="{9D8B030D-6E8A-4147-A177-3AD203B41FA5}">
                      <a16:colId xmlns:a16="http://schemas.microsoft.com/office/drawing/2014/main" val="746497335"/>
                    </a:ext>
                  </a:extLst>
                </a:gridCol>
                <a:gridCol w="923455">
                  <a:extLst>
                    <a:ext uri="{9D8B030D-6E8A-4147-A177-3AD203B41FA5}">
                      <a16:colId xmlns:a16="http://schemas.microsoft.com/office/drawing/2014/main" val="2764797520"/>
                    </a:ext>
                  </a:extLst>
                </a:gridCol>
                <a:gridCol w="524612">
                  <a:extLst>
                    <a:ext uri="{9D8B030D-6E8A-4147-A177-3AD203B41FA5}">
                      <a16:colId xmlns:a16="http://schemas.microsoft.com/office/drawing/2014/main" val="2723636684"/>
                    </a:ext>
                  </a:extLst>
                </a:gridCol>
                <a:gridCol w="345958">
                  <a:extLst>
                    <a:ext uri="{9D8B030D-6E8A-4147-A177-3AD203B41FA5}">
                      <a16:colId xmlns:a16="http://schemas.microsoft.com/office/drawing/2014/main" val="2713664197"/>
                    </a:ext>
                  </a:extLst>
                </a:gridCol>
                <a:gridCol w="154255">
                  <a:extLst>
                    <a:ext uri="{9D8B030D-6E8A-4147-A177-3AD203B41FA5}">
                      <a16:colId xmlns:a16="http://schemas.microsoft.com/office/drawing/2014/main" val="4259615773"/>
                    </a:ext>
                  </a:extLst>
                </a:gridCol>
                <a:gridCol w="710636">
                  <a:extLst>
                    <a:ext uri="{9D8B030D-6E8A-4147-A177-3AD203B41FA5}">
                      <a16:colId xmlns:a16="http://schemas.microsoft.com/office/drawing/2014/main" val="2256174030"/>
                    </a:ext>
                  </a:extLst>
                </a:gridCol>
                <a:gridCol w="214508">
                  <a:extLst>
                    <a:ext uri="{9D8B030D-6E8A-4147-A177-3AD203B41FA5}">
                      <a16:colId xmlns:a16="http://schemas.microsoft.com/office/drawing/2014/main" val="3381610967"/>
                    </a:ext>
                  </a:extLst>
                </a:gridCol>
                <a:gridCol w="164621">
                  <a:extLst>
                    <a:ext uri="{9D8B030D-6E8A-4147-A177-3AD203B41FA5}">
                      <a16:colId xmlns:a16="http://schemas.microsoft.com/office/drawing/2014/main" val="918132179"/>
                    </a:ext>
                  </a:extLst>
                </a:gridCol>
                <a:gridCol w="550896">
                  <a:extLst>
                    <a:ext uri="{9D8B030D-6E8A-4147-A177-3AD203B41FA5}">
                      <a16:colId xmlns:a16="http://schemas.microsoft.com/office/drawing/2014/main" val="88558499"/>
                    </a:ext>
                  </a:extLst>
                </a:gridCol>
                <a:gridCol w="355712">
                  <a:extLst>
                    <a:ext uri="{9D8B030D-6E8A-4147-A177-3AD203B41FA5}">
                      <a16:colId xmlns:a16="http://schemas.microsoft.com/office/drawing/2014/main" val="512137285"/>
                    </a:ext>
                  </a:extLst>
                </a:gridCol>
                <a:gridCol w="158104">
                  <a:extLst>
                    <a:ext uri="{9D8B030D-6E8A-4147-A177-3AD203B41FA5}">
                      <a16:colId xmlns:a16="http://schemas.microsoft.com/office/drawing/2014/main" val="2346289672"/>
                    </a:ext>
                  </a:extLst>
                </a:gridCol>
                <a:gridCol w="225304">
                  <a:extLst>
                    <a:ext uri="{9D8B030D-6E8A-4147-A177-3AD203B41FA5}">
                      <a16:colId xmlns:a16="http://schemas.microsoft.com/office/drawing/2014/main" val="3805364142"/>
                    </a:ext>
                  </a:extLst>
                </a:gridCol>
                <a:gridCol w="172978">
                  <a:extLst>
                    <a:ext uri="{9D8B030D-6E8A-4147-A177-3AD203B41FA5}">
                      <a16:colId xmlns:a16="http://schemas.microsoft.com/office/drawing/2014/main" val="432519688"/>
                    </a:ext>
                  </a:extLst>
                </a:gridCol>
                <a:gridCol w="566222">
                  <a:extLst>
                    <a:ext uri="{9D8B030D-6E8A-4147-A177-3AD203B41FA5}">
                      <a16:colId xmlns:a16="http://schemas.microsoft.com/office/drawing/2014/main" val="176875709"/>
                    </a:ext>
                  </a:extLst>
                </a:gridCol>
                <a:gridCol w="298668">
                  <a:extLst>
                    <a:ext uri="{9D8B030D-6E8A-4147-A177-3AD203B41FA5}">
                      <a16:colId xmlns:a16="http://schemas.microsoft.com/office/drawing/2014/main" val="3684678595"/>
                    </a:ext>
                  </a:extLst>
                </a:gridCol>
                <a:gridCol w="398843">
                  <a:extLst>
                    <a:ext uri="{9D8B030D-6E8A-4147-A177-3AD203B41FA5}">
                      <a16:colId xmlns:a16="http://schemas.microsoft.com/office/drawing/2014/main" val="4227401312"/>
                    </a:ext>
                  </a:extLst>
                </a:gridCol>
                <a:gridCol w="354675">
                  <a:extLst>
                    <a:ext uri="{9D8B030D-6E8A-4147-A177-3AD203B41FA5}">
                      <a16:colId xmlns:a16="http://schemas.microsoft.com/office/drawing/2014/main" val="1584218319"/>
                    </a:ext>
                  </a:extLst>
                </a:gridCol>
                <a:gridCol w="164259">
                  <a:extLst>
                    <a:ext uri="{9D8B030D-6E8A-4147-A177-3AD203B41FA5}">
                      <a16:colId xmlns:a16="http://schemas.microsoft.com/office/drawing/2014/main" val="872012642"/>
                    </a:ext>
                  </a:extLst>
                </a:gridCol>
                <a:gridCol w="864890">
                  <a:extLst>
                    <a:ext uri="{9D8B030D-6E8A-4147-A177-3AD203B41FA5}">
                      <a16:colId xmlns:a16="http://schemas.microsoft.com/office/drawing/2014/main" val="2415311013"/>
                    </a:ext>
                  </a:extLst>
                </a:gridCol>
                <a:gridCol w="2457095">
                  <a:extLst>
                    <a:ext uri="{9D8B030D-6E8A-4147-A177-3AD203B41FA5}">
                      <a16:colId xmlns:a16="http://schemas.microsoft.com/office/drawing/2014/main" val="894907951"/>
                    </a:ext>
                  </a:extLst>
                </a:gridCol>
              </a:tblGrid>
              <a:tr h="490854">
                <a:tc>
                  <a:txBody>
                    <a:bodyPr/>
                    <a:lstStyle/>
                    <a:p>
                      <a:pPr algn="ctr">
                        <a:spcAft>
                          <a:spcPts val="0"/>
                        </a:spcAft>
                      </a:pPr>
                      <a:r>
                        <a:rPr lang="zh-TW" sz="1400" kern="100">
                          <a:effectLst/>
                          <a:latin typeface="+mj-ea"/>
                          <a:ea typeface="+mj-ea"/>
                        </a:rPr>
                        <a:t>類別</a:t>
                      </a:r>
                      <a:endParaRPr lang="zh-TW" sz="140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項目</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上限</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8">
                  <a:txBody>
                    <a:bodyPr/>
                    <a:lstStyle/>
                    <a:p>
                      <a:pPr algn="ctr">
                        <a:spcAft>
                          <a:spcPts val="0"/>
                        </a:spcAft>
                      </a:pPr>
                      <a:r>
                        <a:rPr lang="zh-TW" sz="1400" kern="100" dirty="0">
                          <a:effectLst/>
                          <a:latin typeface="+mj-ea"/>
                          <a:ea typeface="+mj-ea"/>
                        </a:rPr>
                        <a:t>積分換算</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400" kern="100" dirty="0">
                          <a:effectLst/>
                          <a:latin typeface="+mj-ea"/>
                          <a:ea typeface="+mj-ea"/>
                        </a:rPr>
                        <a:t>說明</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173803"/>
                  </a:ext>
                </a:extLst>
              </a:tr>
              <a:tr h="677930">
                <a:tc gridSpan="2">
                  <a:txBody>
                    <a:bodyPr/>
                    <a:lstStyle/>
                    <a:p>
                      <a:pPr algn="ctr">
                        <a:spcAft>
                          <a:spcPts val="0"/>
                        </a:spcAft>
                      </a:pPr>
                      <a:r>
                        <a:rPr lang="zh-TW" altLang="en-US" sz="1400" dirty="0">
                          <a:effectLst/>
                          <a:latin typeface="+mj-ea"/>
                          <a:ea typeface="+mj-ea"/>
                        </a:rPr>
                        <a:t>志願序</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35</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6~10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en-US" altLang="zh-TW" sz="1400" b="1" dirty="0">
                          <a:solidFill>
                            <a:srgbClr val="FF0000"/>
                          </a:solidFill>
                          <a:effectLst/>
                          <a:latin typeface="+mj-ea"/>
                          <a:ea typeface="+mj-ea"/>
                        </a:rPr>
                        <a:t>34</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11~15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33</a:t>
                      </a:r>
                      <a:r>
                        <a:rPr lang="zh-TW" altLang="en-US" sz="1400" b="1" dirty="0">
                          <a:solidFill>
                            <a:srgbClr val="FF0000"/>
                          </a:solidFill>
                          <a:effectLst/>
                          <a:latin typeface="+mj-ea"/>
                          <a:ea typeface="+mj-ea"/>
                        </a:rPr>
                        <a:t>分</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16~20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32</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21~30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1400" dirty="0">
                          <a:effectLst/>
                          <a:latin typeface="+mj-ea"/>
                          <a:ea typeface="+mj-ea"/>
                        </a:rPr>
                        <a:t>同校、兩個以上科別連續選填，則視為同一志願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19197195"/>
                  </a:ext>
                </a:extLst>
              </a:tr>
              <a:tr h="1178698">
                <a:tc rowSpan="2">
                  <a:txBody>
                    <a:bodyPr/>
                    <a:lstStyle/>
                    <a:p>
                      <a:pPr algn="ctr">
                        <a:spcAft>
                          <a:spcPts val="0"/>
                        </a:spcAft>
                      </a:pPr>
                      <a:r>
                        <a:rPr lang="zh-TW" altLang="en-US" sz="1400" dirty="0">
                          <a:effectLst/>
                          <a:latin typeface="+mj-ea"/>
                          <a:ea typeface="+mj-ea"/>
                        </a:rPr>
                        <a:t>多元學習表現</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200" dirty="0">
                          <a:latin typeface="+mj-ea"/>
                          <a:ea typeface="+mj-ea"/>
                        </a:rPr>
                        <a:t>均衡學習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21</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solidFill>
                            <a:srgbClr val="FF0000"/>
                          </a:solidFill>
                          <a:latin typeface="+mj-ea"/>
                          <a:ea typeface="+mj-ea"/>
                        </a:rPr>
                        <a:t>7</a:t>
                      </a:r>
                      <a:r>
                        <a:rPr lang="zh-TW" altLang="en-US" dirty="0">
                          <a:solidFill>
                            <a:srgbClr val="FF0000"/>
                          </a:solidFill>
                          <a:latin typeface="+mj-ea"/>
                          <a:ea typeface="+mj-ea"/>
                        </a:rPr>
                        <a:t>分</a:t>
                      </a:r>
                      <a:br>
                        <a:rPr lang="en-US" altLang="zh-TW" dirty="0">
                          <a:latin typeface="+mj-ea"/>
                          <a:ea typeface="+mj-ea"/>
                        </a:rPr>
                      </a:br>
                      <a:r>
                        <a:rPr lang="zh-TW" altLang="en-US" dirty="0">
                          <a:latin typeface="+mj-ea"/>
                          <a:ea typeface="+mj-ea"/>
                        </a:rPr>
                        <a:t>符合</a:t>
                      </a:r>
                      <a:r>
                        <a:rPr lang="en-US" altLang="zh-TW" dirty="0">
                          <a:latin typeface="+mj-ea"/>
                          <a:ea typeface="+mj-ea"/>
                        </a:rPr>
                        <a:t>1</a:t>
                      </a:r>
                      <a:r>
                        <a:rPr lang="zh-TW" altLang="en-US" dirty="0">
                          <a:latin typeface="+mj-ea"/>
                          <a:ea typeface="+mj-ea"/>
                        </a:rPr>
                        <a:t>個領域</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p>
                      <a:pPr algn="ctr"/>
                      <a:r>
                        <a:rPr lang="en-US" altLang="zh-TW" dirty="0">
                          <a:solidFill>
                            <a:srgbClr val="FF0000"/>
                          </a:solidFill>
                          <a:latin typeface="+mj-ea"/>
                          <a:ea typeface="+mj-ea"/>
                        </a:rPr>
                        <a:t>0</a:t>
                      </a:r>
                      <a:r>
                        <a:rPr lang="zh-TW" altLang="en-US" dirty="0">
                          <a:solidFill>
                            <a:srgbClr val="FF0000"/>
                          </a:solidFill>
                          <a:latin typeface="+mj-ea"/>
                          <a:ea typeface="+mj-ea"/>
                        </a:rPr>
                        <a:t>分</a:t>
                      </a:r>
                      <a:br>
                        <a:rPr lang="en-US" altLang="zh-TW" dirty="0">
                          <a:latin typeface="+mj-ea"/>
                          <a:ea typeface="+mj-ea"/>
                        </a:rPr>
                      </a:br>
                      <a:r>
                        <a:rPr lang="zh-TW" altLang="en-US" dirty="0">
                          <a:latin typeface="+mj-ea"/>
                          <a:ea typeface="+mj-ea"/>
                        </a:rPr>
                        <a:t>未符合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a:r>
                        <a:rPr lang="zh-TW" altLang="zh-TW" sz="1400" kern="1200" dirty="0">
                          <a:solidFill>
                            <a:schemeClr val="dk1"/>
                          </a:solidFill>
                          <a:effectLst/>
                          <a:latin typeface="+mj-ea"/>
                          <a:ea typeface="+mj-ea"/>
                          <a:cs typeface="+mn-cs"/>
                        </a:rPr>
                        <a:t>健體、藝術、綜合、科技</a:t>
                      </a:r>
                      <a:r>
                        <a:rPr lang="zh-TW" altLang="zh-TW" sz="1400" b="1" kern="1200" dirty="0">
                          <a:solidFill>
                            <a:srgbClr val="FF0000"/>
                          </a:solidFill>
                          <a:effectLst/>
                          <a:latin typeface="+mj-ea"/>
                          <a:ea typeface="+mj-ea"/>
                          <a:cs typeface="+mn-cs"/>
                        </a:rPr>
                        <a:t>四領域任三領域</a:t>
                      </a:r>
                      <a:r>
                        <a:rPr lang="zh-TW" altLang="zh-TW" sz="1400" kern="1200" dirty="0">
                          <a:solidFill>
                            <a:schemeClr val="dk1"/>
                          </a:solidFill>
                          <a:effectLst/>
                          <a:latin typeface="+mj-ea"/>
                          <a:ea typeface="+mj-ea"/>
                          <a:cs typeface="+mn-cs"/>
                        </a:rPr>
                        <a:t>前五學期平均成績及格者。</a:t>
                      </a:r>
                    </a:p>
                    <a:p>
                      <a:pPr algn="l"/>
                      <a:r>
                        <a:rPr lang="en-US" altLang="zh-TW" sz="1100" kern="1200" dirty="0">
                          <a:solidFill>
                            <a:schemeClr val="dk1"/>
                          </a:solidFill>
                          <a:effectLst/>
                          <a:latin typeface="+mj-ea"/>
                          <a:ea typeface="+mj-ea"/>
                          <a:cs typeface="+mn-cs"/>
                        </a:rPr>
                        <a:t>*108</a:t>
                      </a:r>
                      <a:r>
                        <a:rPr lang="zh-TW" altLang="zh-TW" sz="1100" kern="1200" dirty="0">
                          <a:solidFill>
                            <a:schemeClr val="dk1"/>
                          </a:solidFill>
                          <a:effectLst/>
                          <a:latin typeface="+mj-ea"/>
                          <a:ea typeface="+mj-ea"/>
                          <a:cs typeface="+mn-cs"/>
                        </a:rPr>
                        <a:t>學年度前入學者採計健康與體育、藝術與人文及綜合活動三領域前五學期平均成績及格者。</a:t>
                      </a:r>
                      <a:endParaRPr lang="zh-TW" sz="10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27719906"/>
                  </a:ext>
                </a:extLst>
              </a:tr>
              <a:tr h="1097174">
                <a:tc vMerge="1">
                  <a:txBody>
                    <a:bodyPr/>
                    <a:lstStyle/>
                    <a:p>
                      <a:pPr algn="ctr">
                        <a:spcAft>
                          <a:spcPts val="0"/>
                        </a:spcAft>
                      </a:pPr>
                      <a:endParaRPr lang="zh-TW" sz="1400" dirty="0">
                        <a:effectLst/>
                        <a:latin typeface="+mj-ea"/>
                        <a:ea typeface="+mj-ea"/>
                      </a:endParaRPr>
                    </a:p>
                  </a:txBody>
                  <a:tcPr marL="33165" marR="33165" marT="0" marB="0" anchor="ctr"/>
                </a:tc>
                <a:tc>
                  <a:txBody>
                    <a:bodyPr/>
                    <a:lstStyle/>
                    <a:p>
                      <a:pPr algn="ctr"/>
                      <a:r>
                        <a:rPr lang="zh-TW" altLang="en-US" sz="1200" dirty="0">
                          <a:latin typeface="+mj-ea"/>
                          <a:ea typeface="+mj-ea"/>
                        </a:rPr>
                        <a:t>服務學習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1400" dirty="0">
                        <a:effectLst/>
                        <a:latin typeface="+mn-ea"/>
                        <a:ea typeface="+mn-ea"/>
                      </a:endParaRPr>
                    </a:p>
                  </a:txBody>
                  <a:tcPr marL="33165" marR="33165" marT="0" marB="0" anchor="ct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15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latin typeface="+mj-ea"/>
                          <a:ea typeface="+mj-ea"/>
                        </a:rPr>
                        <a:t>5</a:t>
                      </a:r>
                      <a:r>
                        <a:rPr lang="zh-TW" altLang="en-US" dirty="0">
                          <a:latin typeface="+mj-ea"/>
                          <a:ea typeface="+mj-ea"/>
                        </a:rPr>
                        <a:t>分</a:t>
                      </a:r>
                      <a:br>
                        <a:rPr lang="en-US" altLang="zh-TW" dirty="0">
                          <a:latin typeface="+mj-ea"/>
                          <a:ea typeface="+mj-ea"/>
                        </a:rPr>
                      </a:br>
                      <a:r>
                        <a:rPr lang="zh-TW" altLang="en-US" dirty="0">
                          <a:latin typeface="+mj-ea"/>
                          <a:ea typeface="+mj-ea"/>
                        </a:rPr>
                        <a:t>每學期服務滿</a:t>
                      </a:r>
                      <a:r>
                        <a:rPr lang="en-US" altLang="zh-TW" dirty="0">
                          <a:latin typeface="+mj-ea"/>
                          <a:ea typeface="+mj-ea"/>
                        </a:rPr>
                        <a:t>6</a:t>
                      </a:r>
                      <a:r>
                        <a:rPr lang="zh-TW" altLang="en-US" dirty="0">
                          <a:latin typeface="+mj-ea"/>
                          <a:ea typeface="+mj-ea"/>
                        </a:rPr>
                        <a:t>小時以上</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p>
                      <a:pPr marL="342900" indent="-342900" algn="l">
                        <a:buFont typeface="+mj-lt"/>
                        <a:buAutoNum type="arabicPeriod"/>
                      </a:pPr>
                      <a:r>
                        <a:rPr lang="zh-TW" altLang="en-US" sz="1200" dirty="0">
                          <a:latin typeface="+mj-ea"/>
                          <a:ea typeface="+mj-ea"/>
                        </a:rPr>
                        <a:t>由國民中學學校認證。</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採計期間為</a:t>
                      </a:r>
                      <a:r>
                        <a:rPr lang="en-US" altLang="zh-TW" sz="1200" dirty="0">
                          <a:solidFill>
                            <a:srgbClr val="FF0000"/>
                          </a:solidFill>
                          <a:latin typeface="+mj-ea"/>
                          <a:ea typeface="+mj-ea"/>
                        </a:rPr>
                        <a:t>110</a:t>
                      </a:r>
                      <a:r>
                        <a:rPr lang="zh-TW" altLang="en-US" sz="1200" dirty="0">
                          <a:solidFill>
                            <a:srgbClr val="FF0000"/>
                          </a:solidFill>
                          <a:latin typeface="+mj-ea"/>
                          <a:ea typeface="+mj-ea"/>
                        </a:rPr>
                        <a:t>學年度（七年級）</a:t>
                      </a:r>
                      <a:r>
                        <a:rPr lang="zh-TW" altLang="en-US" sz="1200" b="1" dirty="0">
                          <a:latin typeface="+mj-ea"/>
                          <a:ea typeface="+mj-ea"/>
                        </a:rPr>
                        <a:t>上學期</a:t>
                      </a:r>
                      <a:r>
                        <a:rPr lang="zh-TW" altLang="en-US" sz="1200" dirty="0">
                          <a:latin typeface="+mj-ea"/>
                          <a:ea typeface="+mj-ea"/>
                        </a:rPr>
                        <a:t>至</a:t>
                      </a:r>
                      <a:r>
                        <a:rPr lang="en-US" altLang="zh-TW" sz="1200" dirty="0">
                          <a:solidFill>
                            <a:srgbClr val="FF0000"/>
                          </a:solidFill>
                          <a:latin typeface="+mj-ea"/>
                          <a:ea typeface="+mj-ea"/>
                        </a:rPr>
                        <a:t>112</a:t>
                      </a:r>
                      <a:r>
                        <a:rPr lang="zh-TW" altLang="en-US" sz="1200" dirty="0">
                          <a:solidFill>
                            <a:srgbClr val="FF0000"/>
                          </a:solidFill>
                          <a:latin typeface="+mj-ea"/>
                          <a:ea typeface="+mj-ea"/>
                        </a:rPr>
                        <a:t>學年度（九年級）上學期</a:t>
                      </a:r>
                      <a:r>
                        <a:rPr lang="zh-TW" altLang="en-US" sz="1200" dirty="0">
                          <a:latin typeface="+mj-ea"/>
                          <a:ea typeface="+mj-ea"/>
                        </a:rPr>
                        <a:t>，採計原則依「基北區免試入學服務學習時數認證及轉換採計原則」辦理。</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非應屆畢（結）業生服務學習時數採計，除上開採計期間外，亦得選擇國民中學在學期間前</a:t>
                      </a:r>
                      <a:r>
                        <a:rPr lang="en-US" altLang="zh-TW" sz="1200" dirty="0">
                          <a:latin typeface="+mj-ea"/>
                          <a:ea typeface="+mj-ea"/>
                        </a:rPr>
                        <a:t>5</a:t>
                      </a:r>
                      <a:r>
                        <a:rPr lang="zh-TW" altLang="en-US" sz="1200" dirty="0">
                          <a:latin typeface="+mj-ea"/>
                          <a:ea typeface="+mj-ea"/>
                        </a:rPr>
                        <a:t>學期選</a:t>
                      </a:r>
                      <a:r>
                        <a:rPr lang="en-US" altLang="zh-TW" sz="1200" dirty="0">
                          <a:latin typeface="+mj-ea"/>
                          <a:ea typeface="+mj-ea"/>
                        </a:rPr>
                        <a:t>3</a:t>
                      </a:r>
                      <a:r>
                        <a:rPr lang="zh-TW" altLang="en-US" sz="1200" dirty="0">
                          <a:latin typeface="+mj-ea"/>
                          <a:ea typeface="+mj-ea"/>
                        </a:rPr>
                        <a:t>學期進行採計。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sz="1400" dirty="0">
                        <a:effectLst/>
                        <a:latin typeface="Times New Roman" panose="02020603050405020304" pitchFamily="18" charset="0"/>
                        <a:ea typeface="新細明體" panose="02020500000000000000" pitchFamily="18" charset="-120"/>
                      </a:endParaRPr>
                    </a:p>
                  </a:txBody>
                  <a:tcPr marL="33165" marR="33165" marT="0" marB="0" anchor="ctr"/>
                </a:tc>
                <a:extLst>
                  <a:ext uri="{0D108BD9-81ED-4DB2-BD59-A6C34878D82A}">
                    <a16:rowId xmlns:a16="http://schemas.microsoft.com/office/drawing/2014/main" val="574804375"/>
                  </a:ext>
                </a:extLst>
              </a:tr>
              <a:tr h="400577">
                <a:tc rowSpan="4">
                  <a:txBody>
                    <a:bodyPr/>
                    <a:lstStyle/>
                    <a:p>
                      <a:pPr algn="ctr">
                        <a:spcAft>
                          <a:spcPts val="0"/>
                        </a:spcAft>
                      </a:pPr>
                      <a:r>
                        <a:rPr lang="zh-TW" altLang="en-US" sz="1400" dirty="0">
                          <a:effectLst/>
                          <a:latin typeface="+mj-ea"/>
                          <a:ea typeface="+mj-ea"/>
                        </a:rPr>
                        <a:t>國中教育會考</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1400" dirty="0">
                          <a:latin typeface="+mj-ea"/>
                          <a:ea typeface="+mj-ea"/>
                        </a:rPr>
                        <a:t>五科</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rgbClr val="FF0000"/>
                          </a:solidFill>
                          <a:effectLst/>
                          <a:latin typeface="+mj-ea"/>
                          <a:ea typeface="+mj-ea"/>
                          <a:cs typeface="+mn-cs"/>
                        </a:rPr>
                        <a:t>36</a:t>
                      </a:r>
                      <a:r>
                        <a:rPr lang="zh-TW" altLang="en-US" sz="1400" b="1" kern="1200" dirty="0">
                          <a:solidFill>
                            <a:srgbClr val="FF0000"/>
                          </a:solidFill>
                          <a:effectLst/>
                          <a:latin typeface="+mj-ea"/>
                          <a:ea typeface="+mj-ea"/>
                          <a:cs typeface="+mn-cs"/>
                        </a:rPr>
                        <a:t>分</a:t>
                      </a:r>
                      <a:endParaRPr lang="zh-TW" altLang="zh-TW" sz="1400" b="1" kern="1200" dirty="0">
                        <a:solidFill>
                          <a:srgbClr val="FF0000"/>
                        </a:solidFill>
                        <a:effectLst/>
                        <a:latin typeface="+mj-ea"/>
                        <a:ea typeface="+mj-ea"/>
                        <a:cs typeface="+mn-cs"/>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35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7</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5</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4</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3</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2</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1</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marL="342900" indent="-342900" algn="l">
                        <a:spcAft>
                          <a:spcPts val="0"/>
                        </a:spcAft>
                        <a:buFont typeface="+mj-lt"/>
                        <a:buAutoNum type="arabicPeriod"/>
                      </a:pPr>
                      <a:r>
                        <a:rPr lang="zh-TW" altLang="en-US" sz="1400" dirty="0">
                          <a:effectLst/>
                          <a:latin typeface="+mj-ea"/>
                          <a:ea typeface="+mj-ea"/>
                        </a:rPr>
                        <a:t>國文、數學、英語、社會、自然五科，各科按等級加標示轉換積分</a:t>
                      </a:r>
                      <a:r>
                        <a:rPr lang="en-US" altLang="zh-TW" sz="1400" dirty="0">
                          <a:effectLst/>
                          <a:latin typeface="+mj-ea"/>
                          <a:ea typeface="+mj-ea"/>
                        </a:rPr>
                        <a:t>1-7</a:t>
                      </a:r>
                      <a:r>
                        <a:rPr lang="zh-TW" altLang="en-US" sz="1400" dirty="0">
                          <a:effectLst/>
                          <a:latin typeface="+mj-ea"/>
                          <a:ea typeface="+mj-ea"/>
                        </a:rPr>
                        <a:t>分。</a:t>
                      </a:r>
                      <a:endParaRPr lang="en-US" altLang="zh-TW" sz="1400" dirty="0">
                        <a:effectLst/>
                        <a:latin typeface="+mj-ea"/>
                        <a:ea typeface="+mj-ea"/>
                      </a:endParaRPr>
                    </a:p>
                    <a:p>
                      <a:pPr marL="342900" indent="-342900" algn="l">
                        <a:spcAft>
                          <a:spcPts val="0"/>
                        </a:spcAft>
                        <a:buFont typeface="+mj-lt"/>
                        <a:buAutoNum type="arabicPeriod"/>
                      </a:pPr>
                      <a:r>
                        <a:rPr lang="zh-TW" altLang="zh-TW" sz="1400" kern="1200" dirty="0">
                          <a:solidFill>
                            <a:schemeClr val="dk1"/>
                          </a:solidFill>
                          <a:effectLst/>
                          <a:latin typeface="+mj-ea"/>
                          <a:ea typeface="+mj-ea"/>
                          <a:cs typeface="+mn-cs"/>
                        </a:rPr>
                        <a:t>寫作測驗</a:t>
                      </a:r>
                      <a:r>
                        <a:rPr lang="en-US" altLang="zh-TW" sz="1400" kern="1200" dirty="0">
                          <a:solidFill>
                            <a:schemeClr val="dk1"/>
                          </a:solidFill>
                          <a:effectLst/>
                          <a:latin typeface="+mj-ea"/>
                          <a:ea typeface="+mj-ea"/>
                          <a:cs typeface="+mn-cs"/>
                        </a:rPr>
                        <a:t>1-6</a:t>
                      </a:r>
                      <a:r>
                        <a:rPr lang="zh-TW" altLang="zh-TW" sz="1400" kern="1200" dirty="0">
                          <a:solidFill>
                            <a:schemeClr val="dk1"/>
                          </a:solidFill>
                          <a:effectLst/>
                          <a:latin typeface="+mj-ea"/>
                          <a:ea typeface="+mj-ea"/>
                          <a:cs typeface="+mn-cs"/>
                        </a:rPr>
                        <a:t>級分轉換積分</a:t>
                      </a:r>
                      <a:r>
                        <a:rPr lang="en-US" altLang="zh-TW" sz="1400" kern="1200" dirty="0">
                          <a:solidFill>
                            <a:schemeClr val="dk1"/>
                          </a:solidFill>
                          <a:effectLst/>
                          <a:latin typeface="+mj-ea"/>
                          <a:ea typeface="+mj-ea"/>
                          <a:cs typeface="+mn-cs"/>
                        </a:rPr>
                        <a:t>0.1-1</a:t>
                      </a:r>
                      <a:r>
                        <a:rPr lang="zh-TW" altLang="zh-TW" sz="1400" kern="1200" dirty="0">
                          <a:solidFill>
                            <a:schemeClr val="dk1"/>
                          </a:solidFill>
                          <a:effectLst/>
                          <a:latin typeface="+mj-ea"/>
                          <a:ea typeface="+mj-ea"/>
                          <a:cs typeface="+mn-cs"/>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032003838"/>
                  </a:ext>
                </a:extLst>
              </a:tr>
              <a:tr h="40057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dirty="0">
                          <a:effectLst/>
                          <a:latin typeface="+mj-ea"/>
                          <a:ea typeface="+mj-ea"/>
                        </a:rPr>
                        <a:t>C</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a:p>
                  </a:txBody>
                  <a:tcPr/>
                </a:tc>
                <a:extLst>
                  <a:ext uri="{0D108BD9-81ED-4DB2-BD59-A6C34878D82A}">
                    <a16:rowId xmlns:a16="http://schemas.microsoft.com/office/drawing/2014/main" val="2687516721"/>
                  </a:ext>
                </a:extLst>
              </a:tr>
              <a:tr h="576454">
                <a:tc vMerge="1">
                  <a:txBody>
                    <a:bodyPr/>
                    <a:lstStyle/>
                    <a:p>
                      <a:endParaRPr lang="zh-TW" altLang="en-US"/>
                    </a:p>
                  </a:txBody>
                  <a:tcPr/>
                </a:tc>
                <a:tc rowSpan="2">
                  <a:txBody>
                    <a:bodyPr/>
                    <a:lstStyle/>
                    <a:p>
                      <a:pPr algn="ctr"/>
                      <a:r>
                        <a:rPr lang="zh-TW" altLang="en-US" sz="1400" dirty="0">
                          <a:latin typeface="+mj-ea"/>
                          <a:ea typeface="+mj-ea"/>
                        </a:rPr>
                        <a:t>寫作測驗</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rowSpan="2">
                  <a:txBody>
                    <a:bodyPr/>
                    <a:lstStyle/>
                    <a:p>
                      <a:pPr algn="ctr"/>
                      <a:r>
                        <a:rPr lang="zh-TW" altLang="en-US" sz="1400" dirty="0">
                          <a:latin typeface="+mj-ea"/>
                          <a:ea typeface="+mj-ea"/>
                        </a:rPr>
                        <a:t>上限</a:t>
                      </a:r>
                      <a:r>
                        <a:rPr lang="en-US" altLang="zh-TW" sz="1400" dirty="0">
                          <a:latin typeface="+mj-ea"/>
                          <a:ea typeface="+mj-ea"/>
                        </a:rPr>
                        <a:t>1</a:t>
                      </a:r>
                      <a:r>
                        <a:rPr lang="zh-TW" altLang="en-US" sz="1400" dirty="0">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dirty="0"/>
                    </a:p>
                  </a:txBody>
                  <a:tcPr/>
                </a:tc>
                <a:tc gridSpan="3">
                  <a:txBody>
                    <a:bodyPr/>
                    <a:lstStyle/>
                    <a:p>
                      <a:pPr algn="ctr"/>
                      <a:r>
                        <a:rPr lang="en-US" altLang="zh-TW" sz="1400" b="1" dirty="0">
                          <a:solidFill>
                            <a:srgbClr val="FF0000"/>
                          </a:solidFill>
                          <a:latin typeface="+mj-ea"/>
                          <a:ea typeface="+mj-ea"/>
                        </a:rPr>
                        <a:t>0.8</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dirty="0"/>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0.6</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0.4</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1" dirty="0">
                          <a:solidFill>
                            <a:srgbClr val="FF0000"/>
                          </a:solidFill>
                          <a:latin typeface="+mj-ea"/>
                          <a:ea typeface="+mj-ea"/>
                        </a:rPr>
                        <a:t>0.2</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b="1" dirty="0">
                          <a:solidFill>
                            <a:srgbClr val="FF0000"/>
                          </a:solidFill>
                          <a:latin typeface="+mj-ea"/>
                          <a:ea typeface="+mj-ea"/>
                        </a:rPr>
                        <a:t>0.1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426549187"/>
                  </a:ext>
                </a:extLst>
              </a:tr>
              <a:tr h="57645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p>
                      <a:pPr algn="ctr"/>
                      <a:r>
                        <a:rPr lang="en-US" altLang="zh-TW" sz="1400" dirty="0">
                          <a:latin typeface="+mj-ea"/>
                          <a:ea typeface="+mj-ea"/>
                        </a:rPr>
                        <a:t>6</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5</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4</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3</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2</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dirty="0">
                          <a:latin typeface="+mj-ea"/>
                          <a:ea typeface="+mj-ea"/>
                        </a:rPr>
                        <a:t>1</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529359330"/>
                  </a:ext>
                </a:extLst>
              </a:tr>
              <a:tr h="465021">
                <a:tc gridSpan="2">
                  <a:txBody>
                    <a:bodyPr/>
                    <a:lstStyle/>
                    <a:p>
                      <a:pPr algn="ctr">
                        <a:spcAft>
                          <a:spcPts val="0"/>
                        </a:spcAft>
                      </a:pPr>
                      <a:r>
                        <a:rPr lang="zh-TW" sz="1400" kern="100" dirty="0">
                          <a:effectLst/>
                          <a:latin typeface="+mj-ea"/>
                          <a:ea typeface="+mj-ea"/>
                        </a:rPr>
                        <a:t>總積分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0">
                  <a:txBody>
                    <a:bodyPr/>
                    <a:lstStyle/>
                    <a:p>
                      <a:pPr algn="ctr">
                        <a:spcAft>
                          <a:spcPts val="0"/>
                        </a:spcAft>
                      </a:pPr>
                      <a:r>
                        <a:rPr lang="en-US" sz="2000" b="1" kern="100" dirty="0">
                          <a:solidFill>
                            <a:srgbClr val="FF0000"/>
                          </a:solidFill>
                          <a:effectLst/>
                          <a:latin typeface="+mj-ea"/>
                          <a:ea typeface="+mj-ea"/>
                        </a:rPr>
                        <a:t>108</a:t>
                      </a:r>
                      <a:r>
                        <a:rPr lang="zh-TW" sz="2000" b="1" kern="100" dirty="0">
                          <a:solidFill>
                            <a:srgbClr val="FF0000"/>
                          </a:solidFill>
                          <a:effectLst/>
                          <a:latin typeface="+mj-ea"/>
                          <a:ea typeface="+mj-ea"/>
                        </a:rPr>
                        <a:t>分</a:t>
                      </a:r>
                      <a:endParaRPr lang="zh-TW" sz="20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798742284"/>
                  </a:ext>
                </a:extLst>
              </a:tr>
            </a:tbl>
          </a:graphicData>
        </a:graphic>
      </p:graphicFrame>
    </p:spTree>
    <p:extLst>
      <p:ext uri="{BB962C8B-B14F-4D97-AF65-F5344CB8AC3E}">
        <p14:creationId xmlns:p14="http://schemas.microsoft.com/office/powerpoint/2010/main" val="2854674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0D5423-04D7-41AE-B71E-4AF11DF8EC38}"/>
              </a:ext>
            </a:extLst>
          </p:cNvPr>
          <p:cNvSpPr>
            <a:spLocks noGrp="1"/>
          </p:cNvSpPr>
          <p:nvPr>
            <p:ph type="title"/>
          </p:nvPr>
        </p:nvSpPr>
        <p:spPr>
          <a:xfrm>
            <a:off x="466730" y="60777"/>
            <a:ext cx="10972800" cy="1143000"/>
          </a:xfrm>
        </p:spPr>
        <p:txBody>
          <a:bodyPr>
            <a:normAutofit/>
          </a:bodyPr>
          <a:lstStyle/>
          <a:p>
            <a:r>
              <a:rPr lang="en-US" altLang="zh-TW" b="1" dirty="0"/>
              <a:t>113</a:t>
            </a:r>
            <a:r>
              <a:rPr lang="zh-TW" altLang="en-US" b="1" dirty="0"/>
              <a:t>學年度基北區免試入學超額比序及分發作業</a:t>
            </a:r>
          </a:p>
        </p:txBody>
      </p:sp>
      <p:pic>
        <p:nvPicPr>
          <p:cNvPr id="4" name="圖片 3">
            <a:extLst>
              <a:ext uri="{FF2B5EF4-FFF2-40B4-BE49-F238E27FC236}">
                <a16:creationId xmlns:a16="http://schemas.microsoft.com/office/drawing/2014/main" id="{0F1E98C3-607D-4466-B89D-D5B9AD5CE03D}"/>
              </a:ext>
            </a:extLst>
          </p:cNvPr>
          <p:cNvPicPr>
            <a:picLocks noChangeAspect="1"/>
          </p:cNvPicPr>
          <p:nvPr/>
        </p:nvPicPr>
        <p:blipFill>
          <a:blip r:embed="rId2"/>
          <a:stretch>
            <a:fillRect/>
          </a:stretch>
        </p:blipFill>
        <p:spPr>
          <a:xfrm>
            <a:off x="1941491" y="2576375"/>
            <a:ext cx="8218785" cy="3241861"/>
          </a:xfrm>
          <a:prstGeom prst="rect">
            <a:avLst/>
          </a:prstGeom>
        </p:spPr>
      </p:pic>
      <p:sp>
        <p:nvSpPr>
          <p:cNvPr id="5" name="向下箭號 8">
            <a:extLst>
              <a:ext uri="{FF2B5EF4-FFF2-40B4-BE49-F238E27FC236}">
                <a16:creationId xmlns:a16="http://schemas.microsoft.com/office/drawing/2014/main" id="{0FAB8905-F8A2-47E1-B626-38299F94A089}"/>
              </a:ext>
            </a:extLst>
          </p:cNvPr>
          <p:cNvSpPr/>
          <p:nvPr/>
        </p:nvSpPr>
        <p:spPr>
          <a:xfrm rot="16200000">
            <a:off x="869046" y="1123411"/>
            <a:ext cx="323850" cy="6508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6" name="文字方塊 15">
            <a:extLst>
              <a:ext uri="{FF2B5EF4-FFF2-40B4-BE49-F238E27FC236}">
                <a16:creationId xmlns:a16="http://schemas.microsoft.com/office/drawing/2014/main" id="{9BDFFB94-5F46-4F9D-93F1-5D244436ACC3}"/>
              </a:ext>
            </a:extLst>
          </p:cNvPr>
          <p:cNvSpPr txBox="1">
            <a:spLocks noChangeArrowheads="1"/>
          </p:cNvSpPr>
          <p:nvPr/>
        </p:nvSpPr>
        <p:spPr bwMode="auto">
          <a:xfrm>
            <a:off x="784752" y="1636329"/>
            <a:ext cx="492443" cy="1242417"/>
          </a:xfrm>
          <a:prstGeom prst="rect">
            <a:avLst/>
          </a:prstGeom>
          <a:noFill/>
          <a:ln w="9525">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eaVert" wrap="square" tIns="0" bIns="0">
            <a:spAutoFit/>
          </a:bodyPr>
          <a:lstStyle>
            <a:lvl1pPr>
              <a:spcBef>
                <a:spcPts val="1800"/>
              </a:spcBef>
              <a:buFont typeface="Arial" pitchFamily="34" charset="0"/>
              <a:buChar char="•"/>
              <a:defRPr sz="2400">
                <a:solidFill>
                  <a:schemeClr val="tx1"/>
                </a:solidFill>
                <a:latin typeface="Microsoft JhengHei UI"/>
                <a:ea typeface="Microsoft JhengHei UI"/>
                <a:cs typeface="Microsoft JhengHei UI"/>
              </a:defRPr>
            </a:lvl1pPr>
            <a:lvl2pPr marL="742950" indent="-285750">
              <a:spcBef>
                <a:spcPts val="1200"/>
              </a:spcBef>
              <a:buFont typeface="Arial" pitchFamily="34" charset="0"/>
              <a:buChar char="•"/>
              <a:defRPr sz="2000">
                <a:solidFill>
                  <a:schemeClr val="tx1"/>
                </a:solidFill>
                <a:latin typeface="Microsoft JhengHei UI"/>
                <a:ea typeface="Microsoft JhengHei UI"/>
                <a:cs typeface="Microsoft JhengHei UI"/>
              </a:defRPr>
            </a:lvl2pPr>
            <a:lvl3pPr marL="1143000" indent="-228600">
              <a:spcBef>
                <a:spcPts val="800"/>
              </a:spcBef>
              <a:buFont typeface="Arial" pitchFamily="34" charset="0"/>
              <a:buChar char="•"/>
              <a:defRPr>
                <a:solidFill>
                  <a:schemeClr val="tx1"/>
                </a:solidFill>
                <a:latin typeface="Microsoft JhengHei UI"/>
                <a:ea typeface="Microsoft JhengHei UI"/>
                <a:cs typeface="Microsoft JhengHei UI"/>
              </a:defRPr>
            </a:lvl3pPr>
            <a:lvl4pPr marL="1600200" indent="-228600">
              <a:spcBef>
                <a:spcPts val="600"/>
              </a:spcBef>
              <a:buFont typeface="Arial" pitchFamily="34" charset="0"/>
              <a:buChar char="•"/>
              <a:defRPr sz="1600">
                <a:solidFill>
                  <a:schemeClr val="tx1"/>
                </a:solidFill>
                <a:latin typeface="Microsoft JhengHei UI"/>
                <a:ea typeface="Microsoft JhengHei UI"/>
                <a:cs typeface="Microsoft JhengHei UI"/>
              </a:defRPr>
            </a:lvl4pPr>
            <a:lvl5pPr marL="2057400" indent="-228600">
              <a:spcBef>
                <a:spcPts val="600"/>
              </a:spcBef>
              <a:buFont typeface="Arial" pitchFamily="34" charset="0"/>
              <a:buChar char="•"/>
              <a:defRPr sz="1600">
                <a:solidFill>
                  <a:schemeClr val="tx1"/>
                </a:solidFill>
                <a:latin typeface="Microsoft JhengHei UI"/>
                <a:ea typeface="Microsoft JhengHei UI"/>
                <a:cs typeface="Microsoft JhengHei UI"/>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a:ea typeface="Microsoft JhengHei UI"/>
                <a:cs typeface="Microsoft JhengHei UI"/>
              </a:defRPr>
            </a:lvl9pPr>
          </a:lstStyle>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比序開始</a:t>
            </a:r>
          </a:p>
        </p:txBody>
      </p:sp>
      <p:sp>
        <p:nvSpPr>
          <p:cNvPr id="19" name="矩形 18">
            <a:extLst>
              <a:ext uri="{FF2B5EF4-FFF2-40B4-BE49-F238E27FC236}">
                <a16:creationId xmlns:a16="http://schemas.microsoft.com/office/drawing/2014/main" id="{B4114E74-8AD9-4CD7-8E05-54A354C685A7}"/>
              </a:ext>
            </a:extLst>
          </p:cNvPr>
          <p:cNvSpPr/>
          <p:nvPr/>
        </p:nvSpPr>
        <p:spPr>
          <a:xfrm>
            <a:off x="3590907" y="2596217"/>
            <a:ext cx="2880320" cy="3064855"/>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26" name="圖片 25">
            <a:extLst>
              <a:ext uri="{FF2B5EF4-FFF2-40B4-BE49-F238E27FC236}">
                <a16:creationId xmlns:a16="http://schemas.microsoft.com/office/drawing/2014/main" id="{CBF3F074-40A3-4B62-8140-D38DAA7E2960}"/>
              </a:ext>
            </a:extLst>
          </p:cNvPr>
          <p:cNvPicPr>
            <a:picLocks noChangeAspect="1"/>
          </p:cNvPicPr>
          <p:nvPr/>
        </p:nvPicPr>
        <p:blipFill>
          <a:blip r:embed="rId3"/>
          <a:stretch>
            <a:fillRect/>
          </a:stretch>
        </p:blipFill>
        <p:spPr>
          <a:xfrm>
            <a:off x="1962522" y="1286923"/>
            <a:ext cx="2419502" cy="1339280"/>
          </a:xfrm>
          <a:prstGeom prst="rect">
            <a:avLst/>
          </a:prstGeom>
        </p:spPr>
      </p:pic>
      <p:pic>
        <p:nvPicPr>
          <p:cNvPr id="27" name="圖片 26">
            <a:extLst>
              <a:ext uri="{FF2B5EF4-FFF2-40B4-BE49-F238E27FC236}">
                <a16:creationId xmlns:a16="http://schemas.microsoft.com/office/drawing/2014/main" id="{D6F39122-0AEC-4563-81BB-1AEE793BF00E}"/>
              </a:ext>
            </a:extLst>
          </p:cNvPr>
          <p:cNvPicPr>
            <a:picLocks noChangeAspect="1"/>
          </p:cNvPicPr>
          <p:nvPr/>
        </p:nvPicPr>
        <p:blipFill>
          <a:blip r:embed="rId4"/>
          <a:stretch>
            <a:fillRect/>
          </a:stretch>
        </p:blipFill>
        <p:spPr>
          <a:xfrm>
            <a:off x="207713" y="3764833"/>
            <a:ext cx="4993976" cy="1157544"/>
          </a:xfrm>
          <a:prstGeom prst="rect">
            <a:avLst/>
          </a:prstGeom>
        </p:spPr>
      </p:pic>
      <p:pic>
        <p:nvPicPr>
          <p:cNvPr id="28" name="圖片 27">
            <a:extLst>
              <a:ext uri="{FF2B5EF4-FFF2-40B4-BE49-F238E27FC236}">
                <a16:creationId xmlns:a16="http://schemas.microsoft.com/office/drawing/2014/main" id="{6F218BA0-68F5-4DB3-905A-EBB8C65872CC}"/>
              </a:ext>
            </a:extLst>
          </p:cNvPr>
          <p:cNvPicPr>
            <a:picLocks noChangeAspect="1"/>
          </p:cNvPicPr>
          <p:nvPr/>
        </p:nvPicPr>
        <p:blipFill>
          <a:blip r:embed="rId5"/>
          <a:stretch>
            <a:fillRect/>
          </a:stretch>
        </p:blipFill>
        <p:spPr>
          <a:xfrm>
            <a:off x="4133119" y="5660897"/>
            <a:ext cx="2449194" cy="1012648"/>
          </a:xfrm>
          <a:prstGeom prst="rect">
            <a:avLst/>
          </a:prstGeom>
        </p:spPr>
      </p:pic>
      <p:pic>
        <p:nvPicPr>
          <p:cNvPr id="33" name="圖片 32">
            <a:extLst>
              <a:ext uri="{FF2B5EF4-FFF2-40B4-BE49-F238E27FC236}">
                <a16:creationId xmlns:a16="http://schemas.microsoft.com/office/drawing/2014/main" id="{C58DB474-1876-4F5D-A407-43C0B491DE78}"/>
              </a:ext>
            </a:extLst>
          </p:cNvPr>
          <p:cNvPicPr>
            <a:picLocks noChangeAspect="1"/>
          </p:cNvPicPr>
          <p:nvPr/>
        </p:nvPicPr>
        <p:blipFill>
          <a:blip r:embed="rId6"/>
          <a:stretch>
            <a:fillRect/>
          </a:stretch>
        </p:blipFill>
        <p:spPr>
          <a:xfrm>
            <a:off x="4918683" y="1735147"/>
            <a:ext cx="2264400" cy="764176"/>
          </a:xfrm>
          <a:prstGeom prst="rect">
            <a:avLst/>
          </a:prstGeom>
        </p:spPr>
      </p:pic>
      <p:pic>
        <p:nvPicPr>
          <p:cNvPr id="34" name="圖片 33">
            <a:extLst>
              <a:ext uri="{FF2B5EF4-FFF2-40B4-BE49-F238E27FC236}">
                <a16:creationId xmlns:a16="http://schemas.microsoft.com/office/drawing/2014/main" id="{C8843C4F-197A-4569-B68E-A9A9D9CFA2A1}"/>
              </a:ext>
            </a:extLst>
          </p:cNvPr>
          <p:cNvPicPr>
            <a:picLocks noChangeAspect="1"/>
          </p:cNvPicPr>
          <p:nvPr/>
        </p:nvPicPr>
        <p:blipFill>
          <a:blip r:embed="rId7"/>
          <a:stretch>
            <a:fillRect/>
          </a:stretch>
        </p:blipFill>
        <p:spPr>
          <a:xfrm>
            <a:off x="7176120" y="974210"/>
            <a:ext cx="1841360" cy="1555285"/>
          </a:xfrm>
          <a:prstGeom prst="rect">
            <a:avLst/>
          </a:prstGeom>
        </p:spPr>
      </p:pic>
      <p:grpSp>
        <p:nvGrpSpPr>
          <p:cNvPr id="95" name="群組 94">
            <a:extLst>
              <a:ext uri="{FF2B5EF4-FFF2-40B4-BE49-F238E27FC236}">
                <a16:creationId xmlns:a16="http://schemas.microsoft.com/office/drawing/2014/main" id="{74CFF913-E800-43E5-B20C-3B0C2785FA5D}"/>
              </a:ext>
            </a:extLst>
          </p:cNvPr>
          <p:cNvGrpSpPr/>
          <p:nvPr/>
        </p:nvGrpSpPr>
        <p:grpSpPr>
          <a:xfrm>
            <a:off x="6955123" y="5687542"/>
            <a:ext cx="2520231" cy="950466"/>
            <a:chOff x="7588008" y="5711749"/>
            <a:chExt cx="2520231" cy="950466"/>
          </a:xfrm>
        </p:grpSpPr>
        <p:pic>
          <p:nvPicPr>
            <p:cNvPr id="39" name="圖片 38">
              <a:extLst>
                <a:ext uri="{FF2B5EF4-FFF2-40B4-BE49-F238E27FC236}">
                  <a16:creationId xmlns:a16="http://schemas.microsoft.com/office/drawing/2014/main" id="{12AC4BF7-26F3-494A-8975-001F8545B612}"/>
                </a:ext>
              </a:extLst>
            </p:cNvPr>
            <p:cNvPicPr>
              <a:picLocks noChangeAspect="1"/>
            </p:cNvPicPr>
            <p:nvPr/>
          </p:nvPicPr>
          <p:blipFill>
            <a:blip r:embed="rId8"/>
            <a:stretch>
              <a:fillRect/>
            </a:stretch>
          </p:blipFill>
          <p:spPr>
            <a:xfrm>
              <a:off x="7588008" y="5842443"/>
              <a:ext cx="2520231" cy="819772"/>
            </a:xfrm>
            <a:prstGeom prst="rect">
              <a:avLst/>
            </a:prstGeom>
          </p:spPr>
        </p:pic>
        <p:sp>
          <p:nvSpPr>
            <p:cNvPr id="37" name="向下箭號 6">
              <a:extLst>
                <a:ext uri="{FF2B5EF4-FFF2-40B4-BE49-F238E27FC236}">
                  <a16:creationId xmlns:a16="http://schemas.microsoft.com/office/drawing/2014/main" id="{37E5E795-5341-4B9F-8FE3-3B971C32085F}"/>
                </a:ext>
              </a:extLst>
            </p:cNvPr>
            <p:cNvSpPr/>
            <p:nvPr/>
          </p:nvSpPr>
          <p:spPr>
            <a:xfrm rot="10800000">
              <a:off x="8848123" y="5711749"/>
              <a:ext cx="262150" cy="2209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grpSp>
        <p:nvGrpSpPr>
          <p:cNvPr id="94" name="群組 93">
            <a:extLst>
              <a:ext uri="{FF2B5EF4-FFF2-40B4-BE49-F238E27FC236}">
                <a16:creationId xmlns:a16="http://schemas.microsoft.com/office/drawing/2014/main" id="{0EDD1EE0-206B-457F-B245-3BBF102CA7D3}"/>
              </a:ext>
            </a:extLst>
          </p:cNvPr>
          <p:cNvGrpSpPr/>
          <p:nvPr/>
        </p:nvGrpSpPr>
        <p:grpSpPr>
          <a:xfrm>
            <a:off x="7956182" y="6021652"/>
            <a:ext cx="3602933" cy="812141"/>
            <a:chOff x="8589067" y="6045859"/>
            <a:chExt cx="3602933" cy="812141"/>
          </a:xfrm>
        </p:grpSpPr>
        <p:cxnSp>
          <p:nvCxnSpPr>
            <p:cNvPr id="76" name="直線單箭頭接點 75">
              <a:extLst>
                <a:ext uri="{FF2B5EF4-FFF2-40B4-BE49-F238E27FC236}">
                  <a16:creationId xmlns:a16="http://schemas.microsoft.com/office/drawing/2014/main" id="{05F6D56C-5107-4C0E-A5AD-B0BCB9ECA669}"/>
                </a:ext>
              </a:extLst>
            </p:cNvPr>
            <p:cNvCxnSpPr>
              <a:cxnSpLocks/>
            </p:cNvCxnSpPr>
            <p:nvPr/>
          </p:nvCxnSpPr>
          <p:spPr bwMode="auto">
            <a:xfrm flipH="1" flipV="1">
              <a:off x="9907491" y="6045859"/>
              <a:ext cx="1" cy="297092"/>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93" name="圖片 92">
              <a:extLst>
                <a:ext uri="{FF2B5EF4-FFF2-40B4-BE49-F238E27FC236}">
                  <a16:creationId xmlns:a16="http://schemas.microsoft.com/office/drawing/2014/main" id="{9E4BE8A5-98A7-42CB-A4C7-C8AE4E07B8AF}"/>
                </a:ext>
              </a:extLst>
            </p:cNvPr>
            <p:cNvPicPr>
              <a:picLocks noChangeAspect="1"/>
            </p:cNvPicPr>
            <p:nvPr/>
          </p:nvPicPr>
          <p:blipFill>
            <a:blip r:embed="rId9"/>
            <a:stretch>
              <a:fillRect/>
            </a:stretch>
          </p:blipFill>
          <p:spPr>
            <a:xfrm>
              <a:off x="8589067" y="6302323"/>
              <a:ext cx="3602933" cy="555677"/>
            </a:xfrm>
            <a:prstGeom prst="rect">
              <a:avLst/>
            </a:prstGeom>
          </p:spPr>
        </p:pic>
      </p:grpSp>
      <p:grpSp>
        <p:nvGrpSpPr>
          <p:cNvPr id="101" name="群組 100">
            <a:extLst>
              <a:ext uri="{FF2B5EF4-FFF2-40B4-BE49-F238E27FC236}">
                <a16:creationId xmlns:a16="http://schemas.microsoft.com/office/drawing/2014/main" id="{8862FED5-730E-4DEB-B7F1-E52A7531547F}"/>
              </a:ext>
            </a:extLst>
          </p:cNvPr>
          <p:cNvGrpSpPr/>
          <p:nvPr/>
        </p:nvGrpSpPr>
        <p:grpSpPr>
          <a:xfrm>
            <a:off x="10120388" y="2678355"/>
            <a:ext cx="2071612" cy="2459879"/>
            <a:chOff x="10120388" y="2678355"/>
            <a:chExt cx="2071612" cy="2459879"/>
          </a:xfrm>
        </p:grpSpPr>
        <p:pic>
          <p:nvPicPr>
            <p:cNvPr id="98" name="圖片 97">
              <a:extLst>
                <a:ext uri="{FF2B5EF4-FFF2-40B4-BE49-F238E27FC236}">
                  <a16:creationId xmlns:a16="http://schemas.microsoft.com/office/drawing/2014/main" id="{909464FF-8A87-4E19-BA03-759CD103A872}"/>
                </a:ext>
              </a:extLst>
            </p:cNvPr>
            <p:cNvPicPr>
              <a:picLocks noChangeAspect="1"/>
            </p:cNvPicPr>
            <p:nvPr/>
          </p:nvPicPr>
          <p:blipFill>
            <a:blip r:embed="rId10"/>
            <a:stretch>
              <a:fillRect/>
            </a:stretch>
          </p:blipFill>
          <p:spPr>
            <a:xfrm>
              <a:off x="10288489" y="3262593"/>
              <a:ext cx="1592843" cy="828129"/>
            </a:xfrm>
            <a:prstGeom prst="rect">
              <a:avLst/>
            </a:prstGeom>
          </p:spPr>
        </p:pic>
        <p:pic>
          <p:nvPicPr>
            <p:cNvPr id="99" name="圖片 98">
              <a:extLst>
                <a:ext uri="{FF2B5EF4-FFF2-40B4-BE49-F238E27FC236}">
                  <a16:creationId xmlns:a16="http://schemas.microsoft.com/office/drawing/2014/main" id="{0D3322F3-D3F9-479C-83E4-96CA1BB4B0C7}"/>
                </a:ext>
              </a:extLst>
            </p:cNvPr>
            <p:cNvPicPr>
              <a:picLocks noChangeAspect="1"/>
            </p:cNvPicPr>
            <p:nvPr/>
          </p:nvPicPr>
          <p:blipFill>
            <a:blip r:embed="rId11"/>
            <a:stretch>
              <a:fillRect/>
            </a:stretch>
          </p:blipFill>
          <p:spPr>
            <a:xfrm>
              <a:off x="10120388" y="4246598"/>
              <a:ext cx="2071612" cy="891636"/>
            </a:xfrm>
            <a:prstGeom prst="rect">
              <a:avLst/>
            </a:prstGeom>
          </p:spPr>
        </p:pic>
        <p:sp>
          <p:nvSpPr>
            <p:cNvPr id="100" name="橢圓 99">
              <a:extLst>
                <a:ext uri="{FF2B5EF4-FFF2-40B4-BE49-F238E27FC236}">
                  <a16:creationId xmlns:a16="http://schemas.microsoft.com/office/drawing/2014/main" id="{D049FA36-84FD-4891-8259-282362B99A95}"/>
                </a:ext>
              </a:extLst>
            </p:cNvPr>
            <p:cNvSpPr/>
            <p:nvPr/>
          </p:nvSpPr>
          <p:spPr>
            <a:xfrm>
              <a:off x="10824572" y="2678355"/>
              <a:ext cx="464467" cy="428361"/>
            </a:xfrm>
            <a:prstGeom prst="ellipse">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rPr>
                <a:t>6</a:t>
              </a:r>
              <a:endParaRPr kumimoji="0" lang="zh-TW" altLang="en-US" sz="2400" b="1"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grpSp>
    </p:spTree>
    <p:extLst>
      <p:ext uri="{BB962C8B-B14F-4D97-AF65-F5344CB8AC3E}">
        <p14:creationId xmlns:p14="http://schemas.microsoft.com/office/powerpoint/2010/main" val="2990198899"/>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additive="base">
                                        <p:cTn id="37" dur="500" fill="hold"/>
                                        <p:tgtEl>
                                          <p:spTgt spid="95"/>
                                        </p:tgtEl>
                                        <p:attrNameLst>
                                          <p:attrName>ppt_x</p:attrName>
                                        </p:attrNameLst>
                                      </p:cBhvr>
                                      <p:tavLst>
                                        <p:tav tm="0">
                                          <p:val>
                                            <p:strVal val="#ppt_x"/>
                                          </p:val>
                                        </p:tav>
                                        <p:tav tm="100000">
                                          <p:val>
                                            <p:strVal val="#ppt_x"/>
                                          </p:val>
                                        </p:tav>
                                      </p:tavLst>
                                    </p:anim>
                                    <p:anim calcmode="lin" valueType="num">
                                      <p:cBhvr additive="base">
                                        <p:cTn id="38" dur="500" fill="hold"/>
                                        <p:tgtEl>
                                          <p:spTgt spid="95"/>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 presetClass="entr" presetSubtype="4" fill="hold" nodeType="afterEffect">
                                  <p:stCondLst>
                                    <p:cond delay="0"/>
                                  </p:stCondLst>
                                  <p:childTnLst>
                                    <p:set>
                                      <p:cBhvr>
                                        <p:cTn id="41" dur="1" fill="hold">
                                          <p:stCondLst>
                                            <p:cond delay="0"/>
                                          </p:stCondLst>
                                        </p:cTn>
                                        <p:tgtEl>
                                          <p:spTgt spid="94"/>
                                        </p:tgtEl>
                                        <p:attrNameLst>
                                          <p:attrName>style.visibility</p:attrName>
                                        </p:attrNameLst>
                                      </p:cBhvr>
                                      <p:to>
                                        <p:strVal val="visible"/>
                                      </p:to>
                                    </p:set>
                                    <p:anim calcmode="lin" valueType="num">
                                      <p:cBhvr additive="base">
                                        <p:cTn id="42" dur="500" fill="hold"/>
                                        <p:tgtEl>
                                          <p:spTgt spid="94"/>
                                        </p:tgtEl>
                                        <p:attrNameLst>
                                          <p:attrName>ppt_x</p:attrName>
                                        </p:attrNameLst>
                                      </p:cBhvr>
                                      <p:tavLst>
                                        <p:tav tm="0">
                                          <p:val>
                                            <p:strVal val="#ppt_x"/>
                                          </p:val>
                                        </p:tav>
                                        <p:tav tm="100000">
                                          <p:val>
                                            <p:strVal val="#ppt_x"/>
                                          </p:val>
                                        </p:tav>
                                      </p:tavLst>
                                    </p:anim>
                                    <p:anim calcmode="lin" valueType="num">
                                      <p:cBhvr additive="base">
                                        <p:cTn id="43"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101"/>
                                        </p:tgtEl>
                                        <p:attrNameLst>
                                          <p:attrName>style.visibility</p:attrName>
                                        </p:attrNameLst>
                                      </p:cBhvr>
                                      <p:to>
                                        <p:strVal val="visible"/>
                                      </p:to>
                                    </p:set>
                                    <p:anim calcmode="lin" valueType="num">
                                      <p:cBhvr additive="base">
                                        <p:cTn id="48" dur="500" fill="hold"/>
                                        <p:tgtEl>
                                          <p:spTgt spid="101"/>
                                        </p:tgtEl>
                                        <p:attrNameLst>
                                          <p:attrName>ppt_x</p:attrName>
                                        </p:attrNameLst>
                                      </p:cBhvr>
                                      <p:tavLst>
                                        <p:tav tm="0">
                                          <p:val>
                                            <p:strVal val="1+#ppt_w/2"/>
                                          </p:val>
                                        </p:tav>
                                        <p:tav tm="100000">
                                          <p:val>
                                            <p:strVal val="#ppt_x"/>
                                          </p:val>
                                        </p:tav>
                                      </p:tavLst>
                                    </p:anim>
                                    <p:anim calcmode="lin" valueType="num">
                                      <p:cBhvr additive="base">
                                        <p:cTn id="49"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976FCAB6-8120-4D80-B632-EA99C5AE3D56}"/>
              </a:ext>
            </a:extLst>
          </p:cNvPr>
          <p:cNvGraphicFramePr>
            <a:graphicFrameLocks noGrp="1"/>
          </p:cNvGraphicFramePr>
          <p:nvPr>
            <p:extLst>
              <p:ext uri="{D42A27DB-BD31-4B8C-83A1-F6EECF244321}">
                <p14:modId xmlns:p14="http://schemas.microsoft.com/office/powerpoint/2010/main" val="897406389"/>
              </p:ext>
            </p:extLst>
          </p:nvPr>
        </p:nvGraphicFramePr>
        <p:xfrm>
          <a:off x="1061045" y="2913112"/>
          <a:ext cx="9765335" cy="3210560"/>
        </p:xfrm>
        <a:graphic>
          <a:graphicData uri="http://schemas.openxmlformats.org/drawingml/2006/table">
            <a:tbl>
              <a:tblPr firstRow="1" bandRow="1">
                <a:tableStyleId>{5C22544A-7EE6-4342-B048-85BDC9FD1C3A}</a:tableStyleId>
              </a:tblPr>
              <a:tblGrid>
                <a:gridCol w="987245">
                  <a:extLst>
                    <a:ext uri="{9D8B030D-6E8A-4147-A177-3AD203B41FA5}">
                      <a16:colId xmlns:a16="http://schemas.microsoft.com/office/drawing/2014/main" val="3482743455"/>
                    </a:ext>
                  </a:extLst>
                </a:gridCol>
                <a:gridCol w="1293962">
                  <a:extLst>
                    <a:ext uri="{9D8B030D-6E8A-4147-A177-3AD203B41FA5}">
                      <a16:colId xmlns:a16="http://schemas.microsoft.com/office/drawing/2014/main" val="1700679446"/>
                    </a:ext>
                  </a:extLst>
                </a:gridCol>
                <a:gridCol w="1544128">
                  <a:extLst>
                    <a:ext uri="{9D8B030D-6E8A-4147-A177-3AD203B41FA5}">
                      <a16:colId xmlns:a16="http://schemas.microsoft.com/office/drawing/2014/main" val="3374008007"/>
                    </a:ext>
                  </a:extLst>
                </a:gridCol>
                <a:gridCol w="5940000">
                  <a:extLst>
                    <a:ext uri="{9D8B030D-6E8A-4147-A177-3AD203B41FA5}">
                      <a16:colId xmlns:a16="http://schemas.microsoft.com/office/drawing/2014/main" val="3062015717"/>
                    </a:ext>
                  </a:extLst>
                </a:gridCol>
              </a:tblGrid>
              <a:tr h="370840">
                <a:tc>
                  <a:txBody>
                    <a:bodyPr/>
                    <a:lstStyle/>
                    <a:p>
                      <a:pPr algn="ctr"/>
                      <a:r>
                        <a:rPr lang="zh-TW" altLang="en-US" dirty="0">
                          <a:latin typeface="微軟正黑體" panose="020B0604030504040204" pitchFamily="34" charset="-120"/>
                          <a:ea typeface="微軟正黑體" panose="020B0604030504040204" pitchFamily="34" charset="-120"/>
                        </a:rPr>
                        <a:t>考生</a:t>
                      </a:r>
                    </a:p>
                  </a:txBody>
                  <a:tcPr/>
                </a:tc>
                <a:tc>
                  <a:txBody>
                    <a:bodyPr/>
                    <a:lstStyle/>
                    <a:p>
                      <a:pPr algn="ctr"/>
                      <a:r>
                        <a:rPr lang="zh-TW" altLang="en-US" dirty="0">
                          <a:latin typeface="微軟正黑體" panose="020B0604030504040204" pitchFamily="34" charset="-120"/>
                          <a:ea typeface="微軟正黑體" panose="020B0604030504040204" pitchFamily="34" charset="-120"/>
                        </a:rPr>
                        <a:t>會考積分</a:t>
                      </a:r>
                    </a:p>
                  </a:txBody>
                  <a:tcPr/>
                </a:tc>
                <a:tc>
                  <a:txBody>
                    <a:bodyPr/>
                    <a:lstStyle/>
                    <a:p>
                      <a:pPr algn="ctr"/>
                      <a:r>
                        <a:rPr lang="zh-TW" altLang="en-US" dirty="0">
                          <a:latin typeface="微軟正黑體" panose="020B0604030504040204" pitchFamily="34" charset="-120"/>
                          <a:ea typeface="微軟正黑體" panose="020B0604030504040204" pitchFamily="34" charset="-120"/>
                        </a:rPr>
                        <a:t>選填志願數</a:t>
                      </a:r>
                    </a:p>
                  </a:txBody>
                  <a:tcPr/>
                </a:tc>
                <a:tc>
                  <a:txBody>
                    <a:bodyPr/>
                    <a:lstStyle/>
                    <a:p>
                      <a:pPr algn="ctr"/>
                      <a:r>
                        <a:rPr lang="zh-TW" altLang="en-US" dirty="0">
                          <a:latin typeface="微軟正黑體" panose="020B0604030504040204" pitchFamily="34" charset="-120"/>
                          <a:ea typeface="微軟正黑體" panose="020B0604030504040204" pitchFamily="34" charset="-120"/>
                        </a:rPr>
                        <a:t>落榜原因</a:t>
                      </a:r>
                    </a:p>
                  </a:txBody>
                  <a:tcPr/>
                </a:tc>
                <a:extLst>
                  <a:ext uri="{0D108BD9-81ED-4DB2-BD59-A6C34878D82A}">
                    <a16:rowId xmlns:a16="http://schemas.microsoft.com/office/drawing/2014/main" val="3103815458"/>
                  </a:ext>
                </a:extLst>
              </a:tr>
              <a:tr h="370840">
                <a:tc>
                  <a:txBody>
                    <a:bodyPr/>
                    <a:lstStyle/>
                    <a:p>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a:latin typeface="微軟正黑體" panose="020B0604030504040204" pitchFamily="34" charset="-120"/>
                          <a:ea typeface="微軟正黑體" panose="020B0604030504040204" pitchFamily="34" charset="-120"/>
                        </a:rPr>
                        <a:t>少於</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個</a:t>
                      </a:r>
                    </a:p>
                  </a:txBody>
                  <a:tcPr/>
                </a:tc>
                <a:tc>
                  <a:txBody>
                    <a:bodyPr/>
                    <a:lstStyle/>
                    <a:p>
                      <a:r>
                        <a:rPr lang="zh-TW" altLang="en-US" dirty="0">
                          <a:latin typeface="微軟正黑體" panose="020B0604030504040204" pitchFamily="34" charset="-120"/>
                          <a:ea typeface="微軟正黑體" panose="020B0604030504040204" pitchFamily="34" charset="-120"/>
                        </a:rPr>
                        <a:t>填選志願數太少</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最大宗</a:t>
                      </a:r>
                      <a:r>
                        <a:rPr lang="en-US" altLang="zh-TW" dirty="0">
                          <a:latin typeface="微軟正黑體" panose="020B0604030504040204" pitchFamily="34" charset="-120"/>
                          <a:ea typeface="微軟正黑體" panose="020B0604030504040204" pitchFamily="34" charset="-120"/>
                        </a:rPr>
                        <a:t>200</a:t>
                      </a:r>
                      <a:r>
                        <a:rPr lang="zh-TW" altLang="en-US">
                          <a:latin typeface="微軟正黑體" panose="020B0604030504040204" pitchFamily="34" charset="-120"/>
                          <a:ea typeface="微軟正黑體" panose="020B0604030504040204" pitchFamily="34" charset="-120"/>
                        </a:rPr>
                        <a:t>多位</a:t>
                      </a:r>
                      <a:r>
                        <a:rPr lang="en-US" altLang="zh-TW">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070531979"/>
                  </a:ext>
                </a:extLst>
              </a:tr>
              <a:tr h="370840">
                <a:tc>
                  <a:txBody>
                    <a:bodyPr/>
                    <a:lstStyle/>
                    <a:p>
                      <a:pPr algn="ctr"/>
                      <a:r>
                        <a:rPr lang="en-US" altLang="zh-TW" dirty="0">
                          <a:latin typeface="微軟正黑體" panose="020B0604030504040204" pitchFamily="34" charset="-120"/>
                          <a:ea typeface="微軟正黑體" panose="020B0604030504040204" pitchFamily="34" charset="-120"/>
                        </a:rPr>
                        <a:t>A</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24.6</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7</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r>
                        <a:rPr lang="zh-TW" altLang="en-US" dirty="0">
                          <a:latin typeface="微軟正黑體" panose="020B0604030504040204" pitchFamily="34" charset="-120"/>
                          <a:ea typeface="微軟正黑體" panose="020B0604030504040204" pitchFamily="34" charset="-120"/>
                        </a:rPr>
                        <a:t>參考去年錄取分數選填，第</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志願同分參 酌數學輸，第</a:t>
                      </a:r>
                      <a:r>
                        <a:rPr lang="en-US" altLang="zh-TW" dirty="0">
                          <a:latin typeface="微軟正黑體" panose="020B0604030504040204" pitchFamily="34" charset="-120"/>
                          <a:ea typeface="微軟正黑體" panose="020B0604030504040204" pitchFamily="34" charset="-120"/>
                        </a:rPr>
                        <a:t>6</a:t>
                      </a:r>
                      <a:r>
                        <a:rPr lang="zh-TW" altLang="en-US" dirty="0">
                          <a:latin typeface="微軟正黑體" panose="020B0604030504040204" pitchFamily="34" charset="-120"/>
                          <a:ea typeface="微軟正黑體" panose="020B0604030504040204" pitchFamily="34" charset="-120"/>
                        </a:rPr>
                        <a:t>志願序扣分，第</a:t>
                      </a:r>
                      <a:r>
                        <a:rPr lang="en-US" altLang="zh-TW" dirty="0">
                          <a:latin typeface="微軟正黑體" panose="020B0604030504040204" pitchFamily="34" charset="-120"/>
                          <a:ea typeface="微軟正黑體" panose="020B0604030504040204" pitchFamily="34" charset="-120"/>
                        </a:rPr>
                        <a:t>7</a:t>
                      </a:r>
                      <a:r>
                        <a:rPr lang="zh-TW" altLang="en-US" dirty="0">
                          <a:latin typeface="微軟正黑體" panose="020B0604030504040204" pitchFamily="34" charset="-120"/>
                          <a:ea typeface="微軟正黑體" panose="020B0604030504040204" pitchFamily="34" charset="-120"/>
                        </a:rPr>
                        <a:t>志願志願序扣分，造成總分落榜</a:t>
                      </a:r>
                    </a:p>
                  </a:txBody>
                  <a:tcPr/>
                </a:tc>
                <a:extLst>
                  <a:ext uri="{0D108BD9-81ED-4DB2-BD59-A6C34878D82A}">
                    <a16:rowId xmlns:a16="http://schemas.microsoft.com/office/drawing/2014/main" val="3985029128"/>
                  </a:ext>
                </a:extLst>
              </a:tr>
              <a:tr h="370840">
                <a:tc>
                  <a:txBody>
                    <a:bodyPr/>
                    <a:lstStyle/>
                    <a:p>
                      <a:pPr algn="ctr"/>
                      <a:r>
                        <a:rPr lang="en-US" altLang="zh-TW" dirty="0">
                          <a:latin typeface="微軟正黑體" panose="020B0604030504040204" pitchFamily="34" charset="-120"/>
                          <a:ea typeface="微軟正黑體" panose="020B0604030504040204" pitchFamily="34" charset="-120"/>
                        </a:rPr>
                        <a:t>B</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25.6</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6</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r>
                        <a:rPr lang="zh-TW" altLang="en-US" dirty="0">
                          <a:latin typeface="微軟正黑體" panose="020B0604030504040204" pitchFamily="34" charset="-120"/>
                          <a:ea typeface="微軟正黑體" panose="020B0604030504040204" pitchFamily="34" charset="-120"/>
                        </a:rPr>
                        <a:t>參考去年錄取分數，第</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志願保底，但今年分數提高落榜，第</a:t>
                      </a:r>
                      <a:r>
                        <a:rPr lang="en-US" altLang="zh-TW" dirty="0">
                          <a:latin typeface="微軟正黑體" panose="020B0604030504040204" pitchFamily="34" charset="-120"/>
                          <a:ea typeface="微軟正黑體" panose="020B0604030504040204" pitchFamily="34" charset="-120"/>
                        </a:rPr>
                        <a:t>6</a:t>
                      </a:r>
                      <a:r>
                        <a:rPr lang="zh-TW" altLang="en-US" dirty="0">
                          <a:latin typeface="微軟正黑體" panose="020B0604030504040204" pitchFamily="34" charset="-120"/>
                          <a:ea typeface="微軟正黑體" panose="020B0604030504040204" pitchFamily="34" charset="-120"/>
                        </a:rPr>
                        <a:t>志願填建中</a:t>
                      </a:r>
                    </a:p>
                  </a:txBody>
                  <a:tcPr/>
                </a:tc>
                <a:extLst>
                  <a:ext uri="{0D108BD9-81ED-4DB2-BD59-A6C34878D82A}">
                    <a16:rowId xmlns:a16="http://schemas.microsoft.com/office/drawing/2014/main" val="270006353"/>
                  </a:ext>
                </a:extLst>
              </a:tr>
              <a:tr h="370840">
                <a:tc>
                  <a:txBody>
                    <a:bodyPr/>
                    <a:lstStyle/>
                    <a:p>
                      <a:pPr algn="ctr"/>
                      <a:r>
                        <a:rPr lang="en-US" altLang="zh-TW" dirty="0">
                          <a:latin typeface="微軟正黑體" panose="020B0604030504040204" pitchFamily="34" charset="-120"/>
                          <a:ea typeface="微軟正黑體" panose="020B0604030504040204" pitchFamily="34" charset="-120"/>
                        </a:rPr>
                        <a:t>C</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18.6</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dirty="0">
                          <a:latin typeface="微軟正黑體" panose="020B0604030504040204" pitchFamily="34" charset="-120"/>
                          <a:ea typeface="微軟正黑體" panose="020B0604030504040204" pitchFamily="34" charset="-120"/>
                        </a:rPr>
                        <a:t>30</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r>
                        <a:rPr lang="zh-TW" altLang="en-US" dirty="0">
                          <a:latin typeface="微軟正黑體" panose="020B0604030504040204" pitchFamily="34" charset="-120"/>
                          <a:ea typeface="微軟正黑體" panose="020B0604030504040204" pitchFamily="34" charset="-120"/>
                        </a:rPr>
                        <a:t>用去年錄取成績選填，第</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至第</a:t>
                      </a:r>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志願都在邊緣，第</a:t>
                      </a:r>
                      <a:r>
                        <a:rPr lang="en-US" altLang="zh-TW" dirty="0">
                          <a:latin typeface="微軟正黑體" panose="020B0604030504040204" pitchFamily="34" charset="-120"/>
                          <a:ea typeface="微軟正黑體" panose="020B0604030504040204" pitchFamily="34" charset="-120"/>
                        </a:rPr>
                        <a:t>5</a:t>
                      </a:r>
                      <a:r>
                        <a:rPr lang="zh-TW" altLang="en-US" dirty="0">
                          <a:latin typeface="微軟正黑體" panose="020B0604030504040204" pitchFamily="34" charset="-120"/>
                          <a:ea typeface="微軟正黑體" panose="020B0604030504040204" pitchFamily="34" charset="-120"/>
                        </a:rPr>
                        <a:t>志願保底，但超額比序國文輸，第</a:t>
                      </a:r>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志願後均沒有邏輯的填滿，高低分交叉，但今年成績多數都提高。唯一</a:t>
                      </a:r>
                      <a:r>
                        <a:rPr lang="en-US" altLang="zh-TW" dirty="0">
                          <a:latin typeface="微軟正黑體" panose="020B0604030504040204" pitchFamily="34" charset="-120"/>
                          <a:ea typeface="微軟正黑體" panose="020B0604030504040204" pitchFamily="34" charset="-120"/>
                        </a:rPr>
                        <a:t>22</a:t>
                      </a:r>
                      <a:r>
                        <a:rPr lang="zh-TW" altLang="en-US" dirty="0">
                          <a:latin typeface="微軟正黑體" panose="020B0604030504040204" pitchFamily="34" charset="-120"/>
                          <a:ea typeface="微軟正黑體" panose="020B0604030504040204" pitchFamily="34" charset="-120"/>
                        </a:rPr>
                        <a:t>志願成績有達標，但因志願序被扣了</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分，所以總分未獲錄取</a:t>
                      </a:r>
                    </a:p>
                  </a:txBody>
                  <a:tcPr/>
                </a:tc>
                <a:extLst>
                  <a:ext uri="{0D108BD9-81ED-4DB2-BD59-A6C34878D82A}">
                    <a16:rowId xmlns:a16="http://schemas.microsoft.com/office/drawing/2014/main" val="271595843"/>
                  </a:ext>
                </a:extLst>
              </a:tr>
            </a:tbl>
          </a:graphicData>
        </a:graphic>
      </p:graphicFrame>
      <p:pic>
        <p:nvPicPr>
          <p:cNvPr id="7" name="圖片 6">
            <a:extLst>
              <a:ext uri="{FF2B5EF4-FFF2-40B4-BE49-F238E27FC236}">
                <a16:creationId xmlns:a16="http://schemas.microsoft.com/office/drawing/2014/main" id="{8FBEB5AA-6C8B-49BC-84A8-1B49BE4C3D43}"/>
              </a:ext>
            </a:extLst>
          </p:cNvPr>
          <p:cNvPicPr>
            <a:picLocks noChangeAspect="1"/>
          </p:cNvPicPr>
          <p:nvPr/>
        </p:nvPicPr>
        <p:blipFill>
          <a:blip r:embed="rId2"/>
          <a:stretch>
            <a:fillRect/>
          </a:stretch>
        </p:blipFill>
        <p:spPr>
          <a:xfrm>
            <a:off x="316303" y="311825"/>
            <a:ext cx="8229600" cy="1600200"/>
          </a:xfrm>
          <a:prstGeom prst="rect">
            <a:avLst/>
          </a:prstGeom>
        </p:spPr>
      </p:pic>
      <p:pic>
        <p:nvPicPr>
          <p:cNvPr id="8" name="圖片 7">
            <a:extLst>
              <a:ext uri="{FF2B5EF4-FFF2-40B4-BE49-F238E27FC236}">
                <a16:creationId xmlns:a16="http://schemas.microsoft.com/office/drawing/2014/main" id="{BFA1D68C-4B35-4ACB-B545-8D8F68D60B1A}"/>
              </a:ext>
            </a:extLst>
          </p:cNvPr>
          <p:cNvPicPr>
            <a:picLocks noChangeAspect="1"/>
          </p:cNvPicPr>
          <p:nvPr/>
        </p:nvPicPr>
        <p:blipFill rotWithShape="1">
          <a:blip r:embed="rId3"/>
          <a:srcRect b="54972"/>
          <a:stretch/>
        </p:blipFill>
        <p:spPr>
          <a:xfrm>
            <a:off x="4367304" y="1606987"/>
            <a:ext cx="6027525" cy="998190"/>
          </a:xfrm>
          <a:prstGeom prst="rect">
            <a:avLst/>
          </a:prstGeom>
        </p:spPr>
      </p:pic>
    </p:spTree>
    <p:extLst>
      <p:ext uri="{BB962C8B-B14F-4D97-AF65-F5344CB8AC3E}">
        <p14:creationId xmlns:p14="http://schemas.microsoft.com/office/powerpoint/2010/main" val="3064909369"/>
      </p:ext>
    </p:extLst>
  </p:cSld>
  <p:clrMapOvr>
    <a:masterClrMapping/>
  </p:clrMapOvr>
  <p:transition spd="med">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826A67-C558-499E-AF7A-96EDF66A30A5}"/>
              </a:ext>
            </a:extLst>
          </p:cNvPr>
          <p:cNvSpPr>
            <a:spLocks noGrp="1"/>
          </p:cNvSpPr>
          <p:nvPr>
            <p:ph type="title"/>
          </p:nvPr>
        </p:nvSpPr>
        <p:spPr/>
        <p:txBody>
          <a:bodyPr/>
          <a:lstStyle/>
          <a:p>
            <a:pPr algn="ctr"/>
            <a:r>
              <a:rPr lang="en-US" altLang="zh-TW" dirty="0">
                <a:latin typeface="+mj-ea"/>
              </a:rPr>
              <a:t>113</a:t>
            </a:r>
            <a:r>
              <a:rPr lang="zh-TW" altLang="en-US" dirty="0">
                <a:latin typeface="+mj-ea"/>
              </a:rPr>
              <a:t>學年度基北免個人序位區間查詢</a:t>
            </a:r>
          </a:p>
        </p:txBody>
      </p:sp>
      <p:sp>
        <p:nvSpPr>
          <p:cNvPr id="3" name="內容版面配置區 2">
            <a:extLst>
              <a:ext uri="{FF2B5EF4-FFF2-40B4-BE49-F238E27FC236}">
                <a16:creationId xmlns:a16="http://schemas.microsoft.com/office/drawing/2014/main" id="{264D9B12-5E35-4053-84B0-783E607D2D3E}"/>
              </a:ext>
            </a:extLst>
          </p:cNvPr>
          <p:cNvSpPr txBox="1">
            <a:spLocks/>
          </p:cNvSpPr>
          <p:nvPr/>
        </p:nvSpPr>
        <p:spPr>
          <a:xfrm>
            <a:off x="1639824" y="1865839"/>
            <a:ext cx="8229600" cy="312632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基北區免試入學個人序位查詢規劃</a:t>
            </a:r>
            <a:endParaRPr kumimoji="0" lang="en-US" altLang="zh-TW" sz="32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457200" marR="0" lvl="1" indent="-18288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基本資料</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1" indent="-18288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多元學習表現</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1" indent="-18288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國中教育</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會考成績</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4" name="資料庫圖表 3">
            <a:extLst>
              <a:ext uri="{FF2B5EF4-FFF2-40B4-BE49-F238E27FC236}">
                <a16:creationId xmlns:a16="http://schemas.microsoft.com/office/drawing/2014/main" id="{63BAF3D1-8410-4DAD-BB95-BCC00D65CCCB}"/>
              </a:ext>
            </a:extLst>
          </p:cNvPr>
          <p:cNvGraphicFramePr/>
          <p:nvPr>
            <p:extLst/>
          </p:nvPr>
        </p:nvGraphicFramePr>
        <p:xfrm>
          <a:off x="6714730" y="2854508"/>
          <a:ext cx="3982497" cy="292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箭號: 上彎 4">
            <a:extLst>
              <a:ext uri="{FF2B5EF4-FFF2-40B4-BE49-F238E27FC236}">
                <a16:creationId xmlns:a16="http://schemas.microsoft.com/office/drawing/2014/main" id="{23500CC2-E38B-4186-BDF8-2FFC591C6855}"/>
              </a:ext>
            </a:extLst>
          </p:cNvPr>
          <p:cNvSpPr/>
          <p:nvPr/>
        </p:nvSpPr>
        <p:spPr>
          <a:xfrm rot="5400000">
            <a:off x="5251215" y="3916330"/>
            <a:ext cx="1250504" cy="14263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矩形 6"/>
          <p:cNvSpPr/>
          <p:nvPr/>
        </p:nvSpPr>
        <p:spPr>
          <a:xfrm>
            <a:off x="1540431" y="5819482"/>
            <a:ext cx="8672071"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0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個人序位查詢時間</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與</a:t>
            </a:r>
            <a:r>
              <a:rPr kumimoji="0" lang="zh-TW" altLang="en-US" sz="20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正式選填志願時間</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相同</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b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113</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21</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日（星期</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三</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）中午</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12</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時</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至</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27</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日（星期四）中午</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12</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時止</a:t>
            </a:r>
          </a:p>
        </p:txBody>
      </p:sp>
    </p:spTree>
    <p:extLst>
      <p:ext uri="{BB962C8B-B14F-4D97-AF65-F5344CB8AC3E}">
        <p14:creationId xmlns:p14="http://schemas.microsoft.com/office/powerpoint/2010/main" val="175511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826A67-C558-499E-AF7A-96EDF66A30A5}"/>
              </a:ext>
            </a:extLst>
          </p:cNvPr>
          <p:cNvSpPr>
            <a:spLocks noGrp="1"/>
          </p:cNvSpPr>
          <p:nvPr>
            <p:ph type="title"/>
          </p:nvPr>
        </p:nvSpPr>
        <p:spPr/>
        <p:txBody>
          <a:bodyPr/>
          <a:lstStyle/>
          <a:p>
            <a:pPr algn="ctr"/>
            <a:r>
              <a:rPr lang="en-US" altLang="zh-TW" dirty="0">
                <a:latin typeface="+mj-ea"/>
              </a:rPr>
              <a:t>113</a:t>
            </a:r>
            <a:r>
              <a:rPr lang="zh-TW" altLang="en-US" dirty="0">
                <a:latin typeface="+mj-ea"/>
              </a:rPr>
              <a:t>學年度基北免個人序位區間查詢</a:t>
            </a:r>
          </a:p>
        </p:txBody>
      </p:sp>
      <p:sp>
        <p:nvSpPr>
          <p:cNvPr id="3" name="內容版面配置區 2">
            <a:extLst>
              <a:ext uri="{FF2B5EF4-FFF2-40B4-BE49-F238E27FC236}">
                <a16:creationId xmlns:a16="http://schemas.microsoft.com/office/drawing/2014/main" id="{264D9B12-5E35-4053-84B0-783E607D2D3E}"/>
              </a:ext>
            </a:extLst>
          </p:cNvPr>
          <p:cNvSpPr txBox="1">
            <a:spLocks/>
          </p:cNvSpPr>
          <p:nvPr/>
        </p:nvSpPr>
        <p:spPr>
          <a:xfrm>
            <a:off x="1639824" y="1865839"/>
            <a:ext cx="8229600" cy="312632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基北區免試入學個人序位查詢規劃</a:t>
            </a:r>
            <a:endParaRPr kumimoji="0" lang="en-US" altLang="zh-TW" sz="32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457200" marR="0" lvl="1" indent="-18288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基本資料</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1" indent="-18288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多元學習表現</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1" indent="-18288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國中教育</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會考成績</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aphicFrame>
        <p:nvGraphicFramePr>
          <p:cNvPr id="4" name="資料庫圖表 3">
            <a:extLst>
              <a:ext uri="{FF2B5EF4-FFF2-40B4-BE49-F238E27FC236}">
                <a16:creationId xmlns:a16="http://schemas.microsoft.com/office/drawing/2014/main" id="{63BAF3D1-8410-4DAD-BB95-BCC00D65CCCB}"/>
              </a:ext>
            </a:extLst>
          </p:cNvPr>
          <p:cNvGraphicFramePr/>
          <p:nvPr>
            <p:extLst/>
          </p:nvPr>
        </p:nvGraphicFramePr>
        <p:xfrm>
          <a:off x="6714730" y="2854508"/>
          <a:ext cx="3982497" cy="292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箭號: 上彎 4">
            <a:extLst>
              <a:ext uri="{FF2B5EF4-FFF2-40B4-BE49-F238E27FC236}">
                <a16:creationId xmlns:a16="http://schemas.microsoft.com/office/drawing/2014/main" id="{23500CC2-E38B-4186-BDF8-2FFC591C6855}"/>
              </a:ext>
            </a:extLst>
          </p:cNvPr>
          <p:cNvSpPr/>
          <p:nvPr/>
        </p:nvSpPr>
        <p:spPr>
          <a:xfrm rot="5400000">
            <a:off x="5251215" y="3916330"/>
            <a:ext cx="1250504" cy="14263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矩形 6"/>
          <p:cNvSpPr/>
          <p:nvPr/>
        </p:nvSpPr>
        <p:spPr>
          <a:xfrm>
            <a:off x="1540431" y="5819482"/>
            <a:ext cx="8672071"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0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個人序位查詢時間</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與</a:t>
            </a:r>
            <a:r>
              <a:rPr kumimoji="0" lang="zh-TW" altLang="en-US" sz="20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正式選填志願時間</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相同</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b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113</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21</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日（星期</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三</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）中午</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12</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時</a:t>
            </a:r>
            <a:r>
              <a:rPr kumimoji="0" lang="zh-TW" altLang="en-US"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至</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27</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日（星期四）中午</a:t>
            </a:r>
            <a:r>
              <a:rPr kumimoji="0" lang="en-US"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12</a:t>
            </a:r>
            <a:r>
              <a:rPr kumimoji="0" lang="zh-TW" altLang="zh-TW" sz="2000" b="0" i="0" u="none" strike="noStrike" kern="1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時止</a:t>
            </a:r>
          </a:p>
        </p:txBody>
      </p:sp>
    </p:spTree>
    <p:extLst>
      <p:ext uri="{BB962C8B-B14F-4D97-AF65-F5344CB8AC3E}">
        <p14:creationId xmlns:p14="http://schemas.microsoft.com/office/powerpoint/2010/main" val="2551601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1164" y="185374"/>
            <a:ext cx="10058400" cy="1227790"/>
          </a:xfrm>
        </p:spPr>
        <p:txBody>
          <a:bodyPr>
            <a:normAutofit/>
          </a:bodyPr>
          <a:lstStyle/>
          <a:p>
            <a:pPr algn="ctr"/>
            <a:r>
              <a:rPr lang="en-US" altLang="zh-TW" dirty="0">
                <a:latin typeface="+mj-ea"/>
              </a:rPr>
              <a:t>113</a:t>
            </a:r>
            <a:r>
              <a:rPr lang="zh-TW" altLang="en-US" dirty="0"/>
              <a:t>學年度試辦群招生</a:t>
            </a:r>
          </a:p>
        </p:txBody>
      </p:sp>
      <p:sp>
        <p:nvSpPr>
          <p:cNvPr id="3" name="內容版面配置區 2"/>
          <p:cNvSpPr>
            <a:spLocks noGrp="1"/>
          </p:cNvSpPr>
          <p:nvPr>
            <p:ph idx="1"/>
          </p:nvPr>
        </p:nvSpPr>
        <p:spPr>
          <a:xfrm>
            <a:off x="548639" y="1280160"/>
            <a:ext cx="10939549" cy="4854632"/>
          </a:xfrm>
        </p:spPr>
        <p:txBody>
          <a:bodyPr>
            <a:normAutofit/>
          </a:bodyPr>
          <a:lstStyle/>
          <a:p>
            <a:pPr>
              <a:buFont typeface="Wingdings" panose="05000000000000000000" pitchFamily="2" charset="2"/>
              <a:buChar char="u"/>
            </a:pPr>
            <a:r>
              <a:rPr lang="zh-TW" altLang="en-US" sz="3200" dirty="0"/>
              <a:t>為深化學生對群科之認識，</a:t>
            </a:r>
            <a:r>
              <a:rPr lang="en-US" altLang="zh-TW" sz="3200" dirty="0"/>
              <a:t>112</a:t>
            </a:r>
            <a:r>
              <a:rPr lang="zh-TW" altLang="en-US" sz="3200" dirty="0"/>
              <a:t>學年度起試辦高級中等學校專業群科以</a:t>
            </a:r>
            <a:r>
              <a:rPr lang="zh-TW" altLang="en-US" sz="3200" b="1" dirty="0">
                <a:solidFill>
                  <a:srgbClr val="0000FF"/>
                </a:solidFill>
              </a:rPr>
              <a:t>群</a:t>
            </a:r>
            <a:r>
              <a:rPr lang="zh-TW" altLang="en-US" sz="3200" dirty="0"/>
              <a:t>招生，學校藉由跨科別的試探課程或體驗活動，引導學生試探。</a:t>
            </a:r>
            <a:endParaRPr lang="en-US" altLang="zh-TW" sz="3200" b="1" kern="100" dirty="0">
              <a:latin typeface="微軟正黑體" panose="020B0604030504040204" pitchFamily="34" charset="-120"/>
              <a:cs typeface="Times New Roman" panose="02020603050405020304" pitchFamily="18" charset="0"/>
            </a:endParaRPr>
          </a:p>
          <a:p>
            <a:pPr lvl="1">
              <a:buFont typeface="Wingdings" panose="05000000000000000000" pitchFamily="2" charset="2"/>
              <a:buChar char="l"/>
            </a:pPr>
            <a:r>
              <a:rPr lang="zh-TW" altLang="zh-TW" sz="2800" b="1" kern="100" dirty="0">
                <a:solidFill>
                  <a:srgbClr val="0000FF"/>
                </a:solidFill>
                <a:latin typeface="微軟正黑體" panose="020B0604030504040204" pitchFamily="34" charset="-120"/>
                <a:cs typeface="Times New Roman" panose="02020603050405020304" pitchFamily="18" charset="0"/>
              </a:rPr>
              <a:t>採群進科出</a:t>
            </a:r>
            <a:r>
              <a:rPr lang="zh-TW" altLang="zh-TW" sz="2800" kern="100" dirty="0">
                <a:latin typeface="微軟正黑體" panose="020B0604030504040204" pitchFamily="34" charset="-120"/>
                <a:cs typeface="Times New Roman" panose="02020603050405020304" pitchFamily="18" charset="0"/>
              </a:rPr>
              <a:t>方式</a:t>
            </a:r>
            <a:r>
              <a:rPr lang="zh-TW" altLang="en-US" sz="2800" dirty="0"/>
              <a:t>，</a:t>
            </a:r>
            <a:r>
              <a:rPr lang="zh-TW" altLang="en-US" sz="2800" b="1" kern="100" dirty="0">
                <a:solidFill>
                  <a:srgbClr val="0000FF"/>
                </a:solidFill>
                <a:latin typeface="微軟正黑體" panose="020B0604030504040204" pitchFamily="34" charset="-120"/>
                <a:cs typeface="Times New Roman" panose="02020603050405020304" pitchFamily="18" charset="0"/>
              </a:rPr>
              <a:t>高一不分科別</a:t>
            </a:r>
            <a:r>
              <a:rPr lang="zh-TW" altLang="en-US" sz="2800" dirty="0"/>
              <a:t>，</a:t>
            </a:r>
            <a:r>
              <a:rPr lang="zh-TW" altLang="zh-TW" sz="2800" kern="100" dirty="0">
                <a:latin typeface="微軟正黑體" panose="020B0604030504040204" pitchFamily="34" charset="-120"/>
                <a:cs typeface="Times New Roman" panose="02020603050405020304" pitchFamily="18" charset="0"/>
              </a:rPr>
              <a:t>修習相同之群共同課程，並強化分科試探</a:t>
            </a:r>
            <a:r>
              <a:rPr lang="zh-TW" altLang="en-US" sz="2800" b="1" kern="100" dirty="0">
                <a:latin typeface="微軟正黑體" panose="020B0604030504040204" pitchFamily="34" charset="-120"/>
                <a:cs typeface="Times New Roman" panose="02020603050405020304" pitchFamily="18" charset="0"/>
              </a:rPr>
              <a:t>。</a:t>
            </a:r>
            <a:endParaRPr lang="en-US" altLang="zh-TW" sz="2800" b="1" kern="100" dirty="0">
              <a:latin typeface="微軟正黑體" panose="020B0604030504040204" pitchFamily="34" charset="-120"/>
              <a:cs typeface="Times New Roman" panose="02020603050405020304" pitchFamily="18" charset="0"/>
            </a:endParaRPr>
          </a:p>
          <a:p>
            <a:pPr lvl="1">
              <a:buFont typeface="Wingdings" panose="05000000000000000000" pitchFamily="2" charset="2"/>
              <a:buChar char="l"/>
            </a:pPr>
            <a:r>
              <a:rPr lang="zh-TW" altLang="zh-TW" sz="2800" b="1" kern="100" dirty="0">
                <a:solidFill>
                  <a:srgbClr val="0000FF"/>
                </a:solidFill>
                <a:latin typeface="微軟正黑體" panose="020B0604030504040204" pitchFamily="34" charset="-120"/>
                <a:cs typeface="Times New Roman" panose="02020603050405020304" pitchFamily="18" charset="0"/>
              </a:rPr>
              <a:t>高二再修習分科課程</a:t>
            </a:r>
            <a:r>
              <a:rPr lang="zh-TW" altLang="en-US" sz="2800" b="1" kern="100" dirty="0">
                <a:solidFill>
                  <a:srgbClr val="0000FF"/>
                </a:solidFill>
                <a:latin typeface="微軟正黑體" panose="020B0604030504040204" pitchFamily="34" charset="-120"/>
                <a:cs typeface="Times New Roman" panose="02020603050405020304" pitchFamily="18" charset="0"/>
              </a:rPr>
              <a:t>。</a:t>
            </a:r>
            <a:endParaRPr lang="en-US" altLang="zh-TW" sz="2800" b="1" kern="100" dirty="0">
              <a:solidFill>
                <a:srgbClr val="0000FF"/>
              </a:solidFill>
              <a:latin typeface="微軟正黑體" panose="020B0604030504040204" pitchFamily="34" charset="-120"/>
              <a:cs typeface="Times New Roman" panose="02020603050405020304" pitchFamily="18" charset="0"/>
            </a:endParaRPr>
          </a:p>
          <a:p>
            <a:pPr marL="274320" lvl="1" indent="0">
              <a:buNone/>
            </a:pPr>
            <a:endParaRPr lang="en-US" altLang="zh-TW" sz="2800" b="1" kern="100" dirty="0">
              <a:solidFill>
                <a:srgbClr val="0000FF"/>
              </a:solidFill>
              <a:latin typeface="微軟正黑體" panose="020B0604030504040204" pitchFamily="34" charset="-120"/>
              <a:cs typeface="Times New Roman" panose="02020603050405020304" pitchFamily="18" charset="0"/>
            </a:endParaRPr>
          </a:p>
          <a:p>
            <a:pPr>
              <a:buFont typeface="Wingdings" panose="05000000000000000000" pitchFamily="2" charset="2"/>
              <a:buChar char="u"/>
            </a:pPr>
            <a:r>
              <a:rPr lang="en-US" altLang="zh-TW" sz="3000" b="1" kern="100" dirty="0">
                <a:latin typeface="微軟正黑體" panose="020B0604030504040204" pitchFamily="34" charset="-120"/>
                <a:cs typeface="Times New Roman" panose="02020603050405020304" pitchFamily="18" charset="0"/>
              </a:rPr>
              <a:t>113</a:t>
            </a:r>
            <a:r>
              <a:rPr lang="zh-TW" altLang="en-US" sz="3000" b="1" kern="100" dirty="0">
                <a:latin typeface="微軟正黑體" panose="020B0604030504040204" pitchFamily="34" charset="-120"/>
                <a:cs typeface="Times New Roman" panose="02020603050405020304" pitchFamily="18" charset="0"/>
              </a:rPr>
              <a:t>學年基北區試辦學校：</a:t>
            </a:r>
            <a:endParaRPr lang="en-US" altLang="zh-TW" sz="3000" b="1" kern="100" dirty="0">
              <a:latin typeface="微軟正黑體" panose="020B0604030504040204" pitchFamily="34" charset="-120"/>
              <a:cs typeface="Times New Roman" panose="02020603050405020304" pitchFamily="18" charset="0"/>
            </a:endParaRPr>
          </a:p>
          <a:p>
            <a:pPr marL="0" indent="0">
              <a:buNone/>
            </a:pPr>
            <a:r>
              <a:rPr lang="zh-TW" altLang="en-US" sz="3000" b="1" kern="100" dirty="0">
                <a:latin typeface="微軟正黑體" panose="020B0604030504040204" pitchFamily="34" charset="-120"/>
                <a:cs typeface="Times New Roman" panose="02020603050405020304" pitchFamily="18" charset="0"/>
              </a:rPr>
              <a:t>  基隆市私立二信高中：外語群（應用英語科、應用日語科）</a:t>
            </a:r>
            <a:endParaRPr lang="zh-TW" altLang="zh-TW" sz="3000" b="1" kern="100" dirty="0">
              <a:latin typeface="微軟正黑體" panose="020B0604030504040204" pitchFamily="34" charset="-120"/>
              <a:cs typeface="Times New Roman" panose="02020603050405020304" pitchFamily="18" charset="0"/>
            </a:endParaRPr>
          </a:p>
          <a:p>
            <a:endParaRPr lang="zh-TW" altLang="en-US" dirty="0"/>
          </a:p>
        </p:txBody>
      </p:sp>
      <p:sp>
        <p:nvSpPr>
          <p:cNvPr id="4" name="矩形 3">
            <a:extLst>
              <a:ext uri="{FF2B5EF4-FFF2-40B4-BE49-F238E27FC236}">
                <a16:creationId xmlns:a16="http://schemas.microsoft.com/office/drawing/2014/main" id="{4EB7BC1E-AF8B-4F8D-B18B-5C2658E4B852}"/>
              </a:ext>
            </a:extLst>
          </p:cNvPr>
          <p:cNvSpPr/>
          <p:nvPr/>
        </p:nvSpPr>
        <p:spPr>
          <a:xfrm>
            <a:off x="5607329" y="6134792"/>
            <a:ext cx="5662235" cy="461665"/>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詳細內容以基北免及技優甄審簡章為準</a:t>
            </a:r>
          </a:p>
        </p:txBody>
      </p:sp>
    </p:spTree>
    <p:extLst>
      <p:ext uri="{BB962C8B-B14F-4D97-AF65-F5344CB8AC3E}">
        <p14:creationId xmlns:p14="http://schemas.microsoft.com/office/powerpoint/2010/main" val="273089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85480"/>
            <a:ext cx="10058400" cy="1081121"/>
          </a:xfrm>
        </p:spPr>
        <p:txBody>
          <a:bodyPr/>
          <a:lstStyle/>
          <a:p>
            <a:pPr algn="ctr"/>
            <a:r>
              <a:rPr lang="zh-TW" altLang="en-US" dirty="0"/>
              <a:t>臺北市優先免試入學核心精神</a:t>
            </a:r>
          </a:p>
        </p:txBody>
      </p:sp>
      <p:sp>
        <p:nvSpPr>
          <p:cNvPr id="3" name="內容版面配置區 2"/>
          <p:cNvSpPr txBox="1">
            <a:spLocks/>
          </p:cNvSpPr>
          <p:nvPr/>
        </p:nvSpPr>
        <p:spPr>
          <a:xfrm>
            <a:off x="2965584" y="2059308"/>
            <a:ext cx="6260831" cy="2355460"/>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臺北市國中應屆畢業生選擇</a:t>
            </a:r>
            <a:endParaRPr kumimoji="1"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90000"/>
              </a:lnSpc>
              <a:spcBef>
                <a:spcPts val="1200"/>
              </a:spcBef>
              <a:spcAft>
                <a:spcPts val="0"/>
              </a:spcAft>
              <a:buClr>
                <a:prstClr val="black"/>
              </a:buClr>
              <a:buSzPct val="85000"/>
              <a:buFont typeface="Wingdings" pitchFamily="2" charset="2"/>
              <a:buNone/>
              <a:tabLst/>
              <a:defRPr/>
            </a:pPr>
            <a:r>
              <a:rPr kumimoji="1"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單一志願</a:t>
            </a:r>
            <a:r>
              <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優先免試入學。</a:t>
            </a:r>
            <a:endParaRPr kumimoji="1"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82880" marR="0" lvl="0" indent="-182880"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鼓勵</a:t>
            </a:r>
            <a:r>
              <a:rPr kumimoji="1"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就近入學</a:t>
            </a:r>
            <a:r>
              <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形 4" descr="有圖釘的地圖">
            <a:extLst>
              <a:ext uri="{FF2B5EF4-FFF2-40B4-BE49-F238E27FC236}">
                <a16:creationId xmlns:a16="http://schemas.microsoft.com/office/drawing/2014/main" id="{35356C02-9E04-492B-B8E2-C4A38B363A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4392" y="4245362"/>
            <a:ext cx="1900808" cy="1900808"/>
          </a:xfrm>
          <a:prstGeom prst="rect">
            <a:avLst/>
          </a:prstGeom>
        </p:spPr>
      </p:pic>
      <p:sp>
        <p:nvSpPr>
          <p:cNvPr id="7" name="文字方塊 6">
            <a:extLst>
              <a:ext uri="{FF2B5EF4-FFF2-40B4-BE49-F238E27FC236}">
                <a16:creationId xmlns:a16="http://schemas.microsoft.com/office/drawing/2014/main" id="{22BC17B9-DE43-453C-8542-5E637EC43FF1}"/>
              </a:ext>
            </a:extLst>
          </p:cNvPr>
          <p:cNvSpPr txBox="1"/>
          <p:nvPr/>
        </p:nvSpPr>
        <p:spPr>
          <a:xfrm>
            <a:off x="1038683" y="4676418"/>
            <a:ext cx="7943272" cy="1631216"/>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1" lang="zh-TW" altLang="en-US"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促進區域教育機會均等，鼓勵</a:t>
            </a:r>
            <a:r>
              <a:rPr kumimoji="1"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就近入學</a:t>
            </a:r>
            <a:r>
              <a:rPr kumimoji="1" lang="zh-TW" altLang="en-US"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，或照顧弱勢學生就學權益，滿足學生適性入學需求，提供家長教育選擇機會。</a:t>
            </a:r>
            <a:endParaRPr kumimoji="1" lang="en-US" altLang="zh-TW"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1" lang="zh-TW" altLang="en-US"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開發學生多元能力，激發學生潛力，導引學生</a:t>
            </a:r>
            <a:r>
              <a:rPr kumimoji="1"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適性發展</a:t>
            </a:r>
            <a:r>
              <a:rPr kumimoji="1" lang="zh-TW" altLang="en-US"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endParaRPr kumimoji="1" lang="en-US" altLang="zh-TW"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1" lang="zh-TW" altLang="en-US"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鼓勵學校發展校本特色，</a:t>
            </a:r>
            <a:r>
              <a:rPr kumimoji="1"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留住社區優秀學生</a:t>
            </a:r>
            <a:r>
              <a:rPr kumimoji="1" lang="zh-TW" altLang="en-US"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，獲取學生家長之辦學特色認同。</a:t>
            </a:r>
            <a:endParaRPr kumimoji="1" lang="en-US" altLang="zh-TW" sz="20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56245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矩形: 圓角 1">
            <a:extLst>
              <a:ext uri="{FF2B5EF4-FFF2-40B4-BE49-F238E27FC236}">
                <a16:creationId xmlns:a16="http://schemas.microsoft.com/office/drawing/2014/main" id="{AC3975C8-7B6C-4ACA-A4C5-BB32EB2E254B}"/>
              </a:ext>
            </a:extLst>
          </p:cNvPr>
          <p:cNvSpPr/>
          <p:nvPr/>
        </p:nvSpPr>
        <p:spPr>
          <a:xfrm>
            <a:off x="2947595" y="3560781"/>
            <a:ext cx="6626711"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Picture 2" descr="5 分鐘看懂12 年國教「數學領域」課程架構及學習重點- Python4U - Medium">
            <a:extLst>
              <a:ext uri="{FF2B5EF4-FFF2-40B4-BE49-F238E27FC236}">
                <a16:creationId xmlns:a16="http://schemas.microsoft.com/office/drawing/2014/main" id="{C9BAEF71-A87F-42FB-96B4-C93EDB0AF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82" y="0"/>
            <a:ext cx="10976263" cy="686016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圓角 4">
            <a:extLst>
              <a:ext uri="{FF2B5EF4-FFF2-40B4-BE49-F238E27FC236}">
                <a16:creationId xmlns:a16="http://schemas.microsoft.com/office/drawing/2014/main" id="{A7E0D13B-F36E-40F7-877D-B406B3349A15}"/>
              </a:ext>
            </a:extLst>
          </p:cNvPr>
          <p:cNvSpPr/>
          <p:nvPr/>
        </p:nvSpPr>
        <p:spPr>
          <a:xfrm>
            <a:off x="3065929" y="3571538"/>
            <a:ext cx="6626711"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6CD61002-FE99-4DA6-8788-B0A567E4B6F6}"/>
              </a:ext>
            </a:extLst>
          </p:cNvPr>
          <p:cNvSpPr/>
          <p:nvPr/>
        </p:nvSpPr>
        <p:spPr>
          <a:xfrm>
            <a:off x="6379285" y="4797910"/>
            <a:ext cx="1549102" cy="6562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投影片編號版面配置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1"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6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8899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83691"/>
            <a:ext cx="10058400" cy="1008502"/>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學年度優先免試入學</a:t>
            </a:r>
          </a:p>
        </p:txBody>
      </p:sp>
      <p:sp>
        <p:nvSpPr>
          <p:cNvPr id="3" name="矩形 2"/>
          <p:cNvSpPr/>
          <p:nvPr/>
        </p:nvSpPr>
        <p:spPr>
          <a:xfrm>
            <a:off x="1066800" y="1076447"/>
            <a:ext cx="10058400" cy="5681555"/>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招生範圍</a:t>
            </a:r>
            <a:r>
              <a:rPr kumimoji="1"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本市國中應屆畢業生</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招生學校</a:t>
            </a:r>
            <a:r>
              <a:rPr kumimoji="1"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1" lang="zh-TW" altLang="en-US" sz="24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mn-cs"/>
              </a:rPr>
              <a:t>公立高級中等學校</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近三年入學學生來源比例符合優先免試就近入學條件之公立高級中等學校。</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4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mn-cs"/>
              </a:rPr>
              <a:t>私立高級中等學校</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：自行決定申請辦理。</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招生名額</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57250" marR="0" lvl="1"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提報該校免試入學總名額之</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5%</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至</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30%</a:t>
            </a:r>
            <a:b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（完全中學直升名額扣除後計列）。</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57250" marR="0" lvl="1"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技術型高中學校以各類科都有名額為原則。</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57250" marR="0" lvl="1"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未接受政府補助申請獨立招生之私立學校不得參與。</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招生方式：</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57250" marR="0" lvl="1"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第一類優免：計本市</a:t>
            </a:r>
            <a:r>
              <a:rPr kumimoji="0" lang="en-US" altLang="zh-TW" sz="2400" b="0" i="0" u="none" strike="noStrike" kern="1200" cap="none" spc="0" normalizeH="0" baseline="0" noProof="0" dirty="0">
                <a:ln>
                  <a:noFill/>
                </a:ln>
                <a:solidFill>
                  <a:srgbClr val="FF66CC"/>
                </a:solidFill>
                <a:effectLst/>
                <a:uLnTx/>
                <a:uFillTx/>
                <a:latin typeface="微軟正黑體" panose="020B0604030504040204" pitchFamily="34" charset="-120"/>
                <a:ea typeface="微軟正黑體" panose="020B0604030504040204" pitchFamily="34" charset="-120"/>
                <a:cs typeface="+mn-cs"/>
              </a:rPr>
              <a:t>19</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所私立學校</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含進修部及進修學校</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57250" marR="0" lvl="1" indent="-457200" algn="l" defTabSz="457200" rtl="0" eaLnBrk="1" fontAlgn="auto" latinLnBrk="0" hangingPunct="1">
              <a:lnSpc>
                <a:spcPct val="100000"/>
              </a:lnSpc>
              <a:spcBef>
                <a:spcPct val="2000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第二類優免：計本市</a:t>
            </a:r>
            <a:r>
              <a:rPr kumimoji="0" lang="en-US" altLang="zh-TW" sz="2400" b="0" i="0" u="none" strike="noStrike" kern="1200" cap="none" spc="0" normalizeH="0" baseline="0" noProof="0" dirty="0">
                <a:ln>
                  <a:noFill/>
                </a:ln>
                <a:solidFill>
                  <a:srgbClr val="FF66CC"/>
                </a:solidFill>
                <a:effectLst/>
                <a:uLnTx/>
                <a:uFillTx/>
                <a:latin typeface="微軟正黑體" panose="020B0604030504040204" pitchFamily="34" charset="-120"/>
                <a:ea typeface="微軟正黑體" panose="020B0604030504040204" pitchFamily="34" charset="-120"/>
                <a:cs typeface="+mn-cs"/>
              </a:rPr>
              <a:t>40</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所公、私立學校</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含進修部</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680257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55449"/>
            <a:ext cx="10058400" cy="868680"/>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學年度優先免試入學流程圖</a:t>
            </a:r>
          </a:p>
        </p:txBody>
      </p:sp>
      <p:sp>
        <p:nvSpPr>
          <p:cNvPr id="3" name="文字方塊 2">
            <a:extLst>
              <a:ext uri="{FF2B5EF4-FFF2-40B4-BE49-F238E27FC236}">
                <a16:creationId xmlns:a16="http://schemas.microsoft.com/office/drawing/2014/main" id="{74554CDC-6F89-43D0-A455-342E1D1F2DAE}"/>
              </a:ext>
            </a:extLst>
          </p:cNvPr>
          <p:cNvSpPr txBox="1"/>
          <p:nvPr/>
        </p:nvSpPr>
        <p:spPr>
          <a:xfrm>
            <a:off x="367546" y="2136647"/>
            <a:ext cx="584775" cy="3745990"/>
          </a:xfrm>
          <a:prstGeom prst="rect">
            <a:avLst/>
          </a:prstGeom>
          <a:solidFill>
            <a:schemeClr val="accent2">
              <a:lumMod val="40000"/>
              <a:lumOff val="6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臺北市國中應屆畢業生</a:t>
            </a:r>
          </a:p>
        </p:txBody>
      </p:sp>
      <p:sp>
        <p:nvSpPr>
          <p:cNvPr id="4" name="橢圓 3">
            <a:extLst>
              <a:ext uri="{FF2B5EF4-FFF2-40B4-BE49-F238E27FC236}">
                <a16:creationId xmlns:a16="http://schemas.microsoft.com/office/drawing/2014/main" id="{DF674D01-E41C-4772-8C07-478F5DD65A94}"/>
              </a:ext>
            </a:extLst>
          </p:cNvPr>
          <p:cNvSpPr/>
          <p:nvPr/>
        </p:nvSpPr>
        <p:spPr>
          <a:xfrm>
            <a:off x="1659746" y="2104131"/>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5" name="文字方塊 4">
            <a:extLst>
              <a:ext uri="{FF2B5EF4-FFF2-40B4-BE49-F238E27FC236}">
                <a16:creationId xmlns:a16="http://schemas.microsoft.com/office/drawing/2014/main" id="{146EC31E-60C1-47F4-94C5-BCCFDCE9F318}"/>
              </a:ext>
            </a:extLst>
          </p:cNvPr>
          <p:cNvSpPr txBox="1"/>
          <p:nvPr/>
        </p:nvSpPr>
        <p:spPr>
          <a:xfrm>
            <a:off x="1632731" y="2387071"/>
            <a:ext cx="135331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第一類學校</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選填報名</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5/20-5/21</a:t>
            </a: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橢圓 5">
            <a:extLst>
              <a:ext uri="{FF2B5EF4-FFF2-40B4-BE49-F238E27FC236}">
                <a16:creationId xmlns:a16="http://schemas.microsoft.com/office/drawing/2014/main" id="{65BAF7DA-967A-46DB-B658-B6AA2ADF7D63}"/>
              </a:ext>
            </a:extLst>
          </p:cNvPr>
          <p:cNvSpPr/>
          <p:nvPr/>
        </p:nvSpPr>
        <p:spPr>
          <a:xfrm>
            <a:off x="3349805" y="2083146"/>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D67222B3-97F8-4C97-9564-8CBA228B7B7C}"/>
              </a:ext>
            </a:extLst>
          </p:cNvPr>
          <p:cNvSpPr txBox="1"/>
          <p:nvPr/>
        </p:nvSpPr>
        <p:spPr>
          <a:xfrm>
            <a:off x="3334511" y="2277444"/>
            <a:ext cx="135331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公告</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第一類學校</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報名結果</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5/27</a:t>
            </a: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橢圓 7">
            <a:extLst>
              <a:ext uri="{FF2B5EF4-FFF2-40B4-BE49-F238E27FC236}">
                <a16:creationId xmlns:a16="http://schemas.microsoft.com/office/drawing/2014/main" id="{D7D5B9CD-25CB-4E35-8F1D-AA9935BBF02A}"/>
              </a:ext>
            </a:extLst>
          </p:cNvPr>
          <p:cNvSpPr/>
          <p:nvPr/>
        </p:nvSpPr>
        <p:spPr>
          <a:xfrm>
            <a:off x="5355064" y="990701"/>
            <a:ext cx="841246" cy="804671"/>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9" name="菱形 8">
            <a:extLst>
              <a:ext uri="{FF2B5EF4-FFF2-40B4-BE49-F238E27FC236}">
                <a16:creationId xmlns:a16="http://schemas.microsoft.com/office/drawing/2014/main" id="{DEF803E7-D1D2-4DDA-B50D-9D9BC672E771}"/>
              </a:ext>
            </a:extLst>
          </p:cNvPr>
          <p:cNvSpPr/>
          <p:nvPr/>
        </p:nvSpPr>
        <p:spPr>
          <a:xfrm>
            <a:off x="4934439" y="1945104"/>
            <a:ext cx="1682496" cy="1597152"/>
          </a:xfrm>
          <a:prstGeom prst="diamond">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9DE98076-A9EF-4F6D-AB95-06A3A7B49B80}"/>
              </a:ext>
            </a:extLst>
          </p:cNvPr>
          <p:cNvSpPr txBox="1"/>
          <p:nvPr/>
        </p:nvSpPr>
        <p:spPr>
          <a:xfrm>
            <a:off x="5102613" y="2254126"/>
            <a:ext cx="135331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現場登記</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公開抽籤</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撕榜、報到</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5/28</a:t>
            </a: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文字方塊 10">
            <a:extLst>
              <a:ext uri="{FF2B5EF4-FFF2-40B4-BE49-F238E27FC236}">
                <a16:creationId xmlns:a16="http://schemas.microsoft.com/office/drawing/2014/main" id="{C2D4D964-B6B6-403A-9933-430B18B2FC47}"/>
              </a:ext>
            </a:extLst>
          </p:cNvPr>
          <p:cNvSpPr txBox="1"/>
          <p:nvPr/>
        </p:nvSpPr>
        <p:spPr>
          <a:xfrm>
            <a:off x="5351743" y="1207402"/>
            <a:ext cx="84124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錄取</a:t>
            </a:r>
          </a:p>
        </p:txBody>
      </p:sp>
      <p:sp>
        <p:nvSpPr>
          <p:cNvPr id="12" name="矩形: 圓角 11">
            <a:extLst>
              <a:ext uri="{FF2B5EF4-FFF2-40B4-BE49-F238E27FC236}">
                <a16:creationId xmlns:a16="http://schemas.microsoft.com/office/drawing/2014/main" id="{336906A9-0CD3-43BF-9A8D-DBAAC6AFD5A7}"/>
              </a:ext>
            </a:extLst>
          </p:cNvPr>
          <p:cNvSpPr/>
          <p:nvPr/>
        </p:nvSpPr>
        <p:spPr>
          <a:xfrm>
            <a:off x="6772925" y="1005121"/>
            <a:ext cx="597408" cy="804671"/>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3" name="文字方塊 12">
            <a:extLst>
              <a:ext uri="{FF2B5EF4-FFF2-40B4-BE49-F238E27FC236}">
                <a16:creationId xmlns:a16="http://schemas.microsoft.com/office/drawing/2014/main" id="{858DAAFC-554A-4625-983C-1D03F5F42353}"/>
              </a:ext>
            </a:extLst>
          </p:cNvPr>
          <p:cNvSpPr txBox="1"/>
          <p:nvPr/>
        </p:nvSpPr>
        <p:spPr>
          <a:xfrm>
            <a:off x="6705869" y="1150672"/>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放棄</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6/11</a:t>
            </a: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 name="矩形: 圓角 13">
            <a:extLst>
              <a:ext uri="{FF2B5EF4-FFF2-40B4-BE49-F238E27FC236}">
                <a16:creationId xmlns:a16="http://schemas.microsoft.com/office/drawing/2014/main" id="{9210FC8C-85FB-4446-8233-9CEFF7D8A555}"/>
              </a:ext>
            </a:extLst>
          </p:cNvPr>
          <p:cNvSpPr/>
          <p:nvPr/>
        </p:nvSpPr>
        <p:spPr>
          <a:xfrm>
            <a:off x="5202390" y="3764846"/>
            <a:ext cx="113995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5" name="文字方塊 14">
            <a:extLst>
              <a:ext uri="{FF2B5EF4-FFF2-40B4-BE49-F238E27FC236}">
                <a16:creationId xmlns:a16="http://schemas.microsoft.com/office/drawing/2014/main" id="{A9E9999A-4FB7-4B41-9BCD-7421E0A37F13}"/>
              </a:ext>
            </a:extLst>
          </p:cNvPr>
          <p:cNvSpPr txBox="1"/>
          <p:nvPr/>
        </p:nvSpPr>
        <p:spPr>
          <a:xfrm>
            <a:off x="5225033" y="3824976"/>
            <a:ext cx="11399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未錄取</a:t>
            </a:r>
          </a:p>
        </p:txBody>
      </p:sp>
      <p:sp>
        <p:nvSpPr>
          <p:cNvPr id="16" name="矩形: 圓角 15">
            <a:extLst>
              <a:ext uri="{FF2B5EF4-FFF2-40B4-BE49-F238E27FC236}">
                <a16:creationId xmlns:a16="http://schemas.microsoft.com/office/drawing/2014/main" id="{17C37231-C230-4280-B343-A41CCC8621F2}"/>
              </a:ext>
            </a:extLst>
          </p:cNvPr>
          <p:cNvSpPr/>
          <p:nvPr/>
        </p:nvSpPr>
        <p:spPr>
          <a:xfrm>
            <a:off x="3778645" y="4531546"/>
            <a:ext cx="382219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7" name="文字方塊 16">
            <a:extLst>
              <a:ext uri="{FF2B5EF4-FFF2-40B4-BE49-F238E27FC236}">
                <a16:creationId xmlns:a16="http://schemas.microsoft.com/office/drawing/2014/main" id="{706421B6-B272-4313-A1C5-C3C0DB4E6ED6}"/>
              </a:ext>
            </a:extLst>
          </p:cNvPr>
          <p:cNvSpPr txBox="1"/>
          <p:nvPr/>
        </p:nvSpPr>
        <p:spPr>
          <a:xfrm>
            <a:off x="3646985" y="4609023"/>
            <a:ext cx="398373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可參加第二類優免或其他招生管道</a:t>
            </a:r>
          </a:p>
        </p:txBody>
      </p:sp>
      <p:cxnSp>
        <p:nvCxnSpPr>
          <p:cNvPr id="18" name="直線單箭頭接點 17">
            <a:extLst>
              <a:ext uri="{FF2B5EF4-FFF2-40B4-BE49-F238E27FC236}">
                <a16:creationId xmlns:a16="http://schemas.microsoft.com/office/drawing/2014/main" id="{10873302-0582-4F8E-AA92-66F6BB73387E}"/>
              </a:ext>
            </a:extLst>
          </p:cNvPr>
          <p:cNvCxnSpPr>
            <a:cxnSpLocks/>
            <a:endCxn id="5" idx="1"/>
          </p:cNvCxnSpPr>
          <p:nvPr/>
        </p:nvCxnSpPr>
        <p:spPr>
          <a:xfrm>
            <a:off x="952321" y="2735418"/>
            <a:ext cx="680410" cy="209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43A4C4ED-67E9-4BC5-8048-A68BEE11883B}"/>
              </a:ext>
            </a:extLst>
          </p:cNvPr>
          <p:cNvCxnSpPr>
            <a:cxnSpLocks/>
          </p:cNvCxnSpPr>
          <p:nvPr/>
        </p:nvCxnSpPr>
        <p:spPr>
          <a:xfrm>
            <a:off x="3013058" y="2702897"/>
            <a:ext cx="3493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1D8C4B5-28E0-4BBE-8379-7472915E5263}"/>
              </a:ext>
            </a:extLst>
          </p:cNvPr>
          <p:cNvCxnSpPr>
            <a:cxnSpLocks/>
          </p:cNvCxnSpPr>
          <p:nvPr/>
        </p:nvCxnSpPr>
        <p:spPr>
          <a:xfrm>
            <a:off x="4703117" y="2705846"/>
            <a:ext cx="321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409EF2D8-589A-4925-96E8-C970C1A29BA6}"/>
              </a:ext>
            </a:extLst>
          </p:cNvPr>
          <p:cNvCxnSpPr>
            <a:cxnSpLocks/>
            <a:stCxn id="9" idx="0"/>
          </p:cNvCxnSpPr>
          <p:nvPr/>
        </p:nvCxnSpPr>
        <p:spPr>
          <a:xfrm flipV="1">
            <a:off x="5775687" y="1656628"/>
            <a:ext cx="10870" cy="2884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CD8A47F8-43A9-4223-8470-FB2C0F5D62EB}"/>
              </a:ext>
            </a:extLst>
          </p:cNvPr>
          <p:cNvCxnSpPr>
            <a:cxnSpLocks/>
          </p:cNvCxnSpPr>
          <p:nvPr/>
        </p:nvCxnSpPr>
        <p:spPr>
          <a:xfrm>
            <a:off x="7077615" y="1809792"/>
            <a:ext cx="0" cy="26892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A1BA0D98-1CEC-4271-9203-B3256454CC79}"/>
              </a:ext>
            </a:extLst>
          </p:cNvPr>
          <p:cNvCxnSpPr>
            <a:cxnSpLocks/>
            <a:stCxn id="9" idx="2"/>
            <a:endCxn id="14" idx="0"/>
          </p:cNvCxnSpPr>
          <p:nvPr/>
        </p:nvCxnSpPr>
        <p:spPr>
          <a:xfrm flipH="1">
            <a:off x="5772366" y="3542256"/>
            <a:ext cx="3321" cy="2225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4AE48C1C-D970-4A82-853A-817593FFCC14}"/>
              </a:ext>
            </a:extLst>
          </p:cNvPr>
          <p:cNvCxnSpPr>
            <a:cxnSpLocks/>
          </p:cNvCxnSpPr>
          <p:nvPr/>
        </p:nvCxnSpPr>
        <p:spPr>
          <a:xfrm>
            <a:off x="5756076" y="4219743"/>
            <a:ext cx="0" cy="3046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2A80E10C-C7CC-4CF1-A526-2CD8B58EEAD5}"/>
              </a:ext>
            </a:extLst>
          </p:cNvPr>
          <p:cNvCxnSpPr>
            <a:cxnSpLocks/>
          </p:cNvCxnSpPr>
          <p:nvPr/>
        </p:nvCxnSpPr>
        <p:spPr>
          <a:xfrm>
            <a:off x="6192989" y="1393036"/>
            <a:ext cx="579936"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831FB629-B66B-48A5-A24B-0648A69213F4}"/>
              </a:ext>
            </a:extLst>
          </p:cNvPr>
          <p:cNvSpPr/>
          <p:nvPr/>
        </p:nvSpPr>
        <p:spPr>
          <a:xfrm>
            <a:off x="5688329" y="5042198"/>
            <a:ext cx="1353312" cy="1304544"/>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39" name="文字方塊 38">
            <a:extLst>
              <a:ext uri="{FF2B5EF4-FFF2-40B4-BE49-F238E27FC236}">
                <a16:creationId xmlns:a16="http://schemas.microsoft.com/office/drawing/2014/main" id="{02C5CF16-3059-423C-B03A-FBD9E896FF51}"/>
              </a:ext>
            </a:extLst>
          </p:cNvPr>
          <p:cNvSpPr txBox="1"/>
          <p:nvPr/>
        </p:nvSpPr>
        <p:spPr>
          <a:xfrm>
            <a:off x="5681012" y="5342654"/>
            <a:ext cx="135331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第二類學校</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選填報名</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6/3-6/11</a:t>
            </a:r>
            <a:endPar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40" name="直線單箭頭接點 39">
            <a:extLst>
              <a:ext uri="{FF2B5EF4-FFF2-40B4-BE49-F238E27FC236}">
                <a16:creationId xmlns:a16="http://schemas.microsoft.com/office/drawing/2014/main" id="{6E88A26A-8B5B-4C10-B57A-1A5638349060}"/>
              </a:ext>
            </a:extLst>
          </p:cNvPr>
          <p:cNvCxnSpPr>
            <a:cxnSpLocks/>
          </p:cNvCxnSpPr>
          <p:nvPr/>
        </p:nvCxnSpPr>
        <p:spPr>
          <a:xfrm>
            <a:off x="952321" y="5636206"/>
            <a:ext cx="4737420"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984787B2-1BAE-471A-AFB2-F377A30CED08}"/>
              </a:ext>
            </a:extLst>
          </p:cNvPr>
          <p:cNvSpPr/>
          <p:nvPr/>
        </p:nvSpPr>
        <p:spPr>
          <a:xfrm>
            <a:off x="7992786" y="3917853"/>
            <a:ext cx="597408" cy="2275954"/>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43" name="文字方塊 42">
            <a:extLst>
              <a:ext uri="{FF2B5EF4-FFF2-40B4-BE49-F238E27FC236}">
                <a16:creationId xmlns:a16="http://schemas.microsoft.com/office/drawing/2014/main" id="{EA5CD76B-34E7-4FDB-AC25-B12A0D3A27A2}"/>
              </a:ext>
            </a:extLst>
          </p:cNvPr>
          <p:cNvSpPr txBox="1"/>
          <p:nvPr/>
        </p:nvSpPr>
        <p:spPr>
          <a:xfrm>
            <a:off x="7927193" y="4178612"/>
            <a:ext cx="747119" cy="1723549"/>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a:t>
            </a:r>
            <a:b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告</a:t>
            </a:r>
            <a:b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a:t>
            </a:r>
            <a:b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a:t>
            </a:r>
            <a:b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序</a:t>
            </a:r>
            <a:r>
              <a:rPr kumimoji="0"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6/17</a:t>
            </a:r>
            <a:endPar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cxnSp>
        <p:nvCxnSpPr>
          <p:cNvPr id="44" name="直線單箭頭接點 43">
            <a:extLst>
              <a:ext uri="{FF2B5EF4-FFF2-40B4-BE49-F238E27FC236}">
                <a16:creationId xmlns:a16="http://schemas.microsoft.com/office/drawing/2014/main" id="{CC4DFBA4-BAB6-4977-B600-A10C798ED54B}"/>
              </a:ext>
            </a:extLst>
          </p:cNvPr>
          <p:cNvCxnSpPr>
            <a:cxnSpLocks/>
          </p:cNvCxnSpPr>
          <p:nvPr/>
        </p:nvCxnSpPr>
        <p:spPr>
          <a:xfrm>
            <a:off x="7041641" y="5636206"/>
            <a:ext cx="98069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p:cNvGrpSpPr/>
          <p:nvPr/>
        </p:nvGrpSpPr>
        <p:grpSpPr>
          <a:xfrm>
            <a:off x="9374459" y="1345155"/>
            <a:ext cx="841246" cy="804671"/>
            <a:chOff x="9539385" y="2303510"/>
            <a:chExt cx="841246" cy="804671"/>
          </a:xfrm>
        </p:grpSpPr>
        <p:sp>
          <p:nvSpPr>
            <p:cNvPr id="50" name="橢圓 49">
              <a:extLst>
                <a:ext uri="{FF2B5EF4-FFF2-40B4-BE49-F238E27FC236}">
                  <a16:creationId xmlns:a16="http://schemas.microsoft.com/office/drawing/2014/main" id="{1DBE5EF2-1149-411B-BB98-8B1B155D17F9}"/>
                </a:ext>
              </a:extLst>
            </p:cNvPr>
            <p:cNvSpPr/>
            <p:nvPr/>
          </p:nvSpPr>
          <p:spPr>
            <a:xfrm>
              <a:off x="9539385" y="2303510"/>
              <a:ext cx="841246" cy="804671"/>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51" name="文字方塊 50">
              <a:extLst>
                <a:ext uri="{FF2B5EF4-FFF2-40B4-BE49-F238E27FC236}">
                  <a16:creationId xmlns:a16="http://schemas.microsoft.com/office/drawing/2014/main" id="{8655E573-865C-4638-9708-2FA52F8D0FF6}"/>
                </a:ext>
              </a:extLst>
            </p:cNvPr>
            <p:cNvSpPr txBox="1"/>
            <p:nvPr/>
          </p:nvSpPr>
          <p:spPr>
            <a:xfrm>
              <a:off x="9539385" y="2434486"/>
              <a:ext cx="841246"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錄取</a:t>
              </a:r>
              <a:b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6/18</a:t>
              </a:r>
              <a:endParaRPr kumimoji="0" lang="zh-TW" altLang="en-US"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grpSp>
      <p:sp>
        <p:nvSpPr>
          <p:cNvPr id="53" name="矩形: 圓角 52">
            <a:extLst>
              <a:ext uri="{FF2B5EF4-FFF2-40B4-BE49-F238E27FC236}">
                <a16:creationId xmlns:a16="http://schemas.microsoft.com/office/drawing/2014/main" id="{37079645-D0BE-4749-A2F4-35B2FC7E3D16}"/>
              </a:ext>
            </a:extLst>
          </p:cNvPr>
          <p:cNvSpPr/>
          <p:nvPr/>
        </p:nvSpPr>
        <p:spPr>
          <a:xfrm>
            <a:off x="9408455" y="5200824"/>
            <a:ext cx="113995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54" name="文字方塊 53">
            <a:extLst>
              <a:ext uri="{FF2B5EF4-FFF2-40B4-BE49-F238E27FC236}">
                <a16:creationId xmlns:a16="http://schemas.microsoft.com/office/drawing/2014/main" id="{B63C686C-6A33-459C-BC9D-6E66C72718CC}"/>
              </a:ext>
            </a:extLst>
          </p:cNvPr>
          <p:cNvSpPr txBox="1"/>
          <p:nvPr/>
        </p:nvSpPr>
        <p:spPr>
          <a:xfrm>
            <a:off x="9408455" y="5289321"/>
            <a:ext cx="113995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未錄取</a:t>
            </a:r>
          </a:p>
        </p:txBody>
      </p:sp>
      <p:sp>
        <p:nvSpPr>
          <p:cNvPr id="55" name="矩形: 圓角 54">
            <a:extLst>
              <a:ext uri="{FF2B5EF4-FFF2-40B4-BE49-F238E27FC236}">
                <a16:creationId xmlns:a16="http://schemas.microsoft.com/office/drawing/2014/main" id="{8A7118D0-D5B8-414A-83C0-074204330F7C}"/>
              </a:ext>
            </a:extLst>
          </p:cNvPr>
          <p:cNvSpPr/>
          <p:nvPr/>
        </p:nvSpPr>
        <p:spPr>
          <a:xfrm>
            <a:off x="8831557" y="5893498"/>
            <a:ext cx="292439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56" name="文字方塊 55">
            <a:extLst>
              <a:ext uri="{FF2B5EF4-FFF2-40B4-BE49-F238E27FC236}">
                <a16:creationId xmlns:a16="http://schemas.microsoft.com/office/drawing/2014/main" id="{A3E2CBE5-7EF1-44D8-A5E9-6C05FD68CA88}"/>
              </a:ext>
            </a:extLst>
          </p:cNvPr>
          <p:cNvSpPr txBox="1"/>
          <p:nvPr/>
        </p:nvSpPr>
        <p:spPr>
          <a:xfrm>
            <a:off x="8908866" y="5971527"/>
            <a:ext cx="268609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可參加其他招生管道</a:t>
            </a:r>
          </a:p>
        </p:txBody>
      </p:sp>
      <p:cxnSp>
        <p:nvCxnSpPr>
          <p:cNvPr id="57" name="直線單箭頭接點 56">
            <a:extLst>
              <a:ext uri="{FF2B5EF4-FFF2-40B4-BE49-F238E27FC236}">
                <a16:creationId xmlns:a16="http://schemas.microsoft.com/office/drawing/2014/main" id="{763CDBB2-5A97-40F3-BCCB-E704A7C3C41B}"/>
              </a:ext>
            </a:extLst>
          </p:cNvPr>
          <p:cNvCxnSpPr>
            <a:cxnSpLocks/>
          </p:cNvCxnSpPr>
          <p:nvPr/>
        </p:nvCxnSpPr>
        <p:spPr>
          <a:xfrm flipH="1" flipV="1">
            <a:off x="9795082" y="2158135"/>
            <a:ext cx="10131" cy="49648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13EB36D3-D5C5-40DB-AE0F-74C598B3A1DB}"/>
              </a:ext>
            </a:extLst>
          </p:cNvPr>
          <p:cNvCxnSpPr>
            <a:cxnSpLocks/>
          </p:cNvCxnSpPr>
          <p:nvPr/>
        </p:nvCxnSpPr>
        <p:spPr>
          <a:xfrm>
            <a:off x="8590194" y="4178326"/>
            <a:ext cx="55992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587F2E39-D69A-4655-9820-8F76841D6A34}"/>
              </a:ext>
            </a:extLst>
          </p:cNvPr>
          <p:cNvCxnSpPr>
            <a:cxnSpLocks/>
          </p:cNvCxnSpPr>
          <p:nvPr/>
        </p:nvCxnSpPr>
        <p:spPr>
          <a:xfrm>
            <a:off x="9953056" y="4956088"/>
            <a:ext cx="0" cy="244736"/>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C62883D6-6AAF-42C0-B717-C10285E0B657}"/>
              </a:ext>
            </a:extLst>
          </p:cNvPr>
          <p:cNvCxnSpPr>
            <a:cxnSpLocks/>
          </p:cNvCxnSpPr>
          <p:nvPr/>
        </p:nvCxnSpPr>
        <p:spPr>
          <a:xfrm>
            <a:off x="9953056" y="5655721"/>
            <a:ext cx="0" cy="24644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圓角 67">
            <a:extLst>
              <a:ext uri="{FF2B5EF4-FFF2-40B4-BE49-F238E27FC236}">
                <a16:creationId xmlns:a16="http://schemas.microsoft.com/office/drawing/2014/main" id="{C8CDD255-CF2D-4FB3-829D-11FF6738A7C3}"/>
              </a:ext>
            </a:extLst>
          </p:cNvPr>
          <p:cNvSpPr/>
          <p:nvPr/>
        </p:nvSpPr>
        <p:spPr>
          <a:xfrm>
            <a:off x="11158541" y="2277444"/>
            <a:ext cx="597408" cy="804671"/>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9" name="文字方塊 68">
            <a:extLst>
              <a:ext uri="{FF2B5EF4-FFF2-40B4-BE49-F238E27FC236}">
                <a16:creationId xmlns:a16="http://schemas.microsoft.com/office/drawing/2014/main" id="{8F8CDC78-90C9-43A9-A387-E550DA3B4B16}"/>
              </a:ext>
            </a:extLst>
          </p:cNvPr>
          <p:cNvSpPr txBox="1"/>
          <p:nvPr/>
        </p:nvSpPr>
        <p:spPr>
          <a:xfrm>
            <a:off x="11125200" y="2393327"/>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放棄</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6/18</a:t>
            </a:r>
            <a:endParaRPr kumimoji="0" lang="zh-TW" altLang="en-US"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70" name="矩形: 圓角 69">
            <a:extLst>
              <a:ext uri="{FF2B5EF4-FFF2-40B4-BE49-F238E27FC236}">
                <a16:creationId xmlns:a16="http://schemas.microsoft.com/office/drawing/2014/main" id="{0804008C-B193-4DA7-9280-A39066908D86}"/>
              </a:ext>
            </a:extLst>
          </p:cNvPr>
          <p:cNvSpPr/>
          <p:nvPr/>
        </p:nvSpPr>
        <p:spPr>
          <a:xfrm>
            <a:off x="11168740" y="3365794"/>
            <a:ext cx="597408" cy="2172980"/>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1" name="文字方塊 70">
            <a:extLst>
              <a:ext uri="{FF2B5EF4-FFF2-40B4-BE49-F238E27FC236}">
                <a16:creationId xmlns:a16="http://schemas.microsoft.com/office/drawing/2014/main" id="{FE5BCEAA-B17E-4FCC-9E9F-13E86C10A773}"/>
              </a:ext>
            </a:extLst>
          </p:cNvPr>
          <p:cNvSpPr txBox="1"/>
          <p:nvPr/>
        </p:nvSpPr>
        <p:spPr>
          <a:xfrm>
            <a:off x="11149687" y="3445075"/>
            <a:ext cx="620645" cy="2062103"/>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名</a:t>
            </a:r>
            <a:b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額</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回</a:t>
            </a:r>
            <a:b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流</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免</a:t>
            </a:r>
            <a:b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試</a:t>
            </a:r>
            <a:b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a:t>
            </a:r>
            <a:b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a:t>
            </a:r>
          </a:p>
        </p:txBody>
      </p:sp>
      <p:cxnSp>
        <p:nvCxnSpPr>
          <p:cNvPr id="72" name="直線單箭頭接點 71">
            <a:extLst>
              <a:ext uri="{FF2B5EF4-FFF2-40B4-BE49-F238E27FC236}">
                <a16:creationId xmlns:a16="http://schemas.microsoft.com/office/drawing/2014/main" id="{8BFD1CB0-80C3-4430-B5E4-F4749963752A}"/>
              </a:ext>
            </a:extLst>
          </p:cNvPr>
          <p:cNvCxnSpPr>
            <a:cxnSpLocks/>
          </p:cNvCxnSpPr>
          <p:nvPr/>
        </p:nvCxnSpPr>
        <p:spPr>
          <a:xfrm>
            <a:off x="10461539" y="2872114"/>
            <a:ext cx="697002" cy="2948"/>
          </a:xfrm>
          <a:prstGeom prst="straightConnector1">
            <a:avLst/>
          </a:prstGeom>
          <a:ln w="57150">
            <a:solidFill>
              <a:schemeClr val="accent5">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B6720914-187E-4A53-8589-F1A2E871E7E4}"/>
              </a:ext>
            </a:extLst>
          </p:cNvPr>
          <p:cNvCxnSpPr>
            <a:cxnSpLocks/>
            <a:stCxn id="68" idx="2"/>
          </p:cNvCxnSpPr>
          <p:nvPr/>
        </p:nvCxnSpPr>
        <p:spPr>
          <a:xfrm>
            <a:off x="11457245" y="3082115"/>
            <a:ext cx="4370" cy="33081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9784E019-14A2-446C-BBD0-B282641BBF25}"/>
              </a:ext>
            </a:extLst>
          </p:cNvPr>
          <p:cNvCxnSpPr>
            <a:cxnSpLocks/>
          </p:cNvCxnSpPr>
          <p:nvPr/>
        </p:nvCxnSpPr>
        <p:spPr>
          <a:xfrm flipH="1">
            <a:off x="11457245" y="5532993"/>
            <a:ext cx="10199" cy="34964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矩形: 圓角 79">
            <a:extLst>
              <a:ext uri="{FF2B5EF4-FFF2-40B4-BE49-F238E27FC236}">
                <a16:creationId xmlns:a16="http://schemas.microsoft.com/office/drawing/2014/main" id="{9F76A169-1F86-43C5-87B7-5604FC708575}"/>
              </a:ext>
            </a:extLst>
          </p:cNvPr>
          <p:cNvSpPr/>
          <p:nvPr/>
        </p:nvSpPr>
        <p:spPr>
          <a:xfrm>
            <a:off x="705901" y="6052140"/>
            <a:ext cx="2374466"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81" name="文字方塊 80">
            <a:extLst>
              <a:ext uri="{FF2B5EF4-FFF2-40B4-BE49-F238E27FC236}">
                <a16:creationId xmlns:a16="http://schemas.microsoft.com/office/drawing/2014/main" id="{78A00EFB-705D-42EB-8DAA-0F9FD2ED0C3E}"/>
              </a:ext>
            </a:extLst>
          </p:cNvPr>
          <p:cNvSpPr txBox="1"/>
          <p:nvPr/>
        </p:nvSpPr>
        <p:spPr>
          <a:xfrm>
            <a:off x="714878" y="6081318"/>
            <a:ext cx="237446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國中教育會考</a:t>
            </a:r>
            <a:b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5/18-5/19</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8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2468" y="5771326"/>
            <a:ext cx="649929" cy="649929"/>
          </a:xfrm>
          <a:prstGeom prst="rect">
            <a:avLst/>
          </a:prstGeom>
        </p:spPr>
      </p:pic>
      <p:sp>
        <p:nvSpPr>
          <p:cNvPr id="84" name="矩形: 圓角 83">
            <a:extLst>
              <a:ext uri="{FF2B5EF4-FFF2-40B4-BE49-F238E27FC236}">
                <a16:creationId xmlns:a16="http://schemas.microsoft.com/office/drawing/2014/main" id="{AACE557C-2499-4860-99CD-C793E2C5C241}"/>
              </a:ext>
            </a:extLst>
          </p:cNvPr>
          <p:cNvSpPr/>
          <p:nvPr/>
        </p:nvSpPr>
        <p:spPr>
          <a:xfrm>
            <a:off x="4187760" y="6031735"/>
            <a:ext cx="1410315"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85" name="文字方塊 84">
            <a:extLst>
              <a:ext uri="{FF2B5EF4-FFF2-40B4-BE49-F238E27FC236}">
                <a16:creationId xmlns:a16="http://schemas.microsoft.com/office/drawing/2014/main" id="{44689A9B-A14B-4CF8-9B86-F8FBD9DCD7B2}"/>
              </a:ext>
            </a:extLst>
          </p:cNvPr>
          <p:cNvSpPr txBox="1"/>
          <p:nvPr/>
        </p:nvSpPr>
        <p:spPr>
          <a:xfrm>
            <a:off x="4172187" y="6089782"/>
            <a:ext cx="13201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成績公布</a:t>
            </a:r>
            <a:b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6/7</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86" name="直線單箭頭接點 85">
            <a:extLst>
              <a:ext uri="{FF2B5EF4-FFF2-40B4-BE49-F238E27FC236}">
                <a16:creationId xmlns:a16="http://schemas.microsoft.com/office/drawing/2014/main" id="{80975124-6C21-4084-AB37-33D7D701F05B}"/>
              </a:ext>
            </a:extLst>
          </p:cNvPr>
          <p:cNvCxnSpPr>
            <a:cxnSpLocks/>
          </p:cNvCxnSpPr>
          <p:nvPr/>
        </p:nvCxnSpPr>
        <p:spPr>
          <a:xfrm flipV="1">
            <a:off x="3087205" y="6479302"/>
            <a:ext cx="1134754" cy="830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22F3E505-B4AC-45D4-8085-A4CBC00A6944}"/>
              </a:ext>
            </a:extLst>
          </p:cNvPr>
          <p:cNvCxnSpPr>
            <a:cxnSpLocks/>
          </p:cNvCxnSpPr>
          <p:nvPr/>
        </p:nvCxnSpPr>
        <p:spPr>
          <a:xfrm flipV="1">
            <a:off x="6364985" y="6246799"/>
            <a:ext cx="1014" cy="269048"/>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E2DC6D93-1C0D-47F4-A070-FB15C2A7C565}"/>
              </a:ext>
            </a:extLst>
          </p:cNvPr>
          <p:cNvCxnSpPr>
            <a:cxnSpLocks/>
          </p:cNvCxnSpPr>
          <p:nvPr/>
        </p:nvCxnSpPr>
        <p:spPr>
          <a:xfrm>
            <a:off x="5598075" y="6515847"/>
            <a:ext cx="790693" cy="1730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18" name="矩形: 圓角 117">
            <a:extLst>
              <a:ext uri="{FF2B5EF4-FFF2-40B4-BE49-F238E27FC236}">
                <a16:creationId xmlns:a16="http://schemas.microsoft.com/office/drawing/2014/main" id="{F1D47501-B819-407E-9E06-679186F2888C}"/>
              </a:ext>
            </a:extLst>
          </p:cNvPr>
          <p:cNvSpPr/>
          <p:nvPr/>
        </p:nvSpPr>
        <p:spPr>
          <a:xfrm>
            <a:off x="7124895" y="6417101"/>
            <a:ext cx="3232777" cy="384876"/>
          </a:xfrm>
          <a:prstGeom prst="roundRect">
            <a:avLst/>
          </a:prstGeom>
          <a:solidFill>
            <a:srgbClr val="FFFFCC"/>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21" name="文字方塊 120">
            <a:extLst>
              <a:ext uri="{FF2B5EF4-FFF2-40B4-BE49-F238E27FC236}">
                <a16:creationId xmlns:a16="http://schemas.microsoft.com/office/drawing/2014/main" id="{AE434591-C7B7-4D47-BCD5-928D70B84EBC}"/>
              </a:ext>
            </a:extLst>
          </p:cNvPr>
          <p:cNvSpPr txBox="1"/>
          <p:nvPr/>
        </p:nvSpPr>
        <p:spPr>
          <a:xfrm>
            <a:off x="7131733" y="6467912"/>
            <a:ext cx="322565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註：公告分發序人數為招生名額</a:t>
            </a:r>
            <a:r>
              <a:rPr kumimoji="0" lang="en-US" altLang="zh-TW"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倍</a:t>
            </a:r>
          </a:p>
        </p:txBody>
      </p:sp>
      <p:pic>
        <p:nvPicPr>
          <p:cNvPr id="123" name="圖形 122" descr="畢業帽">
            <a:extLst>
              <a:ext uri="{FF2B5EF4-FFF2-40B4-BE49-F238E27FC236}">
                <a16:creationId xmlns:a16="http://schemas.microsoft.com/office/drawing/2014/main" id="{5D2F85D2-08B5-4C2D-9890-C323BB33F1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257" y="1524451"/>
            <a:ext cx="914400" cy="914400"/>
          </a:xfrm>
          <a:prstGeom prst="rect">
            <a:avLst/>
          </a:prstGeom>
        </p:spPr>
      </p:pic>
      <p:sp>
        <p:nvSpPr>
          <p:cNvPr id="27" name="矩形 26"/>
          <p:cNvSpPr/>
          <p:nvPr/>
        </p:nvSpPr>
        <p:spPr>
          <a:xfrm>
            <a:off x="9145214" y="2662929"/>
            <a:ext cx="1319999" cy="2303050"/>
          </a:xfrm>
          <a:prstGeom prst="rect">
            <a:avLst/>
          </a:prstGeom>
          <a:solidFill>
            <a:schemeClr val="accent4">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49" name="文字方塊 48">
            <a:extLst>
              <a:ext uri="{FF2B5EF4-FFF2-40B4-BE49-F238E27FC236}">
                <a16:creationId xmlns:a16="http://schemas.microsoft.com/office/drawing/2014/main" id="{4F3B7D1D-850A-4B47-B0A5-0EC7431C9128}"/>
              </a:ext>
            </a:extLst>
          </p:cNvPr>
          <p:cNvSpPr txBox="1"/>
          <p:nvPr/>
        </p:nvSpPr>
        <p:spPr>
          <a:xfrm>
            <a:off x="9150197" y="3882742"/>
            <a:ext cx="135331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sng"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多科別</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1" i="0" u="sng"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現場登記</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撕榜、報到</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6/18</a:t>
            </a:r>
            <a:endParaRPr kumimoji="0" lang="zh-TW" altLang="en-US"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73" name="文字方塊 72">
            <a:extLst>
              <a:ext uri="{FF2B5EF4-FFF2-40B4-BE49-F238E27FC236}">
                <a16:creationId xmlns:a16="http://schemas.microsoft.com/office/drawing/2014/main" id="{4F3B7D1D-850A-4B47-B0A5-0EC7431C9128}"/>
              </a:ext>
            </a:extLst>
          </p:cNvPr>
          <p:cNvSpPr txBox="1"/>
          <p:nvPr/>
        </p:nvSpPr>
        <p:spPr>
          <a:xfrm>
            <a:off x="9129246" y="2869182"/>
            <a:ext cx="135331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400" b="1" i="0" u="sng"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單科別</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1400" b="1" i="0" u="sng"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線上登記</a:t>
            </a:r>
            <a:b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6/17-6/18</a:t>
            </a:r>
            <a:endParaRPr kumimoji="0" lang="zh-TW" altLang="en-US" sz="1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cxnSp>
        <p:nvCxnSpPr>
          <p:cNvPr id="32" name="直線接點 31"/>
          <p:cNvCxnSpPr/>
          <p:nvPr/>
        </p:nvCxnSpPr>
        <p:spPr>
          <a:xfrm>
            <a:off x="9297194" y="3739088"/>
            <a:ext cx="1041688" cy="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五角星形 21"/>
          <p:cNvSpPr/>
          <p:nvPr/>
        </p:nvSpPr>
        <p:spPr>
          <a:xfrm>
            <a:off x="8972324" y="2488784"/>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6" name="五角星形 65"/>
          <p:cNvSpPr/>
          <p:nvPr/>
        </p:nvSpPr>
        <p:spPr>
          <a:xfrm>
            <a:off x="7843285" y="3711591"/>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3613525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113</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第一類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1775981" y="1959779"/>
            <a:ext cx="9497443" cy="359201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760" marR="0" lvl="0" indent="-256032" algn="l" defTabSz="457200" rtl="0" eaLnBrk="1" fontAlgn="auto" latinLnBrk="0" hangingPunct="1">
              <a:lnSpc>
                <a:spcPct val="100000"/>
              </a:lnSpc>
              <a:spcBef>
                <a:spcPts val="600"/>
              </a:spcBef>
              <a:spcAft>
                <a:spcPts val="0"/>
              </a:spcAft>
              <a:buClr>
                <a:srgbClr val="1CADE4"/>
              </a:buClr>
              <a:buSzPct val="80000"/>
              <a:buFont typeface="Wingdings 3"/>
              <a:buChar char=""/>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113/05/20(</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113/05/21(</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二</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下午</a:t>
            </a:r>
            <a:r>
              <a:rPr kumimoji="0" lang="en-US" altLang="zh-TW" sz="24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5</a:t>
            </a:r>
            <a:r>
              <a:rPr kumimoji="0" lang="zh-TW" altLang="en-US" sz="24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時</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2236788" marR="0" lvl="0" indent="0" algn="l" defTabSz="457200" rtl="0" eaLnBrk="1" fontAlgn="auto" latinLnBrk="0" hangingPunct="1">
              <a:lnSpc>
                <a:spcPct val="100000"/>
              </a:lnSpc>
              <a:spcBef>
                <a:spcPts val="600"/>
              </a:spcBef>
              <a:spcAft>
                <a:spcPts val="0"/>
              </a:spcAft>
              <a:buClr>
                <a:srgbClr val="1CADE4"/>
              </a:buClr>
              <a:buSzPct val="80000"/>
              <a:buFont typeface="Wingdings 3"/>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優先免試入學選填志願與報名</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24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mn-cs"/>
              </a:rPr>
              <a:t>國中校內收件報名時間，以校內公告為準！</a:t>
            </a:r>
            <a:r>
              <a:rPr kumimoji="0" lang="en-US" altLang="zh-TW" sz="24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mn-cs"/>
              </a:rPr>
              <a:t>)</a:t>
            </a:r>
          </a:p>
          <a:p>
            <a:pPr marL="365760" marR="0" lvl="0" indent="-256032" algn="l" defTabSz="457200" rtl="0" eaLnBrk="1" fontAlgn="auto" latinLnBrk="0" hangingPunct="1">
              <a:lnSpc>
                <a:spcPct val="100000"/>
              </a:lnSpc>
              <a:spcBef>
                <a:spcPts val="600"/>
              </a:spcBef>
              <a:spcAft>
                <a:spcPts val="0"/>
              </a:spcAft>
              <a:buClr>
                <a:srgbClr val="1CADE4"/>
              </a:buClr>
              <a:buSzPct val="80000"/>
              <a:buFont typeface="Wingdings 3"/>
              <a:buChar char=""/>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113/05/27(</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招生學校公告報名結果</a:t>
            </a:r>
            <a:r>
              <a:rPr kumimoji="0" lang="en-US" altLang="zh-TW" sz="2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上午</a:t>
            </a:r>
            <a:r>
              <a:rPr kumimoji="0" lang="en-US" altLang="zh-TW" sz="2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11</a:t>
            </a:r>
            <a:r>
              <a:rPr kumimoji="0" lang="zh-TW" altLang="en-US" sz="2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時</a:t>
            </a:r>
            <a:r>
              <a:rPr kumimoji="0" lang="en-US" altLang="zh-TW" sz="2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p>
          <a:p>
            <a:pPr marL="365760" marR="0" lvl="0" indent="-256032" algn="l" defTabSz="457200" rtl="0" eaLnBrk="1" fontAlgn="auto" latinLnBrk="0" hangingPunct="1">
              <a:lnSpc>
                <a:spcPct val="100000"/>
              </a:lnSpc>
              <a:spcBef>
                <a:spcPts val="600"/>
              </a:spcBef>
              <a:spcAft>
                <a:spcPts val="0"/>
              </a:spcAft>
              <a:buClr>
                <a:srgbClr val="1CADE4"/>
              </a:buClr>
              <a:buSzPct val="80000"/>
              <a:buFont typeface="Wingdings 3"/>
              <a:buChar char=""/>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113/05/28(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二</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登記</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上午</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4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公開</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抽籤、撕榜、報到</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上午</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365760" marR="0" lvl="0" indent="-256032" algn="l" defTabSz="457200" rtl="0" eaLnBrk="1" fontAlgn="auto" latinLnBrk="0" hangingPunct="1">
              <a:lnSpc>
                <a:spcPct val="100000"/>
              </a:lnSpc>
              <a:spcBef>
                <a:spcPts val="600"/>
              </a:spcBef>
              <a:spcAft>
                <a:spcPts val="0"/>
              </a:spcAft>
              <a:buClr>
                <a:srgbClr val="1CADE4"/>
              </a:buClr>
              <a:buSzPct val="80000"/>
              <a:buFont typeface="Wingdings 3"/>
              <a:buChar char=""/>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113/06/11(</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二</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報到後聲明放棄錄取資格</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上午</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已報到且未放棄者不得報名</a:t>
            </a:r>
            <a:r>
              <a:rPr kumimoji="0" lang="zh-TW" altLang="en-US" sz="2000" b="1" i="0" u="none" strike="noStrike" kern="1200" cap="none" spc="0" normalizeH="0" baseline="0" noProof="0" dirty="0">
                <a:ln>
                  <a:noFill/>
                </a:ln>
                <a:solidFill>
                  <a:srgbClr val="1CADE4">
                    <a:lumMod val="75000"/>
                  </a:srgbClr>
                </a:solidFill>
                <a:effectLst/>
                <a:uLnTx/>
                <a:uFillTx/>
                <a:latin typeface="微軟正黑體" panose="020B0604030504040204" pitchFamily="34" charset="-120"/>
                <a:ea typeface="微軟正黑體" panose="020B0604030504040204" pitchFamily="34" charset="-120"/>
                <a:cs typeface="+mn-cs"/>
              </a:rPr>
              <a:t>第二類優免</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及基北區免試入學</a:t>
            </a:r>
            <a:r>
              <a:rPr kumimoji="0" lang="en-US" altLang="zh-TW"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p>
          <a:p>
            <a:pPr marL="365760" marR="0" lvl="0" indent="-256032" algn="l" defTabSz="457200" rtl="0" eaLnBrk="1" fontAlgn="auto" latinLnBrk="0" hangingPunct="1">
              <a:lnSpc>
                <a:spcPct val="100000"/>
              </a:lnSpc>
              <a:spcBef>
                <a:spcPts val="600"/>
              </a:spcBef>
              <a:spcAft>
                <a:spcPts val="0"/>
              </a:spcAft>
              <a:buClr>
                <a:srgbClr val="1CADE4"/>
              </a:buClr>
              <a:buSzPct val="80000"/>
              <a:buFont typeface="Wingdings 3"/>
              <a:buChar char=""/>
              <a:tabLst/>
              <a:defRPr/>
            </a:pP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
        <p:nvSpPr>
          <p:cNvPr id="5" name="五角星形 4"/>
          <p:cNvSpPr/>
          <p:nvPr/>
        </p:nvSpPr>
        <p:spPr>
          <a:xfrm>
            <a:off x="3702209" y="2765660"/>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3996328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876837" y="1700808"/>
            <a:ext cx="10438326" cy="3524042"/>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志願選擇</a:t>
            </a:r>
            <a:r>
              <a:rPr kumimoji="1"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br>
              <a:rPr kumimoji="1"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本市國中學生擇定一所高級中等學校報名。</a:t>
            </a:r>
            <a:endPar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學生按照學校</a:t>
            </a:r>
            <a:r>
              <a:rPr kumimoji="1"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公告之報名結果</a:t>
            </a:r>
            <a:r>
              <a:rPr kumimoji="1"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，辦理</a:t>
            </a:r>
            <a:r>
              <a:rPr kumimoji="1"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現場登記</a:t>
            </a:r>
            <a:r>
              <a:rPr kumimoji="1"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公開抽籤</a:t>
            </a:r>
            <a:r>
              <a:rPr kumimoji="1"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撕榜</a:t>
            </a:r>
            <a:r>
              <a:rPr kumimoji="1"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報到</a:t>
            </a:r>
            <a:r>
              <a:rPr kumimoji="1"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en-US" altLang="zh-TW" sz="2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1" lang="zh-TW" altLang="en-US" sz="2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不進行比序</a:t>
            </a:r>
            <a:r>
              <a:rPr kumimoji="1" lang="en-US" altLang="zh-TW" sz="2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p>
          <a:p>
            <a:pPr marL="457200" marR="0" lvl="0" indent="-457200" algn="l" defTabSz="457200" rtl="0" eaLnBrk="1" fontAlgn="auto" latinLnBrk="0" hangingPunct="1">
              <a:lnSpc>
                <a:spcPct val="100000"/>
              </a:lnSpc>
              <a:spcBef>
                <a:spcPts val="600"/>
              </a:spcBef>
              <a:spcAft>
                <a:spcPts val="600"/>
              </a:spcAft>
              <a:buClrTx/>
              <a:buSzTx/>
              <a:buFont typeface="Wingdings" panose="05000000000000000000" pitchFamily="2" charset="2"/>
              <a:buChar char="l"/>
              <a:tabLst/>
              <a:defRPr/>
            </a:pP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凡取得招生學校發放之</a:t>
            </a:r>
            <a:r>
              <a:rPr kumimoji="0" lang="zh-TW" altLang="en-US" sz="2600" b="0" i="0" u="none" strike="noStrike" kern="1200" cap="none" spc="0" normalizeH="0" baseline="0" noProof="0" dirty="0">
                <a:ln>
                  <a:noFill/>
                </a:ln>
                <a:solidFill>
                  <a:srgbClr val="FF0000"/>
                </a:solidFill>
                <a:effectLst/>
                <a:highlight>
                  <a:srgbClr val="FFFF00"/>
                </a:highlight>
                <a:uLnTx/>
                <a:uFillTx/>
                <a:latin typeface="微軟正黑體" panose="020B0604030504040204" pitchFamily="34" charset="-120"/>
                <a:ea typeface="微軟正黑體" panose="020B0604030504040204" pitchFamily="34" charset="-120"/>
                <a:cs typeface="+mn-cs"/>
              </a:rPr>
              <a:t>錄取證明，</a:t>
            </a:r>
            <a:r>
              <a:rPr kumimoji="0" lang="zh-TW" altLang="en-US" sz="2600" b="1" i="0" u="none" strike="noStrike" kern="1200" cap="none" spc="0" normalizeH="0" baseline="0" noProof="0" dirty="0">
                <a:ln>
                  <a:noFill/>
                </a:ln>
                <a:solidFill>
                  <a:srgbClr val="FF0000"/>
                </a:solidFill>
                <a:effectLst/>
                <a:highlight>
                  <a:srgbClr val="FFFF00"/>
                </a:highlight>
                <a:uLnTx/>
                <a:uFillTx/>
                <a:latin typeface="微軟正黑體" panose="020B0604030504040204" pitchFamily="34" charset="-120"/>
                <a:ea typeface="微軟正黑體" panose="020B0604030504040204" pitchFamily="34" charset="-120"/>
                <a:cs typeface="+mn-cs"/>
              </a:rPr>
              <a:t>即視為錄取且報到該校</a:t>
            </a:r>
            <a:r>
              <a:rPr kumimoji="0" lang="en-US" altLang="zh-TW" sz="2600" b="1" i="0" u="none" strike="noStrike" kern="1200" cap="none" spc="0" normalizeH="0" baseline="0" noProof="0" dirty="0">
                <a:ln>
                  <a:noFill/>
                </a:ln>
                <a:solidFill>
                  <a:srgbClr val="FF0000"/>
                </a:solidFill>
                <a:effectLst/>
                <a:highlight>
                  <a:srgbClr val="FFFF00"/>
                </a:highlight>
                <a:uLnTx/>
                <a:uFillTx/>
                <a:latin typeface="微軟正黑體" panose="020B0604030504040204" pitchFamily="34" charset="-120"/>
                <a:ea typeface="微軟正黑體" panose="020B0604030504040204" pitchFamily="34" charset="-120"/>
                <a:cs typeface="+mn-cs"/>
              </a:rPr>
              <a:t>(</a:t>
            </a:r>
            <a:r>
              <a:rPr kumimoji="0" lang="zh-TW" altLang="en-US" sz="2600" b="1" i="0" u="none" strike="noStrike" kern="1200" cap="none" spc="0" normalizeH="0" baseline="0" noProof="0" dirty="0">
                <a:ln>
                  <a:noFill/>
                </a:ln>
                <a:solidFill>
                  <a:srgbClr val="FF0000"/>
                </a:solidFill>
                <a:effectLst/>
                <a:highlight>
                  <a:srgbClr val="FFFF00"/>
                </a:highlight>
                <a:uLnTx/>
                <a:uFillTx/>
                <a:latin typeface="微軟正黑體" panose="020B0604030504040204" pitchFamily="34" charset="-120"/>
                <a:ea typeface="微軟正黑體" panose="020B0604030504040204" pitchFamily="34" charset="-120"/>
                <a:cs typeface="+mn-cs"/>
              </a:rPr>
              <a:t>科</a:t>
            </a:r>
            <a:r>
              <a:rPr kumimoji="0" lang="en-US" altLang="zh-TW" sz="2600" b="1" i="0" u="none" strike="noStrike" kern="1200" cap="none" spc="0" normalizeH="0" baseline="0" noProof="0" dirty="0">
                <a:ln>
                  <a:noFill/>
                </a:ln>
                <a:solidFill>
                  <a:srgbClr val="FF0000"/>
                </a:solidFill>
                <a:effectLst/>
                <a:highlight>
                  <a:srgbClr val="FFFF00"/>
                </a:highligh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600"/>
              </a:spcBef>
              <a:spcAft>
                <a:spcPts val="600"/>
              </a:spcAft>
              <a:buClrTx/>
              <a:buSzTx/>
              <a:buFont typeface="Wingdings" panose="05000000000000000000" pitchFamily="2" charset="2"/>
              <a:buChar char="l"/>
              <a:tabLst/>
              <a:defRPr/>
            </a:pP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第一類優免未錄取或錄取後完成放棄之學生，方能參加第二類優免或</a:t>
            </a:r>
            <a:r>
              <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學年度基北區高級中等學校免試入學。</a:t>
            </a:r>
          </a:p>
        </p:txBody>
      </p:sp>
      <p:sp>
        <p:nvSpPr>
          <p:cNvPr id="5" name="矩形 4">
            <a:extLst>
              <a:ext uri="{FF2B5EF4-FFF2-40B4-BE49-F238E27FC236}">
                <a16:creationId xmlns:a16="http://schemas.microsoft.com/office/drawing/2014/main" id="{4EB7BC1E-AF8B-4F8D-B18B-5C2658E4B852}"/>
              </a:ext>
            </a:extLst>
          </p:cNvPr>
          <p:cNvSpPr/>
          <p:nvPr/>
        </p:nvSpPr>
        <p:spPr>
          <a:xfrm>
            <a:off x="1703512" y="5661248"/>
            <a:ext cx="8172931" cy="523220"/>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第一類優免，</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不進行比序</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，以</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完全免試</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方式辦理。</a:t>
            </a:r>
          </a:p>
        </p:txBody>
      </p:sp>
    </p:spTree>
    <p:extLst>
      <p:ext uri="{BB962C8B-B14F-4D97-AF65-F5344CB8AC3E}">
        <p14:creationId xmlns:p14="http://schemas.microsoft.com/office/powerpoint/2010/main" val="313686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93457"/>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nvPr>
        </p:nvGraphicFramePr>
        <p:xfrm>
          <a:off x="1272032" y="1520952"/>
          <a:ext cx="10058400"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92756" y="6209559"/>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164596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nvPr>
        </p:nvGraphicFramePr>
        <p:xfrm>
          <a:off x="1974127" y="1744621"/>
          <a:ext cx="8782292" cy="4790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206F88FE-81F7-49A0-9412-FE8E2FB33842}"/>
              </a:ext>
            </a:extLst>
          </p:cNvPr>
          <p:cNvSpPr/>
          <p:nvPr/>
        </p:nvSpPr>
        <p:spPr>
          <a:xfrm>
            <a:off x="2989028" y="6035115"/>
            <a:ext cx="1663996"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取得分發序</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1183468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67752" y="174081"/>
            <a:ext cx="10783018" cy="1249277"/>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4" name="資料庫圖表 3"/>
          <p:cNvGraphicFramePr/>
          <p:nvPr>
            <p:extLst/>
          </p:nvPr>
        </p:nvGraphicFramePr>
        <p:xfrm>
          <a:off x="1246996" y="1194119"/>
          <a:ext cx="9613660" cy="4740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742793" y="5804283"/>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2713773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875420" y="1436958"/>
            <a:ext cx="10441160" cy="5019836"/>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志願選擇</a:t>
            </a:r>
            <a:r>
              <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本市國中學生擇定一所高級中等學校報名。</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第二類超額比序</a:t>
            </a:r>
            <a:r>
              <a:rPr kumimoji="1"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依基北區高級中等學校免試入學超額比序方式辦理。</a:t>
            </a:r>
            <a:endPar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168400" marR="0" lvl="0" indent="-542925"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總積分</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：比照</a:t>
            </a: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學年度基北區高級中等學校免試入學超額比序方式</a:t>
            </a:r>
            <a:r>
              <a:rPr kumimoji="0" lang="en-US" altLang="zh-TW"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(108</a:t>
            </a: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方案</a:t>
            </a:r>
            <a:r>
              <a:rPr kumimoji="0" lang="en-US" altLang="zh-TW"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168400" marR="0" lvl="0" indent="-542925"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志願序積分</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皆為</a:t>
            </a:r>
            <a:r>
              <a:rPr kumimoji="0" lang="en-US" altLang="zh-TW"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36</a:t>
            </a: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分</a:t>
            </a:r>
            <a:r>
              <a:rPr kumimoji="0" lang="en-US" altLang="zh-TW"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因單一志願</a:t>
            </a:r>
            <a:r>
              <a:rPr kumimoji="0" lang="en-US" altLang="zh-TW"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p>
          <a:p>
            <a:pPr marL="1168400" marR="0" lvl="0" indent="-542925"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多元學習表現積分</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：佔</a:t>
            </a: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36</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168400" marR="0" lvl="0" indent="-542925"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國中教育會考積分</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：佔</a:t>
            </a: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36</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a:t>
            </a:r>
            <a:endParaRPr kumimoji="0" lang="en-US" altLang="zh-TW"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zh-TW" altLang="en-US" sz="2600" b="1" i="0" u="sng"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單科別學校</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凡經招生學校公告錄取名單、</a:t>
            </a:r>
            <a:r>
              <a:rPr kumimoji="0" lang="zh-TW" altLang="en-US" sz="2600" b="1" i="0" u="sng"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多科別學校</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凡取得招生學校發放之錄取證明，</a:t>
            </a:r>
            <a:r>
              <a:rPr kumimoji="0" lang="zh-TW" altLang="en-US" sz="26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即視為錄取且報到該校</a:t>
            </a:r>
            <a:r>
              <a:rPr kumimoji="0" lang="en-US" altLang="zh-TW" sz="26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26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科</a:t>
            </a:r>
            <a:r>
              <a:rPr kumimoji="0" lang="en-US" altLang="zh-TW" sz="26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 </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90000"/>
              </a:lnSpc>
              <a:spcBef>
                <a:spcPts val="1200"/>
              </a:spcBef>
              <a:spcAft>
                <a:spcPts val="0"/>
              </a:spcAft>
              <a:buClr>
                <a:srgbClr val="1CADE4">
                  <a:lumMod val="75000"/>
                </a:srgbClr>
              </a:buClr>
              <a:buSzPct val="85000"/>
              <a:buFont typeface="Wingdings" panose="05000000000000000000" pitchFamily="2" charset="2"/>
              <a:buChar char="l"/>
              <a:tabLst/>
              <a:defRPr/>
            </a:pPr>
            <a:r>
              <a:rPr kumimoji="0" lang="zh-TW" altLang="en-US" sz="2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分發序相同者撕榜作業方式</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：若現場撕榜時招生名額小於分發序相同者，則以</a:t>
            </a:r>
            <a:r>
              <a:rPr kumimoji="0" lang="zh-TW" altLang="en-US" sz="2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增額</a:t>
            </a: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方式錄取。</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976480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8387A77-DBC9-4EF5-A0C6-FF195D5F8399}"/>
              </a:ext>
            </a:extLst>
          </p:cNvPr>
          <p:cNvSpPr txBox="1">
            <a:spLocks/>
          </p:cNvSpPr>
          <p:nvPr/>
        </p:nvSpPr>
        <p:spPr>
          <a:xfrm>
            <a:off x="1158626" y="1597306"/>
            <a:ext cx="9752030" cy="526069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marR="0" lvl="0" indent="-457200" algn="l" defTabSz="457200" rtl="0" eaLnBrk="1" fontAlgn="auto" latinLnBrk="0" hangingPunct="1">
              <a:lnSpc>
                <a:spcPct val="90000"/>
              </a:lnSpc>
              <a:spcBef>
                <a:spcPts val="1200"/>
              </a:spcBef>
              <a:spcAft>
                <a:spcPts val="0"/>
              </a:spcAft>
              <a:buClr>
                <a:srgbClr val="1CADE4">
                  <a:lumMod val="75000"/>
                </a:srgbClr>
              </a:buClr>
              <a:buSzPct val="85000"/>
              <a:buFont typeface="Wingdings" panose="05000000000000000000" pitchFamily="2" charset="2"/>
              <a:buChar char="l"/>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如欲放棄錄取且報到該校</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者，須於簡章規定時間內填寫</a:t>
            </a:r>
            <a:r>
              <a:rPr kumimoji="0" lang="zh-TW" altLang="en-US" sz="2800" b="0"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「放棄錄取資格聲明書」 </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，方能參加</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學年度基北區高級中等學校免試入學。</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90000"/>
              </a:lnSpc>
              <a:spcBef>
                <a:spcPts val="1200"/>
              </a:spcBef>
              <a:spcAft>
                <a:spcPts val="0"/>
              </a:spcAft>
              <a:buClr>
                <a:srgbClr val="1CADE4">
                  <a:lumMod val="75000"/>
                </a:srgbClr>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分發序相同者撕榜作業方式</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：若現場撕榜時招生名額小於分發序相同者，則以</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增額</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方式錄取。</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90000"/>
              </a:lnSpc>
              <a:spcBef>
                <a:spcPts val="1200"/>
              </a:spcBef>
              <a:spcAft>
                <a:spcPts val="0"/>
              </a:spcAft>
              <a:buClr>
                <a:srgbClr val="1CADE4">
                  <a:lumMod val="75000"/>
                </a:srgbClr>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已完成登記報到後放棄之學生，其名額流用至基北區免試入學。</a:t>
            </a:r>
          </a:p>
        </p:txBody>
      </p:sp>
      <p:sp>
        <p:nvSpPr>
          <p:cNvPr id="4" name="標題 1">
            <a:extLst>
              <a:ext uri="{FF2B5EF4-FFF2-40B4-BE49-F238E27FC236}">
                <a16:creationId xmlns:a16="http://schemas.microsoft.com/office/drawing/2014/main" id="{E44A7635-1850-4C1B-8EF6-626F797A9169}"/>
              </a:ext>
            </a:extLst>
          </p:cNvPr>
          <p:cNvSpPr>
            <a:spLocks noGrp="1"/>
          </p:cNvSpPr>
          <p:nvPr>
            <p:ph type="title"/>
          </p:nvPr>
        </p:nvSpPr>
        <p:spPr>
          <a:xfrm>
            <a:off x="1066800" y="518913"/>
            <a:ext cx="10058400" cy="1078394"/>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113</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第二類優免</a:t>
            </a:r>
            <a:r>
              <a:rPr lang="zh-TW" altLang="en-US" sz="4400" dirty="0">
                <a:latin typeface="微軟正黑體" panose="020B0604030504040204" pitchFamily="34" charset="-120"/>
                <a:ea typeface="微軟正黑體" panose="020B0604030504040204" pitchFamily="34" charset="-120"/>
              </a:rPr>
              <a:t>重要說明</a:t>
            </a:r>
          </a:p>
        </p:txBody>
      </p:sp>
      <p:pic>
        <p:nvPicPr>
          <p:cNvPr id="5" name="圖形 4" descr="集體討論">
            <a:extLst>
              <a:ext uri="{FF2B5EF4-FFF2-40B4-BE49-F238E27FC236}">
                <a16:creationId xmlns:a16="http://schemas.microsoft.com/office/drawing/2014/main" id="{76689BBF-9E3F-4B1C-B9BD-74071A0F0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090" y="5260693"/>
            <a:ext cx="1303420" cy="1303420"/>
          </a:xfrm>
          <a:prstGeom prst="rect">
            <a:avLst/>
          </a:prstGeom>
        </p:spPr>
      </p:pic>
    </p:spTree>
    <p:extLst>
      <p:ext uri="{BB962C8B-B14F-4D97-AF65-F5344CB8AC3E}">
        <p14:creationId xmlns:p14="http://schemas.microsoft.com/office/powerpoint/2010/main" val="3378397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nvPr>
        </p:nvGraphicFramePr>
        <p:xfrm>
          <a:off x="644144"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庫圖表 3">
            <a:extLst>
              <a:ext uri="{FF2B5EF4-FFF2-40B4-BE49-F238E27FC236}">
                <a16:creationId xmlns:a16="http://schemas.microsoft.com/office/drawing/2014/main" id="{D00590A8-A39E-4A27-96AB-C6ADE23A293C}"/>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文字方塊 4">
            <a:extLst>
              <a:ext uri="{FF2B5EF4-FFF2-40B4-BE49-F238E27FC236}">
                <a16:creationId xmlns:a16="http://schemas.microsoft.com/office/drawing/2014/main" id="{891F041F-25E5-431F-B266-D97E424BF0C8}"/>
              </a:ext>
            </a:extLst>
          </p:cNvPr>
          <p:cNvSpPr txBox="1"/>
          <p:nvPr/>
        </p:nvSpPr>
        <p:spPr>
          <a:xfrm>
            <a:off x="2795851" y="5051334"/>
            <a:ext cx="6600298" cy="1631216"/>
          </a:xfrm>
          <a:prstGeom prst="rect">
            <a:avLst/>
          </a:prstGeom>
          <a:solidFill>
            <a:srgbClr val="FFF9F3"/>
          </a:solidFill>
          <a:ln w="19050">
            <a:solidFill>
              <a:srgbClr val="FF6600"/>
            </a:solidFill>
          </a:ln>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a:rPr>
              <a:t>未參與辦理學校：</a:t>
            </a:r>
            <a:br>
              <a:rPr kumimoji="0" lang="en-US" altLang="zh-TW" sz="2400" b="0"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a:rPr>
            </a:br>
            <a:r>
              <a:rPr kumimoji="0" lang="zh-TW" altLang="en-US" sz="2400" b="0"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a:rPr>
              <a:t>大同高中、中山女高、北一女中、成功高中、松山高中、建國中學、</a:t>
            </a:r>
            <a:br>
              <a:rPr kumimoji="0" lang="en-US" altLang="zh-TW" sz="2400" b="0"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a:rPr>
            </a:br>
            <a:r>
              <a:rPr kumimoji="0" lang="zh-TW" altLang="en-US" sz="2400" b="0"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a:rPr>
              <a:t>國立學校（師大附中、政大附中）</a:t>
            </a:r>
            <a:endParaRPr kumimoji="0" lang="zh-TW" altLang="zh-TW" sz="2400" b="0" i="0" u="none" strike="noStrike" kern="1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a:endParaRPr>
          </a:p>
        </p:txBody>
      </p:sp>
      <p:sp>
        <p:nvSpPr>
          <p:cNvPr id="6" name="矩形 5">
            <a:extLst>
              <a:ext uri="{FF2B5EF4-FFF2-40B4-BE49-F238E27FC236}">
                <a16:creationId xmlns:a16="http://schemas.microsoft.com/office/drawing/2014/main" id="{4EB7BC1E-AF8B-4F8D-B18B-5C2658E4B852}"/>
              </a:ext>
            </a:extLst>
          </p:cNvPr>
          <p:cNvSpPr/>
          <p:nvPr/>
        </p:nvSpPr>
        <p:spPr>
          <a:xfrm>
            <a:off x="8076948" y="621490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3953567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 name="矩形 33"/>
          <p:cNvSpPr>
            <a:spLocks noChangeArrowheads="1"/>
          </p:cNvSpPr>
          <p:nvPr/>
        </p:nvSpPr>
        <p:spPr bwMode="auto">
          <a:xfrm>
            <a:off x="9255125" y="1008063"/>
            <a:ext cx="431800" cy="1700212"/>
          </a:xfrm>
          <a:prstGeom prst="rect">
            <a:avLst/>
          </a:prstGeom>
          <a:noFill/>
          <a:ln w="25400" algn="ctr">
            <a:noFill/>
            <a:round/>
            <a:headEnd/>
            <a:tailEnd/>
          </a:ln>
        </p:spPr>
        <p:txBody>
          <a:bodyPr vert="ea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3554" name="文字方塊 26"/>
          <p:cNvSpPr txBox="1">
            <a:spLocks noChangeArrowheads="1"/>
          </p:cNvSpPr>
          <p:nvPr/>
        </p:nvSpPr>
        <p:spPr bwMode="auto">
          <a:xfrm>
            <a:off x="1992958" y="247600"/>
            <a:ext cx="6283326" cy="636862"/>
          </a:xfrm>
          <a:prstGeom prst="rect">
            <a:avLst/>
          </a:prstGeom>
          <a:solidFill>
            <a:srgbClr val="FFC000"/>
          </a:solidFill>
          <a:ln w="25400" algn="ctr">
            <a:solidFill>
              <a:schemeClr val="tx1"/>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適性輔導</a:t>
            </a:r>
          </a:p>
        </p:txBody>
      </p:sp>
      <p:sp>
        <p:nvSpPr>
          <p:cNvPr id="23555" name="文字方塊 27"/>
          <p:cNvSpPr txBox="1">
            <a:spLocks noChangeArrowheads="1"/>
          </p:cNvSpPr>
          <p:nvPr/>
        </p:nvSpPr>
        <p:spPr bwMode="auto">
          <a:xfrm>
            <a:off x="8360159" y="247600"/>
            <a:ext cx="3353174" cy="636862"/>
          </a:xfrm>
          <a:prstGeom prst="rect">
            <a:avLst/>
          </a:prstGeom>
          <a:solidFill>
            <a:srgbClr val="92D050"/>
          </a:solidFill>
          <a:ln w="25400" algn="ctr">
            <a:solidFill>
              <a:schemeClr val="tx1"/>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適性入學</a:t>
            </a:r>
          </a:p>
        </p:txBody>
      </p:sp>
      <p:sp>
        <p:nvSpPr>
          <p:cNvPr id="23556" name="文字方塊 28"/>
          <p:cNvSpPr txBox="1">
            <a:spLocks noChangeArrowheads="1"/>
          </p:cNvSpPr>
          <p:nvPr/>
        </p:nvSpPr>
        <p:spPr bwMode="auto">
          <a:xfrm>
            <a:off x="1992958" y="6225703"/>
            <a:ext cx="9722198" cy="580292"/>
          </a:xfrm>
          <a:prstGeom prst="rect">
            <a:avLst/>
          </a:prstGeom>
          <a:solidFill>
            <a:srgbClr val="FFCCFF"/>
          </a:solidFill>
          <a:ln w="25400" algn="ctr">
            <a:solidFill>
              <a:schemeClr val="tx1"/>
            </a:solidFill>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1" i="0" u="none" strike="noStrike" kern="1200" cap="none" spc="0" normalizeH="0" baseline="0" noProof="0">
                <a:ln>
                  <a:noFill/>
                </a:ln>
                <a:solidFill>
                  <a:srgbClr val="FF0000"/>
                </a:solidFill>
                <a:effectLst/>
                <a:uLnTx/>
                <a:uFillTx/>
                <a:latin typeface="微軟正黑體" pitchFamily="34" charset="-120"/>
                <a:ea typeface="微軟正黑體" pitchFamily="34" charset="-120"/>
                <a:cs typeface="+mn-cs"/>
              </a:rPr>
              <a:t>親師攜手合作    孩子適性揚才</a:t>
            </a:r>
          </a:p>
        </p:txBody>
      </p:sp>
      <p:sp>
        <p:nvSpPr>
          <p:cNvPr id="30" name="矩形 29"/>
          <p:cNvSpPr/>
          <p:nvPr/>
        </p:nvSpPr>
        <p:spPr>
          <a:xfrm>
            <a:off x="1992958" y="1539571"/>
            <a:ext cx="751228" cy="4695257"/>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認識適性輔導重要性</a:t>
            </a:r>
          </a:p>
        </p:txBody>
      </p:sp>
      <p:grpSp>
        <p:nvGrpSpPr>
          <p:cNvPr id="2" name="群組 30"/>
          <p:cNvGrpSpPr>
            <a:grpSpLocks/>
          </p:cNvGrpSpPr>
          <p:nvPr/>
        </p:nvGrpSpPr>
        <p:grpSpPr bwMode="auto">
          <a:xfrm>
            <a:off x="2744186" y="5481177"/>
            <a:ext cx="5530276" cy="753650"/>
            <a:chOff x="1115615" y="4905770"/>
            <a:chExt cx="4608513" cy="638843"/>
          </a:xfrm>
        </p:grpSpPr>
        <p:sp>
          <p:nvSpPr>
            <p:cNvPr id="32" name="矩形 31"/>
            <p:cNvSpPr/>
            <p:nvPr/>
          </p:nvSpPr>
          <p:spPr>
            <a:xfrm>
              <a:off x="1115615" y="4905770"/>
              <a:ext cx="1533132" cy="638843"/>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自我覺察</a:t>
              </a:r>
              <a:endParaRPr kumimoji="0" lang="en-US" altLang="zh-TW"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與探索</a:t>
              </a:r>
            </a:p>
          </p:txBody>
        </p:sp>
        <p:sp>
          <p:nvSpPr>
            <p:cNvPr id="35" name="矩形 34"/>
            <p:cNvSpPr/>
            <p:nvPr/>
          </p:nvSpPr>
          <p:spPr>
            <a:xfrm>
              <a:off x="2653305" y="4905770"/>
              <a:ext cx="1533132" cy="638843"/>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生涯覺察</a:t>
              </a:r>
              <a:endParaRPr kumimoji="0" lang="en-US" altLang="zh-TW"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與試探</a:t>
              </a:r>
            </a:p>
          </p:txBody>
        </p:sp>
        <p:sp>
          <p:nvSpPr>
            <p:cNvPr id="36" name="矩形 35"/>
            <p:cNvSpPr/>
            <p:nvPr/>
          </p:nvSpPr>
          <p:spPr>
            <a:xfrm>
              <a:off x="4186438" y="4905770"/>
              <a:ext cx="1537690" cy="638843"/>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生涯探索</a:t>
              </a:r>
              <a:endParaRPr kumimoji="0" lang="en-US" altLang="zh-TW"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與抉擇</a:t>
              </a:r>
            </a:p>
          </p:txBody>
        </p:sp>
      </p:grpSp>
      <p:sp>
        <p:nvSpPr>
          <p:cNvPr id="37" name="矩形 36"/>
          <p:cNvSpPr/>
          <p:nvPr/>
        </p:nvSpPr>
        <p:spPr>
          <a:xfrm>
            <a:off x="2744186" y="1539571"/>
            <a:ext cx="5532098" cy="3941606"/>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a:ln>
                  <a:noFill/>
                </a:ln>
                <a:solidFill>
                  <a:srgbClr val="FF0000"/>
                </a:solidFill>
                <a:effectLst/>
                <a:uLnTx/>
                <a:uFillTx/>
                <a:latin typeface="微軟正黑體" pitchFamily="34" charset="-120"/>
                <a:ea typeface="微軟正黑體" pitchFamily="34" charset="-120"/>
                <a:cs typeface="+mn-cs"/>
              </a:rPr>
              <a:t>★</a:t>
            </a:r>
            <a:r>
              <a:rPr kumimoji="0" lang="zh-TW" altLang="en-US"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十二年國民基本教育適性輔導作為</a:t>
            </a:r>
            <a:endParaRPr kumimoji="0" lang="en-US" altLang="zh-TW"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800" b="0" i="0" u="none" strike="noStrike" kern="1200" cap="none" spc="0" normalizeH="0" baseline="0" noProof="0">
                <a:ln>
                  <a:noFill/>
                </a:ln>
                <a:solidFill>
                  <a:srgbClr val="FF0000"/>
                </a:solidFill>
                <a:effectLst/>
                <a:uLnTx/>
                <a:uFillTx/>
                <a:latin typeface="微軟正黑體" pitchFamily="34" charset="-120"/>
                <a:ea typeface="微軟正黑體" pitchFamily="34" charset="-120"/>
                <a:cs typeface="+mn-cs"/>
              </a:rPr>
              <a:t>★</a:t>
            </a:r>
            <a:r>
              <a:rPr kumimoji="0" lang="zh-TW" altLang="en-US"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學校教學活動規劃、國中學生生涯輔導紀錄手冊及生涯檔案，適性輔導相關問題，請洽詢各國中教務處及輔導處（室）</a:t>
            </a:r>
            <a:endParaRPr kumimoji="0" lang="en-US" altLang="zh-TW" sz="18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38" name="矩形 37"/>
          <p:cNvSpPr/>
          <p:nvPr/>
        </p:nvSpPr>
        <p:spPr>
          <a:xfrm>
            <a:off x="2853588" y="2915484"/>
            <a:ext cx="5284120" cy="2487227"/>
          </a:xfrm>
          <a:prstGeom prst="rect">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r>
              <a:rPr kumimoji="0" lang="zh-TW" altLang="en-US" sz="18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內涵</a:t>
            </a:r>
            <a:r>
              <a:rPr kumimoji="0" lang="en-US" altLang="zh-TW" sz="18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0563C1"/>
                </a:solidFill>
                <a:effectLst/>
                <a:uLnTx/>
                <a:uFillTx/>
                <a:latin typeface="微軟正黑體" pitchFamily="34" charset="-120"/>
                <a:ea typeface="微軟正黑體" pitchFamily="34" charset="-120"/>
                <a:cs typeface="+mn-cs"/>
              </a:rPr>
              <a:t>多元探索</a:t>
            </a: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：校內外適性輔導教學活動及家</a:t>
            </a:r>
            <a:endPar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庭活動</a:t>
            </a:r>
            <a:endPar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0563C1"/>
                </a:solidFill>
                <a:effectLst/>
                <a:uLnTx/>
                <a:uFillTx/>
                <a:latin typeface="微軟正黑體" pitchFamily="34" charset="-120"/>
                <a:ea typeface="微軟正黑體" pitchFamily="34" charset="-120"/>
                <a:cs typeface="+mn-cs"/>
              </a:rPr>
              <a:t>生涯紀錄</a:t>
            </a: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：生涯輔導紀錄手冊、生涯檔案</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0563C1"/>
                </a:solidFill>
                <a:effectLst/>
                <a:uLnTx/>
                <a:uFillTx/>
                <a:latin typeface="微軟正黑體" pitchFamily="34" charset="-120"/>
                <a:ea typeface="微軟正黑體" pitchFamily="34" charset="-120"/>
                <a:cs typeface="+mn-cs"/>
              </a:rPr>
              <a:t>輔導資源</a:t>
            </a: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：各縣市輔諮中心、學校（教師</a:t>
            </a:r>
            <a:endPar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諮詢輔導、心理測驗結果等）、</a:t>
            </a:r>
            <a:endPar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高中職校及技專校院參訪介紹、</a:t>
            </a:r>
            <a:endPar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                    </a:t>
            </a:r>
            <a:r>
              <a:rPr kumimoji="0" lang="zh-TW" altLang="en-US"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產業資訊</a:t>
            </a:r>
            <a:endParaRPr kumimoji="0" lang="en-US" altLang="zh-TW" sz="18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p:txBody>
      </p:sp>
      <p:grpSp>
        <p:nvGrpSpPr>
          <p:cNvPr id="3" name="群組 1"/>
          <p:cNvGrpSpPr>
            <a:grpSpLocks/>
          </p:cNvGrpSpPr>
          <p:nvPr/>
        </p:nvGrpSpPr>
        <p:grpSpPr bwMode="auto">
          <a:xfrm>
            <a:off x="1992958" y="878987"/>
            <a:ext cx="6283326" cy="660584"/>
            <a:chOff x="373794" y="1440663"/>
            <a:chExt cx="5278326" cy="576065"/>
          </a:xfrm>
        </p:grpSpPr>
        <p:sp>
          <p:nvSpPr>
            <p:cNvPr id="23577" name="五邊形 38"/>
            <p:cNvSpPr>
              <a:spLocks noChangeArrowheads="1"/>
            </p:cNvSpPr>
            <p:nvPr/>
          </p:nvSpPr>
          <p:spPr bwMode="auto">
            <a:xfrm>
              <a:off x="373794" y="1440663"/>
              <a:ext cx="936107" cy="576063"/>
            </a:xfrm>
            <a:prstGeom prst="homePlate">
              <a:avLst>
                <a:gd name="adj" fmla="val 49999"/>
              </a:avLst>
            </a:prstGeom>
            <a:solidFill>
              <a:srgbClr val="FFFFCC"/>
            </a:solidFill>
            <a:ln w="25400" algn="ctr">
              <a:solidFill>
                <a:schemeClr val="tx1"/>
              </a:solidFill>
              <a:round/>
              <a:headEnd/>
              <a:tailEnd/>
            </a:ln>
          </p:spPr>
          <p:txBody>
            <a:bodyPr anchor="ctr"/>
            <a:lstStyle/>
            <a:p>
              <a:pPr marL="633413" marR="0" lvl="0" indent="-633413"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國中</a:t>
              </a:r>
              <a:endParaRPr kumimoji="0" lang="en-US" altLang="zh-TW"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a:p>
              <a:pPr marL="633413" marR="0" lvl="0" indent="-633413"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入學</a:t>
              </a:r>
            </a:p>
          </p:txBody>
        </p:sp>
        <p:sp>
          <p:nvSpPr>
            <p:cNvPr id="40" name="＞形箭號 39"/>
            <p:cNvSpPr/>
            <p:nvPr/>
          </p:nvSpPr>
          <p:spPr>
            <a:xfrm>
              <a:off x="1021714" y="1440663"/>
              <a:ext cx="1736977" cy="576065"/>
            </a:xfrm>
            <a:prstGeom prst="chevron">
              <a:avLst/>
            </a:prstGeom>
            <a:solidFill>
              <a:schemeClr val="accent6">
                <a:lumMod val="20000"/>
                <a:lumOff val="80000"/>
              </a:schemeClr>
            </a:solidFill>
            <a:ln w="254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七年級</a:t>
              </a:r>
            </a:p>
          </p:txBody>
        </p:sp>
        <p:sp>
          <p:nvSpPr>
            <p:cNvPr id="41" name="＞形箭號 40"/>
            <p:cNvSpPr/>
            <p:nvPr/>
          </p:nvSpPr>
          <p:spPr>
            <a:xfrm>
              <a:off x="2394140" y="1440663"/>
              <a:ext cx="1796714" cy="576065"/>
            </a:xfrm>
            <a:prstGeom prst="chevron">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八年級</a:t>
              </a:r>
            </a:p>
          </p:txBody>
        </p:sp>
        <p:sp>
          <p:nvSpPr>
            <p:cNvPr id="42" name="＞形箭號 41"/>
            <p:cNvSpPr/>
            <p:nvPr/>
          </p:nvSpPr>
          <p:spPr>
            <a:xfrm>
              <a:off x="3902890" y="1440663"/>
              <a:ext cx="1749230" cy="576065"/>
            </a:xfrm>
            <a:prstGeom prst="chevron">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九年級</a:t>
              </a:r>
            </a:p>
          </p:txBody>
        </p:sp>
      </p:grpSp>
      <p:sp>
        <p:nvSpPr>
          <p:cNvPr id="23562" name="矩形 42"/>
          <p:cNvSpPr>
            <a:spLocks noChangeArrowheads="1"/>
          </p:cNvSpPr>
          <p:nvPr/>
        </p:nvSpPr>
        <p:spPr bwMode="auto">
          <a:xfrm>
            <a:off x="8370587" y="891620"/>
            <a:ext cx="1057170" cy="5334083"/>
          </a:xfrm>
          <a:prstGeom prst="rect">
            <a:avLst/>
          </a:prstGeom>
          <a:solidFill>
            <a:srgbClr val="FFFFCC"/>
          </a:solidFill>
          <a:ln w="25400" algn="ctr">
            <a:solidFill>
              <a:schemeClr val="tx1"/>
            </a:solidFill>
            <a:round/>
            <a:headEnd/>
            <a:tailEnd/>
          </a:ln>
        </p:spPr>
        <p:txBody>
          <a:bodyPr vert="eaVert"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親師生共同完成「</a:t>
            </a:r>
            <a:r>
              <a:rPr kumimoji="0" lang="zh-TW" altLang="en-US"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國中學生生涯輔導紀錄手冊」</a:t>
            </a:r>
            <a:endParaRPr kumimoji="0" lang="en-US" altLang="zh-TW" sz="2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p:txBody>
      </p:sp>
      <p:sp>
        <p:nvSpPr>
          <p:cNvPr id="23564" name="矩形 44"/>
          <p:cNvSpPr>
            <a:spLocks noChangeArrowheads="1"/>
          </p:cNvSpPr>
          <p:nvPr/>
        </p:nvSpPr>
        <p:spPr bwMode="auto">
          <a:xfrm>
            <a:off x="9422652" y="885372"/>
            <a:ext cx="1161484" cy="5346577"/>
          </a:xfrm>
          <a:prstGeom prst="rect">
            <a:avLst/>
          </a:prstGeom>
          <a:solidFill>
            <a:srgbClr val="CCFFCC"/>
          </a:solidFill>
          <a:ln w="25400" algn="ctr">
            <a:solidFill>
              <a:schemeClr val="tx1"/>
            </a:solidFill>
            <a:round/>
            <a:headEnd/>
            <a:tailEnd/>
          </a:ln>
        </p:spPr>
        <p:txBody>
          <a:bodyPr vert="eaVert" lIns="288000" tIns="10800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認識你所在就學區免試入學（含比序項目）及</a:t>
            </a:r>
            <a:endParaRPr kumimoji="0" lang="en-US" altLang="zh-TW"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p:txBody>
      </p:sp>
      <p:sp>
        <p:nvSpPr>
          <p:cNvPr id="23565" name="矩形 45"/>
          <p:cNvSpPr>
            <a:spLocks noChangeArrowheads="1"/>
          </p:cNvSpPr>
          <p:nvPr/>
        </p:nvSpPr>
        <p:spPr bwMode="auto">
          <a:xfrm>
            <a:off x="10597092" y="878987"/>
            <a:ext cx="1116241" cy="5350367"/>
          </a:xfrm>
          <a:prstGeom prst="rect">
            <a:avLst/>
          </a:prstGeom>
          <a:solidFill>
            <a:srgbClr val="CCFF99"/>
          </a:solidFill>
          <a:ln w="25400" algn="ctr">
            <a:solidFill>
              <a:schemeClr val="tx1"/>
            </a:solidFill>
            <a:round/>
            <a:headEnd/>
            <a:tailEnd/>
          </a:ln>
        </p:spPr>
        <p:txBody>
          <a:bodyPr vert="eaVert"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3567" name="矩形 47"/>
          <p:cNvSpPr>
            <a:spLocks noChangeArrowheads="1"/>
          </p:cNvSpPr>
          <p:nvPr/>
        </p:nvSpPr>
        <p:spPr bwMode="auto">
          <a:xfrm>
            <a:off x="8694422" y="906268"/>
            <a:ext cx="625416" cy="3604014"/>
          </a:xfrm>
          <a:prstGeom prst="rect">
            <a:avLst/>
          </a:prstGeom>
          <a:noFill/>
          <a:ln w="25400" algn="ctr">
            <a:noFill/>
            <a:round/>
            <a:headEnd/>
            <a:tailEnd/>
          </a:ln>
        </p:spPr>
        <p:txBody>
          <a:bodyPr vert="eaVert"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生涯發展規劃書</a:t>
            </a:r>
            <a:endParaRPr kumimoji="0" lang="en-US" altLang="zh-TW"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p:txBody>
      </p:sp>
      <p:sp>
        <p:nvSpPr>
          <p:cNvPr id="23574" name="矩形 53"/>
          <p:cNvSpPr>
            <a:spLocks noChangeArrowheads="1"/>
          </p:cNvSpPr>
          <p:nvPr/>
        </p:nvSpPr>
        <p:spPr bwMode="auto">
          <a:xfrm>
            <a:off x="11007689" y="774973"/>
            <a:ext cx="495956" cy="5113139"/>
          </a:xfrm>
          <a:prstGeom prst="rect">
            <a:avLst/>
          </a:prstGeom>
          <a:noFill/>
          <a:ln w="25400" algn="ctr">
            <a:noFill/>
            <a:round/>
            <a:headEnd/>
            <a:tailEnd/>
          </a:ln>
        </p:spPr>
        <p:txBody>
          <a:bodyPr vert="ea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endParaRPr>
          </a:p>
        </p:txBody>
      </p:sp>
      <p:sp>
        <p:nvSpPr>
          <p:cNvPr id="23575" name="矩形 55"/>
          <p:cNvSpPr>
            <a:spLocks noChangeArrowheads="1"/>
          </p:cNvSpPr>
          <p:nvPr/>
        </p:nvSpPr>
        <p:spPr bwMode="auto">
          <a:xfrm>
            <a:off x="10344150" y="1176339"/>
            <a:ext cx="431800" cy="3527425"/>
          </a:xfrm>
          <a:prstGeom prst="rect">
            <a:avLst/>
          </a:prstGeom>
          <a:noFill/>
          <a:ln w="25400" algn="ctr">
            <a:noFill/>
            <a:round/>
            <a:headEnd/>
            <a:tailEnd/>
          </a:ln>
        </p:spPr>
        <p:txBody>
          <a:bodyPr vert="ea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a:ln>
                <a:noFill/>
              </a:ln>
              <a:solidFill>
                <a:prstClr val="black"/>
              </a:solidFill>
              <a:effectLst/>
              <a:uLnTx/>
              <a:uFillTx/>
              <a:latin typeface="標楷體" pitchFamily="65" charset="-120"/>
              <a:ea typeface="標楷體" pitchFamily="65" charset="-120"/>
              <a:cs typeface="+mn-cs"/>
            </a:endParaRPr>
          </a:p>
        </p:txBody>
      </p:sp>
      <p:sp>
        <p:nvSpPr>
          <p:cNvPr id="23576" name="矩形 56"/>
          <p:cNvSpPr>
            <a:spLocks noChangeArrowheads="1"/>
          </p:cNvSpPr>
          <p:nvPr/>
        </p:nvSpPr>
        <p:spPr bwMode="auto">
          <a:xfrm>
            <a:off x="10967560" y="949877"/>
            <a:ext cx="431800" cy="5295900"/>
          </a:xfrm>
          <a:prstGeom prst="rect">
            <a:avLst/>
          </a:prstGeom>
          <a:noFill/>
          <a:ln w="25400" algn="ctr">
            <a:noFill/>
            <a:round/>
            <a:headEnd/>
            <a:tailEnd/>
          </a:ln>
        </p:spPr>
        <p:txBody>
          <a:bodyPr vert="eaVert"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教育部或各縣市志願選填試探系統</a:t>
            </a:r>
          </a:p>
        </p:txBody>
      </p:sp>
      <p:pic>
        <p:nvPicPr>
          <p:cNvPr id="43" name="Picture 7"/>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109833" y="3949916"/>
            <a:ext cx="1856015" cy="2501370"/>
          </a:xfrm>
        </p:spPr>
      </p:pic>
      <p:sp>
        <p:nvSpPr>
          <p:cNvPr id="45" name="矩形 44"/>
          <p:cNvSpPr/>
          <p:nvPr/>
        </p:nvSpPr>
        <p:spPr>
          <a:xfrm>
            <a:off x="307848" y="144006"/>
            <a:ext cx="1441166" cy="3785652"/>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適性輔導</a:t>
            </a:r>
            <a:endParaRPr kumimoji="0" lang="en-US" altLang="zh-TW"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適性揚才</a:t>
            </a:r>
            <a:endParaRPr kumimoji="0" lang="zh-TW" altLang="en-US" sz="4800" b="1" i="0" u="none" strike="noStrike" kern="1200" cap="none" spc="0" normalizeH="0" baseline="0" noProof="0" dirty="0">
              <a:ln w="22225">
                <a:solidFill>
                  <a:srgbClr val="ED7D31"/>
                </a:solidFill>
                <a:prstDash val="solid"/>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4" name="箭號: 向下 3">
            <a:extLst>
              <a:ext uri="{FF2B5EF4-FFF2-40B4-BE49-F238E27FC236}">
                <a16:creationId xmlns:a16="http://schemas.microsoft.com/office/drawing/2014/main" id="{18F5D3CB-4320-4C97-BA42-DEFC9E9E2419}"/>
              </a:ext>
            </a:extLst>
          </p:cNvPr>
          <p:cNvSpPr/>
          <p:nvPr/>
        </p:nvSpPr>
        <p:spPr>
          <a:xfrm>
            <a:off x="832769" y="1783828"/>
            <a:ext cx="455392" cy="50662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9FDBF22C-BC87-4544-BE4B-8446213DEB57}"/>
              </a:ext>
            </a:extLst>
          </p:cNvPr>
          <p:cNvSpPr txBox="1"/>
          <p:nvPr/>
        </p:nvSpPr>
        <p:spPr>
          <a:xfrm>
            <a:off x="9933491" y="933206"/>
            <a:ext cx="492443" cy="206113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特色招生</a:t>
            </a:r>
          </a:p>
        </p:txBody>
      </p:sp>
      <p:sp>
        <p:nvSpPr>
          <p:cNvPr id="31" name="投影片編號版面配置區 4">
            <a:extLst>
              <a:ext uri="{FF2B5EF4-FFF2-40B4-BE49-F238E27FC236}">
                <a16:creationId xmlns:a16="http://schemas.microsoft.com/office/drawing/2014/main" id="{30262302-B269-4C04-B770-CF8330572441}"/>
              </a:ext>
            </a:extLst>
          </p:cNvPr>
          <p:cNvSpPr>
            <a:spLocks noGrp="1"/>
          </p:cNvSpPr>
          <p:nvPr>
            <p:ph type="sldNum" sz="quarter" idx="12"/>
          </p:nvPr>
        </p:nvSpPr>
        <p:spPr>
          <a:xfrm>
            <a:off x="9343768" y="636132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TW" altLang="en-US" sz="16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3869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nvPr>
        </p:nvGraphicFramePr>
        <p:xfrm>
          <a:off x="968248"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1860920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nvPr>
        </p:nvGraphicFramePr>
        <p:xfrm>
          <a:off x="1058274" y="1413600"/>
          <a:ext cx="9601375" cy="5252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47323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058274" y="322586"/>
            <a:ext cx="10574284" cy="1124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48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臺北市</a:t>
            </a:r>
            <a:r>
              <a:rPr kumimoji="0" lang="en-US" altLang="zh-TW" sz="48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113</a:t>
            </a:r>
            <a:r>
              <a:rPr kumimoji="0" lang="zh-TW" altLang="en-US" sz="48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學年度</a:t>
            </a:r>
            <a:r>
              <a:rPr kumimoji="0" lang="zh-TW" altLang="en-US" sz="4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j-cs"/>
              </a:rPr>
              <a:t>第二類優免</a:t>
            </a:r>
            <a:r>
              <a:rPr kumimoji="0" lang="zh-TW" altLang="en-US" sz="48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辦理流程</a:t>
            </a:r>
          </a:p>
        </p:txBody>
      </p:sp>
      <p:graphicFrame>
        <p:nvGraphicFramePr>
          <p:cNvPr id="4" name="資料庫圖表 3">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645008243"/>
              </p:ext>
            </p:extLst>
          </p:nvPr>
        </p:nvGraphicFramePr>
        <p:xfrm>
          <a:off x="1331090" y="1291560"/>
          <a:ext cx="10301468" cy="47924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橢圓 4"/>
          <p:cNvSpPr/>
          <p:nvPr/>
        </p:nvSpPr>
        <p:spPr>
          <a:xfrm>
            <a:off x="1785692" y="1446835"/>
            <a:ext cx="1665961" cy="1665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單科別學校</a:t>
            </a:r>
            <a:endParaRPr kumimoji="0" lang="zh-TW" altLang="en-US" sz="26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 name="矩形 5">
            <a:extLst>
              <a:ext uri="{FF2B5EF4-FFF2-40B4-BE49-F238E27FC236}">
                <a16:creationId xmlns:a16="http://schemas.microsoft.com/office/drawing/2014/main" id="{4EB7BC1E-AF8B-4F8D-B18B-5C2658E4B852}"/>
              </a:ext>
            </a:extLst>
          </p:cNvPr>
          <p:cNvSpPr/>
          <p:nvPr/>
        </p:nvSpPr>
        <p:spPr>
          <a:xfrm>
            <a:off x="2618673" y="6265947"/>
            <a:ext cx="2608420"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公告錄取視同報到</a:t>
            </a:r>
          </a:p>
        </p:txBody>
      </p:sp>
      <p:sp>
        <p:nvSpPr>
          <p:cNvPr id="7" name="矩形 6">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3199047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618673" y="6265947"/>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
        <p:nvSpPr>
          <p:cNvPr id="4" name="橢圓 3"/>
          <p:cNvSpPr/>
          <p:nvPr/>
        </p:nvSpPr>
        <p:spPr>
          <a:xfrm>
            <a:off x="1785692" y="1446835"/>
            <a:ext cx="1665961" cy="166596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多科別學校</a:t>
            </a:r>
            <a:endParaRPr kumimoji="0" lang="zh-TW" altLang="en-US" sz="2600" b="1" i="0" u="none" strike="noStrike" kern="1200" cap="none" spc="0" normalizeH="0" baseline="0" noProof="0" dirty="0">
              <a:ln>
                <a:noFill/>
              </a:ln>
              <a:solidFill>
                <a:prstClr val="white"/>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069394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221585"/>
            <a:ext cx="10058400" cy="968387"/>
          </a:xfrm>
        </p:spPr>
        <p:txBody>
          <a:bodyPr>
            <a:normAutofit/>
          </a:bodyPr>
          <a:lstStyle/>
          <a:p>
            <a:pPr algn="ctr"/>
            <a:r>
              <a:rPr lang="zh-TW" altLang="en-US" dirty="0"/>
              <a:t>學習區完全免試入學概念說明</a:t>
            </a:r>
          </a:p>
        </p:txBody>
      </p:sp>
      <p:sp>
        <p:nvSpPr>
          <p:cNvPr id="3" name="橢圓 2"/>
          <p:cNvSpPr/>
          <p:nvPr/>
        </p:nvSpPr>
        <p:spPr>
          <a:xfrm>
            <a:off x="1659178" y="1615859"/>
            <a:ext cx="9594937" cy="4954043"/>
          </a:xfrm>
          <a:prstGeom prst="ellipse">
            <a:avLst/>
          </a:prstGeom>
          <a:no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5" name="橢圓 4"/>
          <p:cNvSpPr/>
          <p:nvPr/>
        </p:nvSpPr>
        <p:spPr>
          <a:xfrm>
            <a:off x="3872632" y="2194143"/>
            <a:ext cx="4895588" cy="2227545"/>
          </a:xfrm>
          <a:prstGeom prst="ellipse">
            <a:avLst/>
          </a:prstGeom>
          <a:solidFill>
            <a:schemeClr val="accent4">
              <a:lumMod val="20000"/>
              <a:lumOff val="80000"/>
            </a:schemeClr>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6" name="橢圓 5"/>
          <p:cNvSpPr/>
          <p:nvPr/>
        </p:nvSpPr>
        <p:spPr>
          <a:xfrm>
            <a:off x="6456647" y="2704577"/>
            <a:ext cx="2175352" cy="1010432"/>
          </a:xfrm>
          <a:prstGeom prst="ellipse">
            <a:avLst/>
          </a:prstGeom>
          <a:solidFill>
            <a:srgbClr val="FFCCFF"/>
          </a:solidFill>
          <a:ln w="3175">
            <a:solidFill>
              <a:srgbClr val="FF66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7" name="橢圓 6"/>
          <p:cNvSpPr/>
          <p:nvPr/>
        </p:nvSpPr>
        <p:spPr>
          <a:xfrm>
            <a:off x="4076964" y="2704577"/>
            <a:ext cx="2175352" cy="1010432"/>
          </a:xfrm>
          <a:prstGeom prst="ellipse">
            <a:avLst/>
          </a:prstGeom>
          <a:solidFill>
            <a:srgbClr val="FFCC99"/>
          </a:solidFill>
          <a:ln w="31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8" name="橢圓 7"/>
          <p:cNvSpPr/>
          <p:nvPr/>
        </p:nvSpPr>
        <p:spPr>
          <a:xfrm>
            <a:off x="3252593"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9" name="橢圓 8"/>
          <p:cNvSpPr/>
          <p:nvPr/>
        </p:nvSpPr>
        <p:spPr>
          <a:xfrm>
            <a:off x="4823481"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0" name="橢圓 9"/>
          <p:cNvSpPr/>
          <p:nvPr/>
        </p:nvSpPr>
        <p:spPr>
          <a:xfrm>
            <a:off x="6430507"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1" name="橢圓 10"/>
          <p:cNvSpPr/>
          <p:nvPr/>
        </p:nvSpPr>
        <p:spPr>
          <a:xfrm>
            <a:off x="8037773"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2" name="文字方塊 11"/>
          <p:cNvSpPr txBox="1"/>
          <p:nvPr/>
        </p:nvSpPr>
        <p:spPr>
          <a:xfrm>
            <a:off x="5024765" y="1154194"/>
            <a:ext cx="2455102" cy="92333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從</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學校試點</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開始</a:t>
            </a: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完全免試學習區</a:t>
            </a: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完全免試、就近入學</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 name="文字方塊 12"/>
          <p:cNvSpPr txBox="1"/>
          <p:nvPr/>
        </p:nvSpPr>
        <p:spPr>
          <a:xfrm>
            <a:off x="5762652" y="2318313"/>
            <a:ext cx="128789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3E8853">
                    <a:lumMod val="75000"/>
                  </a:srgbClr>
                </a:solidFill>
                <a:effectLst/>
                <a:uLnTx/>
                <a:uFillTx/>
                <a:latin typeface="Trebuchet MS" panose="020B0603020202020204"/>
                <a:ea typeface="微軟正黑體" panose="020B0604030504040204" pitchFamily="34" charset="-120"/>
                <a:cs typeface="+mn-cs"/>
              </a:rPr>
              <a:t>多元適性</a:t>
            </a:r>
          </a:p>
        </p:txBody>
      </p:sp>
      <p:sp>
        <p:nvSpPr>
          <p:cNvPr id="14" name="文字方塊 13"/>
          <p:cNvSpPr txBox="1"/>
          <p:nvPr/>
        </p:nvSpPr>
        <p:spPr>
          <a:xfrm>
            <a:off x="4377067" y="3010133"/>
            <a:ext cx="157514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高級中等學校</a:t>
            </a:r>
          </a:p>
        </p:txBody>
      </p:sp>
      <p:sp>
        <p:nvSpPr>
          <p:cNvPr id="15" name="文字方塊 14"/>
          <p:cNvSpPr txBox="1"/>
          <p:nvPr/>
        </p:nvSpPr>
        <p:spPr>
          <a:xfrm>
            <a:off x="6883011" y="3010133"/>
            <a:ext cx="157514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高級中等學校</a:t>
            </a:r>
          </a:p>
        </p:txBody>
      </p:sp>
      <p:sp>
        <p:nvSpPr>
          <p:cNvPr id="16" name="文字方塊 15"/>
          <p:cNvSpPr txBox="1"/>
          <p:nvPr/>
        </p:nvSpPr>
        <p:spPr>
          <a:xfrm>
            <a:off x="3575489" y="5066604"/>
            <a:ext cx="7875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國中</a:t>
            </a:r>
          </a:p>
        </p:txBody>
      </p:sp>
      <p:sp>
        <p:nvSpPr>
          <p:cNvPr id="17" name="文字方塊 16"/>
          <p:cNvSpPr txBox="1"/>
          <p:nvPr/>
        </p:nvSpPr>
        <p:spPr>
          <a:xfrm>
            <a:off x="5164640" y="5066604"/>
            <a:ext cx="7875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國中</a:t>
            </a:r>
          </a:p>
        </p:txBody>
      </p:sp>
      <p:sp>
        <p:nvSpPr>
          <p:cNvPr id="18" name="文字方塊 17"/>
          <p:cNvSpPr txBox="1"/>
          <p:nvPr/>
        </p:nvSpPr>
        <p:spPr>
          <a:xfrm>
            <a:off x="6756750" y="5106692"/>
            <a:ext cx="7875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國中</a:t>
            </a:r>
          </a:p>
        </p:txBody>
      </p:sp>
      <p:sp>
        <p:nvSpPr>
          <p:cNvPr id="19" name="文字方塊 18"/>
          <p:cNvSpPr txBox="1"/>
          <p:nvPr/>
        </p:nvSpPr>
        <p:spPr>
          <a:xfrm>
            <a:off x="8374433" y="5106692"/>
            <a:ext cx="7875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國中</a:t>
            </a:r>
          </a:p>
        </p:txBody>
      </p:sp>
      <p:sp>
        <p:nvSpPr>
          <p:cNvPr id="20" name="文字方塊 19"/>
          <p:cNvSpPr txBox="1"/>
          <p:nvPr/>
        </p:nvSpPr>
        <p:spPr>
          <a:xfrm>
            <a:off x="5024765" y="5971164"/>
            <a:ext cx="310253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070C0"/>
                </a:solidFill>
                <a:effectLst/>
                <a:uLnTx/>
                <a:uFillTx/>
                <a:latin typeface="Trebuchet MS" panose="020B0603020202020204"/>
                <a:ea typeface="微軟正黑體" panose="020B0604030504040204" pitchFamily="34" charset="-120"/>
                <a:cs typeface="+mn-cs"/>
              </a:rPr>
              <a:t>國中學生適性學習與發展</a:t>
            </a:r>
          </a:p>
        </p:txBody>
      </p:sp>
      <p:sp>
        <p:nvSpPr>
          <p:cNvPr id="21" name="文字方塊 20"/>
          <p:cNvSpPr txBox="1"/>
          <p:nvPr/>
        </p:nvSpPr>
        <p:spPr>
          <a:xfrm>
            <a:off x="2755786" y="3174105"/>
            <a:ext cx="738664" cy="1410422"/>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6600"/>
                </a:solidFill>
                <a:effectLst/>
                <a:uLnTx/>
                <a:uFillTx/>
                <a:latin typeface="微軟正黑體" panose="020B0604030504040204" pitchFamily="34" charset="-120"/>
                <a:ea typeface="微軟正黑體" panose="020B0604030504040204" pitchFamily="34" charset="-120"/>
                <a:cs typeface="+mn-cs"/>
              </a:rPr>
              <a:t>國高中聯盟</a:t>
            </a:r>
            <a:endParaRPr kumimoji="0" lang="en-US" altLang="zh-TW" sz="1800" b="0" i="0" u="none" strike="noStrike" kern="1200" cap="none" spc="0" normalizeH="0" baseline="0" noProof="0" dirty="0">
              <a:ln>
                <a:noFill/>
              </a:ln>
              <a:solidFill>
                <a:srgbClr val="FF66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6600"/>
                </a:solidFill>
                <a:effectLst/>
                <a:uLnTx/>
                <a:uFillTx/>
                <a:latin typeface="微軟正黑體" panose="020B0604030504040204" pitchFamily="34" charset="-120"/>
                <a:ea typeface="微軟正黑體" panose="020B0604030504040204" pitchFamily="34" charset="-120"/>
                <a:cs typeface="+mn-cs"/>
              </a:rPr>
              <a:t>六年一貫</a:t>
            </a:r>
          </a:p>
        </p:txBody>
      </p:sp>
      <p:sp>
        <p:nvSpPr>
          <p:cNvPr id="22" name="文字方塊 21"/>
          <p:cNvSpPr txBox="1"/>
          <p:nvPr/>
        </p:nvSpPr>
        <p:spPr>
          <a:xfrm>
            <a:off x="9277850" y="3174105"/>
            <a:ext cx="738664" cy="1410422"/>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00FF"/>
                </a:solidFill>
                <a:effectLst/>
                <a:uLnTx/>
                <a:uFillTx/>
                <a:latin typeface="微軟正黑體" panose="020B0604030504040204" pitchFamily="34" charset="-120"/>
                <a:ea typeface="微軟正黑體" panose="020B0604030504040204" pitchFamily="34" charset="-120"/>
                <a:cs typeface="+mn-cs"/>
              </a:rPr>
              <a:t>國高職聯盟</a:t>
            </a:r>
            <a:endParaRPr kumimoji="0" lang="en-US" altLang="zh-TW" sz="1800" b="0" i="0" u="none" strike="noStrike" kern="1200" cap="none" spc="0" normalizeH="0" baseline="0" noProof="0" dirty="0">
              <a:ln>
                <a:noFill/>
              </a:ln>
              <a:solidFill>
                <a:srgbClr val="FF00FF"/>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00FF"/>
                </a:solidFill>
                <a:effectLst/>
                <a:uLnTx/>
                <a:uFillTx/>
                <a:latin typeface="微軟正黑體" panose="020B0604030504040204" pitchFamily="34" charset="-120"/>
                <a:ea typeface="微軟正黑體" panose="020B0604030504040204" pitchFamily="34" charset="-120"/>
                <a:cs typeface="+mn-cs"/>
              </a:rPr>
              <a:t>六年一貫</a:t>
            </a:r>
          </a:p>
        </p:txBody>
      </p:sp>
      <p:cxnSp>
        <p:nvCxnSpPr>
          <p:cNvPr id="24" name="直線接點 23"/>
          <p:cNvCxnSpPr/>
          <p:nvPr/>
        </p:nvCxnSpPr>
        <p:spPr>
          <a:xfrm flipH="1">
            <a:off x="4240520" y="3731509"/>
            <a:ext cx="1066310" cy="92700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5317042" y="3704015"/>
            <a:ext cx="335361" cy="89405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a:endCxn id="10" idx="0"/>
          </p:cNvCxnSpPr>
          <p:nvPr/>
        </p:nvCxnSpPr>
        <p:spPr>
          <a:xfrm>
            <a:off x="5317042" y="3692557"/>
            <a:ext cx="1733504" cy="92328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5372492" y="3715009"/>
            <a:ext cx="3060058" cy="9321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H="1">
            <a:off x="4280338" y="3731509"/>
            <a:ext cx="3263495" cy="90964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5685012" y="3745242"/>
            <a:ext cx="1869034" cy="886791"/>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a:endCxn id="10" idx="0"/>
          </p:cNvCxnSpPr>
          <p:nvPr/>
        </p:nvCxnSpPr>
        <p:spPr>
          <a:xfrm flipH="1">
            <a:off x="7050546" y="3731199"/>
            <a:ext cx="502893" cy="88464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7539134" y="3745242"/>
            <a:ext cx="906877" cy="893053"/>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382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9952" y="0"/>
            <a:ext cx="10058400" cy="1043543"/>
          </a:xfrm>
        </p:spPr>
        <p:txBody>
          <a:bodyPr>
            <a:normAutofit/>
          </a:bodyPr>
          <a:lstStyle/>
          <a:p>
            <a:pPr algn="ctr"/>
            <a:r>
              <a:rPr lang="zh-TW" altLang="en-US" dirty="0">
                <a:latin typeface="+mj-ea"/>
              </a:rPr>
              <a:t>臺北市</a:t>
            </a:r>
            <a:r>
              <a:rPr lang="en-US" altLang="zh-TW" dirty="0">
                <a:latin typeface="+mj-ea"/>
              </a:rPr>
              <a:t>113</a:t>
            </a:r>
            <a:r>
              <a:rPr lang="zh-TW" altLang="en-US" dirty="0">
                <a:latin typeface="+mj-ea"/>
              </a:rPr>
              <a:t>學年度完全免試入學</a:t>
            </a:r>
          </a:p>
        </p:txBody>
      </p:sp>
      <p:sp>
        <p:nvSpPr>
          <p:cNvPr id="3" name="矩形 2"/>
          <p:cNvSpPr/>
          <p:nvPr/>
        </p:nvSpPr>
        <p:spPr>
          <a:xfrm>
            <a:off x="696221" y="1043543"/>
            <a:ext cx="10457145" cy="5724644"/>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招生範圍：</a:t>
            </a: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本市國中應屆畢業生</a:t>
            </a:r>
            <a:r>
              <a:rPr kumimoji="1"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招生方式：單點辦理</a:t>
            </a:r>
            <a:r>
              <a:rPr kumimoji="1"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單校單科</a:t>
            </a:r>
            <a:endParaRPr kumimoji="1"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招生學校：</a:t>
            </a:r>
            <a:endParaRPr kumimoji="1"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泰北高中</a:t>
            </a:r>
            <a:endParaRPr kumimoji="1" lang="en-US" altLang="zh-TW"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喬治工商</a:t>
            </a:r>
            <a:endParaRPr kumimoji="0" lang="en-US" altLang="zh-TW"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景文高中</a:t>
            </a:r>
            <a:endParaRPr kumimoji="0" lang="en-US" altLang="zh-TW"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強恕高中</a:t>
            </a:r>
            <a:endParaRPr kumimoji="1" lang="en-US" altLang="zh-TW"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金甌女中</a:t>
            </a:r>
            <a:endParaRPr kumimoji="0" lang="en-US" altLang="zh-TW"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zh-TW" altLang="en-US"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東方工商</a:t>
            </a:r>
            <a:endParaRPr kumimoji="0" lang="en-US" altLang="zh-TW"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914400" lvl="1" indent="-457200" defTabSz="457200">
              <a:buFont typeface="+mj-lt"/>
              <a:buAutoNum type="arabicPeriod"/>
              <a:defRPr/>
            </a:pPr>
            <a:r>
              <a:rPr kumimoji="1" lang="zh-TW" altLang="en-US" sz="2600" b="1" dirty="0">
                <a:solidFill>
                  <a:srgbClr val="0070C0"/>
                </a:solidFill>
                <a:latin typeface="微軟正黑體" panose="020B0604030504040204" pitchFamily="34" charset="-120"/>
              </a:rPr>
              <a:t>協和祐德高中</a:t>
            </a:r>
            <a:endParaRPr kumimoji="0" lang="en-US" altLang="zh-TW" sz="2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重要日程：</a:t>
            </a:r>
            <a:endParaRPr kumimoji="1"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報名時間：</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二</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三</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上午</a:t>
            </a:r>
            <a:r>
              <a:rPr kumimoji="1"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1"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時至</a:t>
            </a:r>
            <a:r>
              <a:rPr kumimoji="1"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1"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時，下午</a:t>
            </a:r>
            <a:r>
              <a:rPr kumimoji="1"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1"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時至</a:t>
            </a:r>
            <a:r>
              <a:rPr kumimoji="1"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1"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endParaRPr kumimoji="1"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公告錄取：</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5</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16</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四</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上午</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endPar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14400" marR="0" lvl="1"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報到時間：</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113</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17</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上午</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時至</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時。</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a:extLst>
              <a:ext uri="{FF2B5EF4-FFF2-40B4-BE49-F238E27FC236}">
                <a16:creationId xmlns:a16="http://schemas.microsoft.com/office/drawing/2014/main" id="{4EB7BC1E-AF8B-4F8D-B18B-5C2658E4B852}"/>
              </a:ext>
            </a:extLst>
          </p:cNvPr>
          <p:cNvSpPr/>
          <p:nvPr/>
        </p:nvSpPr>
        <p:spPr>
          <a:xfrm>
            <a:off x="8258103" y="6014612"/>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pic>
        <p:nvPicPr>
          <p:cNvPr id="6" name="圖形 5" descr="社交網路">
            <a:extLst>
              <a:ext uri="{FF2B5EF4-FFF2-40B4-BE49-F238E27FC236}">
                <a16:creationId xmlns:a16="http://schemas.microsoft.com/office/drawing/2014/main" id="{9F5BA866-0575-4F36-9FFC-E32BBAF175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4176" y="2507994"/>
            <a:ext cx="1532021" cy="1532021"/>
          </a:xfrm>
          <a:prstGeom prst="rect">
            <a:avLst/>
          </a:prstGeom>
        </p:spPr>
      </p:pic>
      <p:sp>
        <p:nvSpPr>
          <p:cNvPr id="5" name="矩形 4">
            <a:extLst>
              <a:ext uri="{FF2B5EF4-FFF2-40B4-BE49-F238E27FC236}">
                <a16:creationId xmlns:a16="http://schemas.microsoft.com/office/drawing/2014/main" id="{A0B26740-65E1-4F6B-803E-229143D96E65}"/>
              </a:ext>
            </a:extLst>
          </p:cNvPr>
          <p:cNvSpPr/>
          <p:nvPr/>
        </p:nvSpPr>
        <p:spPr>
          <a:xfrm>
            <a:off x="8581801" y="2381453"/>
            <a:ext cx="2596551" cy="1785104"/>
          </a:xfrm>
          <a:prstGeom prst="rect">
            <a:avLst/>
          </a:prstGeom>
          <a:solidFill>
            <a:schemeClr val="accent4">
              <a:lumMod val="20000"/>
              <a:lumOff val="80000"/>
            </a:schemeClr>
          </a:solidFill>
          <a:scene3d>
            <a:camera prst="orthographicFront"/>
            <a:lightRig rig="threePt" dir="t"/>
          </a:scene3d>
          <a:sp3d>
            <a:bevelT/>
          </a:sp3d>
        </p:spPr>
        <p:txBody>
          <a:bodyPr wrap="square">
            <a:spAutoFit/>
          </a:bodyPr>
          <a:lstStyle/>
          <a:p>
            <a:r>
              <a:rPr lang="zh-TW" altLang="en-US" sz="2200" b="1" dirty="0">
                <a:solidFill>
                  <a:srgbClr val="7A7A7A"/>
                </a:solidFill>
                <a:latin typeface="Roboto"/>
              </a:rPr>
              <a:t>依據自己所就讀國中對應合作的高中職直接報名</a:t>
            </a:r>
            <a:r>
              <a:rPr lang="zh-TW" altLang="en-US" sz="2200" dirty="0">
                <a:solidFill>
                  <a:srgbClr val="7A7A7A"/>
                </a:solidFill>
                <a:latin typeface="Roboto"/>
              </a:rPr>
              <a:t>，</a:t>
            </a:r>
            <a:r>
              <a:rPr lang="zh-TW" altLang="en-US" sz="2200" b="1" dirty="0">
                <a:solidFill>
                  <a:srgbClr val="FF6600"/>
                </a:solidFill>
                <a:latin typeface="Roboto"/>
              </a:rPr>
              <a:t>完全不採計會考成績</a:t>
            </a:r>
            <a:r>
              <a:rPr lang="zh-TW" altLang="en-US" sz="2200" b="1" dirty="0">
                <a:solidFill>
                  <a:srgbClr val="7A7A7A"/>
                </a:solidFill>
                <a:latin typeface="Roboto"/>
              </a:rPr>
              <a:t>，在會考前即會放榜。</a:t>
            </a:r>
            <a:endParaRPr lang="zh-TW" altLang="en-US" sz="2200" b="1" dirty="0"/>
          </a:p>
        </p:txBody>
      </p:sp>
    </p:spTree>
    <p:extLst>
      <p:ext uri="{BB962C8B-B14F-4D97-AF65-F5344CB8AC3E}">
        <p14:creationId xmlns:p14="http://schemas.microsoft.com/office/powerpoint/2010/main" val="2359004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學術傾向</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科學班甄選入學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特色招生考試分發入學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1192108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科學班甄選入學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88885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89367"/>
            <a:ext cx="10058400" cy="1319514"/>
          </a:xfrm>
        </p:spPr>
        <p:txBody>
          <a:bodyPr/>
          <a:lstStyle/>
          <a:p>
            <a:pPr algn="ctr"/>
            <a:r>
              <a:rPr lang="zh-TW" altLang="en-US" dirty="0">
                <a:latin typeface="微軟正黑體" panose="020B0604030504040204" pitchFamily="34" charset="-120"/>
                <a:ea typeface="微軟正黑體" panose="020B0604030504040204" pitchFamily="34" charset="-120"/>
              </a:rPr>
              <a:t>科學班招生對象、名額與資格</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767478" y="1484784"/>
            <a:ext cx="10801130"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ct val="20000"/>
              </a:spcBef>
              <a:spcAft>
                <a:spcPts val="0"/>
              </a:spcAft>
              <a:buClr>
                <a:prstClr val="black"/>
              </a:buClr>
              <a:buSzPct val="85000"/>
              <a:buFont typeface="Wingdings" panose="05000000000000000000" pitchFamily="2" charset="2"/>
              <a:buChar char="l"/>
              <a:tabLst/>
              <a:defRPr/>
            </a:pPr>
            <a:r>
              <a:rPr kumimoji="0" lang="zh-TW"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招生對象</a:t>
            </a:r>
            <a:b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凡國民中學應屆畢業、高級中學國中部應屆畢業或符合「特殊教育學生調整入學年齡及修業年限實施辦法」之國</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中</a:t>
            </a:r>
            <a:r>
              <a:rPr kumimoji="0" lang="zh-TW"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90000"/>
              </a:lnSpc>
              <a:spcBef>
                <a:spcPct val="20000"/>
              </a:spcBef>
              <a:spcAft>
                <a:spcPts val="0"/>
              </a:spcAft>
              <a:buClr>
                <a:prstClr val="black"/>
              </a:buClr>
              <a:buSzPct val="85000"/>
              <a:buFont typeface="Wingdings" pitchFamily="2" charset="2"/>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經學校推薦前</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學生、國中</a:t>
            </a:r>
            <a:r>
              <a:rPr kumimoji="0" lang="zh-TW"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經主管教育行政機關鑑定為數理資賦優異者</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90000"/>
              </a:lnSpc>
              <a:spcBef>
                <a:spcPct val="20000"/>
              </a:spcBef>
              <a:spcAft>
                <a:spcPts val="0"/>
              </a:spcAft>
              <a:buClr>
                <a:prstClr val="black"/>
              </a:buClr>
              <a:buSzPct val="85000"/>
              <a:buFont typeface="Wingdings" pitchFamily="2" charset="2"/>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國中通過科學或數理奧林匹亞競賽初選、國中獲教育部或國教署或科技部主辦 </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90000"/>
              </a:lnSpc>
              <a:spcBef>
                <a:spcPct val="20000"/>
              </a:spcBef>
              <a:spcAft>
                <a:spcPts val="0"/>
              </a:spcAft>
              <a:buClr>
                <a:prstClr val="black"/>
              </a:buClr>
              <a:buSzPct val="85000"/>
              <a:buFont typeface="Wingdings" pitchFamily="2" charset="2"/>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有關數理科目之全國競賽（例如全國中小學科學展覽會）前三名或佳作</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ct val="90000"/>
              </a:lnSpc>
              <a:spcBef>
                <a:spcPct val="20000"/>
              </a:spcBef>
              <a:spcAft>
                <a:spcPts val="0"/>
              </a:spcAft>
              <a:buClr>
                <a:prstClr val="black"/>
              </a:buClr>
              <a:buSzPct val="85000"/>
              <a:buFont typeface="Wingdings" panose="05000000000000000000" pitchFamily="2" charset="2"/>
              <a:buChar char="l"/>
              <a:tabLst/>
              <a:defRPr/>
            </a:pPr>
            <a:r>
              <a:rPr kumimoji="0" lang="zh-TW"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招收人數</a:t>
            </a:r>
            <a:b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30</a:t>
            </a:r>
            <a:r>
              <a:rPr kumimoji="0" lang="zh-TW"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名</a:t>
            </a:r>
            <a:r>
              <a:rPr kumimoji="0" lang="zh-TW"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為限。</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各校實際招生名額與性別以各校經核定後公告之簡章為準</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457200" marR="0" lvl="1" indent="-457200" algn="l" defTabSz="914400" rtl="0" eaLnBrk="1" fontAlgn="auto" latinLnBrk="0" hangingPunct="1">
              <a:lnSpc>
                <a:spcPct val="90000"/>
              </a:lnSpc>
              <a:spcBef>
                <a:spcPct val="20000"/>
              </a:spcBef>
              <a:spcAft>
                <a:spcPts val="200"/>
              </a:spcAft>
              <a:buClr>
                <a:prstClr val="black"/>
              </a:buClr>
              <a:buSzPct val="85000"/>
              <a:buFont typeface="Wingdings" panose="05000000000000000000" pitchFamily="2" charset="2"/>
              <a:buChar char="l"/>
              <a:tabLst/>
              <a:defRPr/>
            </a:pPr>
            <a:r>
              <a:rPr kumimoji="0" lang="zh-TW" altLang="zh-TW"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通過心理素質評估</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（學生優異表現及科學能力量表，請就讀國中學校老師觀察推薦並經教務處核章）</a:t>
            </a: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a:extLst>
              <a:ext uri="{FF2B5EF4-FFF2-40B4-BE49-F238E27FC236}">
                <a16:creationId xmlns:a16="http://schemas.microsoft.com/office/drawing/2014/main" id="{8BF6C141-958E-4D1C-81AF-2923BEEC4A0A}"/>
              </a:ext>
            </a:extLst>
          </p:cNvPr>
          <p:cNvSpPr/>
          <p:nvPr/>
        </p:nvSpPr>
        <p:spPr>
          <a:xfrm>
            <a:off x="2783632" y="5877272"/>
            <a:ext cx="6912768" cy="584775"/>
          </a:xfrm>
          <a:prstGeom prst="rect">
            <a:avLst/>
          </a:prstGeom>
          <a:solidFill>
            <a:schemeClr val="accent1">
              <a:lumMod val="75000"/>
            </a:schemeClr>
          </a:solidFill>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科學班採各校單獨招生，同時考試。</a:t>
            </a:r>
            <a:endParaRPr kumimoji="0" lang="zh-TW" altLang="en-US" sz="3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294346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53138"/>
            <a:ext cx="10058400" cy="1170548"/>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科學班</a:t>
            </a: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學年招生流程及重要日程表</a:t>
            </a:r>
          </a:p>
        </p:txBody>
      </p:sp>
      <p:graphicFrame>
        <p:nvGraphicFramePr>
          <p:cNvPr id="3" name="表格 2">
            <a:extLst>
              <a:ext uri="{FF2B5EF4-FFF2-40B4-BE49-F238E27FC236}">
                <a16:creationId xmlns:a16="http://schemas.microsoft.com/office/drawing/2014/main" id="{54699E0B-FF51-4954-8985-668C87DFE177}"/>
              </a:ext>
            </a:extLst>
          </p:cNvPr>
          <p:cNvGraphicFramePr>
            <a:graphicFrameLocks noGrp="1"/>
          </p:cNvGraphicFramePr>
          <p:nvPr>
            <p:extLst/>
          </p:nvPr>
        </p:nvGraphicFramePr>
        <p:xfrm>
          <a:off x="4079776" y="1685592"/>
          <a:ext cx="7730883" cy="3243366"/>
        </p:xfrm>
        <a:graphic>
          <a:graphicData uri="http://schemas.openxmlformats.org/drawingml/2006/table">
            <a:tbl>
              <a:tblPr firstRow="1" bandRow="1">
                <a:tableStyleId>{B301B821-A1FF-4177-AEE7-76D212191A09}</a:tableStyleId>
              </a:tblPr>
              <a:tblGrid>
                <a:gridCol w="2406115">
                  <a:extLst>
                    <a:ext uri="{9D8B030D-6E8A-4147-A177-3AD203B41FA5}">
                      <a16:colId xmlns:a16="http://schemas.microsoft.com/office/drawing/2014/main" val="20000"/>
                    </a:ext>
                  </a:extLst>
                </a:gridCol>
                <a:gridCol w="3308768">
                  <a:extLst>
                    <a:ext uri="{9D8B030D-6E8A-4147-A177-3AD203B41FA5}">
                      <a16:colId xmlns:a16="http://schemas.microsoft.com/office/drawing/2014/main" val="20001"/>
                    </a:ext>
                  </a:extLst>
                </a:gridCol>
                <a:gridCol w="2016000">
                  <a:extLst>
                    <a:ext uri="{9D8B030D-6E8A-4147-A177-3AD203B41FA5}">
                      <a16:colId xmlns:a16="http://schemas.microsoft.com/office/drawing/2014/main" val="20002"/>
                    </a:ext>
                  </a:extLst>
                </a:gridCol>
              </a:tblGrid>
              <a:tr h="493394">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日期</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辦理事項</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備註</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66108">
                <a:tc>
                  <a:txBody>
                    <a:bodyPr/>
                    <a:lstStyle/>
                    <a:p>
                      <a:pPr algn="ctr"/>
                      <a:r>
                        <a:rPr kumimoji="0" lang="en-US" altLang="zh-TW" sz="2000" kern="1200" dirty="0">
                          <a:effectLst/>
                          <a:latin typeface="微軟正黑體" panose="020B0604030504040204" pitchFamily="34" charset="-120"/>
                          <a:ea typeface="微軟正黑體" panose="020B0604030504040204" pitchFamily="34" charset="-120"/>
                        </a:rPr>
                        <a:t>1</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簡章公告</a:t>
                      </a:r>
                      <a:endParaRPr kumimoji="0" lang="en-US" altLang="zh-TW" sz="2000" kern="1200" dirty="0">
                        <a:effectLst/>
                        <a:latin typeface="微軟正黑體" panose="020B0604030504040204" pitchFamily="34" charset="-120"/>
                        <a:ea typeface="微軟正黑體" panose="020B0604030504040204" pitchFamily="34" charset="-120"/>
                      </a:endParaRPr>
                    </a:p>
                    <a:p>
                      <a:pPr algn="ctr"/>
                      <a:r>
                        <a:rPr kumimoji="0" lang="zh-TW" altLang="en-US" sz="2000" kern="1200" dirty="0">
                          <a:effectLst/>
                          <a:latin typeface="微軟正黑體" panose="020B0604030504040204" pitchFamily="34" charset="-120"/>
                          <a:ea typeface="微軟正黑體" panose="020B0604030504040204" pitchFamily="34" charset="-120"/>
                        </a:rPr>
                        <a:t>辦理招生說明會</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依各校正式公告為準</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27608">
                <a:tc>
                  <a:txBody>
                    <a:bodyPr/>
                    <a:lstStyle/>
                    <a:p>
                      <a:pPr marL="0" algn="ctr" rtl="0" eaLnBrk="1" latinLnBrk="0" hangingPunct="1"/>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22</a:t>
                      </a:r>
                      <a:r>
                        <a:rPr kumimoji="0" lang="zh-TW" altLang="en-US" sz="2000" kern="1200" dirty="0">
                          <a:effectLst/>
                          <a:latin typeface="微軟正黑體" panose="020B0604030504040204" pitchFamily="34" charset="-120"/>
                          <a:ea typeface="微軟正黑體" panose="020B0604030504040204" pitchFamily="34" charset="-120"/>
                        </a:rPr>
                        <a:t>日</a:t>
                      </a:r>
                      <a:r>
                        <a:rPr kumimoji="0" lang="en-US" altLang="zh-TW" sz="2000" kern="1200" dirty="0">
                          <a:effectLst/>
                          <a:latin typeface="微軟正黑體" panose="020B0604030504040204" pitchFamily="34" charset="-120"/>
                          <a:ea typeface="微軟正黑體" panose="020B0604030504040204" pitchFamily="34" charset="-120"/>
                        </a:rPr>
                        <a:t>~3</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6</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報名暨入班資格審查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各校自行辦理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3</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月</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16</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日</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六</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科學能力檢定</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各校同時辦理</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微軟正黑體" panose="020B0604030504040204" pitchFamily="34" charset="-120"/>
                          <a:ea typeface="微軟正黑體" panose="020B0604030504040204" pitchFamily="34" charset="-120"/>
                        </a:rPr>
                        <a:t>4</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8</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科學班錄取新生報到</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276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solidFill>
                            <a:schemeClr val="tx1"/>
                          </a:solidFill>
                          <a:effectLst/>
                          <a:latin typeface="微軟正黑體" panose="020B0604030504040204" pitchFamily="34" charset="-120"/>
                          <a:ea typeface="+mn-ea"/>
                        </a:rPr>
                        <a:t>4</a:t>
                      </a:r>
                      <a:r>
                        <a:rPr kumimoji="0" lang="zh-TW" altLang="en-US" sz="2000" kern="1200" dirty="0">
                          <a:solidFill>
                            <a:schemeClr val="tx1"/>
                          </a:solidFill>
                          <a:effectLst/>
                          <a:latin typeface="微軟正黑體" panose="020B0604030504040204" pitchFamily="34" charset="-120"/>
                          <a:ea typeface="+mn-ea"/>
                        </a:rPr>
                        <a:t>月</a:t>
                      </a:r>
                      <a:r>
                        <a:rPr kumimoji="0" lang="en-US" altLang="zh-TW" sz="2000" kern="1200" dirty="0">
                          <a:solidFill>
                            <a:schemeClr val="tx1"/>
                          </a:solidFill>
                          <a:effectLst/>
                          <a:latin typeface="微軟正黑體" panose="020B0604030504040204" pitchFamily="34" charset="-120"/>
                          <a:ea typeface="+mn-ea"/>
                        </a:rPr>
                        <a:t>11</a:t>
                      </a:r>
                      <a:r>
                        <a:rPr kumimoji="0" lang="zh-TW" altLang="en-US" sz="2000" kern="1200" dirty="0">
                          <a:solidFill>
                            <a:schemeClr val="tx1"/>
                          </a:solidFill>
                          <a:effectLst/>
                          <a:latin typeface="微軟正黑體" panose="020B0604030504040204" pitchFamily="34" charset="-120"/>
                          <a:ea typeface="+mn-ea"/>
                        </a:rPr>
                        <a:t>日</a:t>
                      </a:r>
                      <a:endParaRPr kumimoji="0" lang="zh-TW" altLang="en-US" sz="2000" b="0" kern="1200" dirty="0">
                        <a:solidFill>
                          <a:schemeClr val="tx1"/>
                        </a:solidFill>
                        <a:effectLst/>
                        <a:latin typeface="微軟正黑體" panose="020B0604030504040204" pitchFamily="34" charset="-120"/>
                        <a:ea typeface="+mn-ea"/>
                        <a:cs typeface="+mj-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kern="1200" dirty="0">
                          <a:effectLst/>
                          <a:latin typeface="微軟正黑體" panose="020B0604030504040204" pitchFamily="34" charset="-120"/>
                          <a:ea typeface="+mn-ea"/>
                        </a:rPr>
                        <a:t>科學班已報到正取生聲明放棄錄取資格</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kern="1200" dirty="0">
                          <a:effectLst/>
                          <a:latin typeface="微軟正黑體" panose="020B0604030504040204" pitchFamily="34" charset="-120"/>
                          <a:ea typeface="+mn-ea"/>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964549299"/>
                  </a:ext>
                </a:extLst>
              </a:tr>
            </a:tbl>
          </a:graphicData>
        </a:graphic>
      </p:graphicFrame>
      <p:sp>
        <p:nvSpPr>
          <p:cNvPr id="4" name="矩形 3">
            <a:extLst>
              <a:ext uri="{FF2B5EF4-FFF2-40B4-BE49-F238E27FC236}">
                <a16:creationId xmlns:a16="http://schemas.microsoft.com/office/drawing/2014/main" id="{4EBE1610-C4F3-4139-B977-B5AD5792A3E9}"/>
              </a:ext>
            </a:extLst>
          </p:cNvPr>
          <p:cNvSpPr/>
          <p:nvPr/>
        </p:nvSpPr>
        <p:spPr>
          <a:xfrm>
            <a:off x="2561716" y="5419562"/>
            <a:ext cx="7653115" cy="101566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註：</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報到後如欲放棄入學科學班，須以</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書面</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提出</a:t>
            </a:r>
            <a:r>
              <a:rPr kumimoji="0" lang="zh-TW" altLang="en-US" sz="2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放棄錄取資格聲明</a:t>
            </a: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後，始能透過高中高職其他入學管道就學；重複申請其他入學管道者將取消入班資格。</a:t>
            </a:r>
          </a:p>
        </p:txBody>
      </p:sp>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graphicFrame>
        <p:nvGraphicFramePr>
          <p:cNvPr id="6" name="內容版面配置區 5">
            <a:extLst>
              <a:ext uri="{FF2B5EF4-FFF2-40B4-BE49-F238E27FC236}">
                <a16:creationId xmlns:a16="http://schemas.microsoft.com/office/drawing/2014/main" id="{D9EEBC7B-46E5-415F-A360-C6D6328DC557}"/>
              </a:ext>
            </a:extLst>
          </p:cNvPr>
          <p:cNvGraphicFramePr>
            <a:graphicFrameLocks/>
          </p:cNvGraphicFramePr>
          <p:nvPr>
            <p:extLst>
              <p:ext uri="{D42A27DB-BD31-4B8C-83A1-F6EECF244321}">
                <p14:modId xmlns:p14="http://schemas.microsoft.com/office/powerpoint/2010/main" val="457064811"/>
              </p:ext>
            </p:extLst>
          </p:nvPr>
        </p:nvGraphicFramePr>
        <p:xfrm>
          <a:off x="344524" y="1471245"/>
          <a:ext cx="4434384" cy="3885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5924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1"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6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矩形 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文字方塊 3"/>
          <p:cNvSpPr txBox="1"/>
          <p:nvPr/>
        </p:nvSpPr>
        <p:spPr>
          <a:xfrm>
            <a:off x="314036" y="249382"/>
            <a:ext cx="2604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志願選填</a:t>
            </a:r>
          </a:p>
        </p:txBody>
      </p:sp>
      <p:sp>
        <p:nvSpPr>
          <p:cNvPr id="8" name="文字方塊 7"/>
          <p:cNvSpPr txBox="1"/>
          <p:nvPr/>
        </p:nvSpPr>
        <p:spPr>
          <a:xfrm>
            <a:off x="8175751" y="1160238"/>
            <a:ext cx="3316009" cy="45375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志願選填依據：</a:t>
            </a:r>
            <a:endPar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1.</a:t>
            </a:r>
            <a:r>
              <a:rPr kumimoji="0" lang="zh-TW" altLang="en-US"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就近入學</a:t>
            </a:r>
            <a:endPar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2.</a:t>
            </a:r>
            <a:r>
              <a:rPr kumimoji="0" lang="zh-TW" altLang="en-US"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比序項目採計</a:t>
            </a:r>
            <a:endPar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3.</a:t>
            </a:r>
            <a:r>
              <a:rPr kumimoji="0" lang="zh-TW" altLang="en-US"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繁星推薦</a:t>
            </a:r>
            <a:endPar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4.</a:t>
            </a:r>
            <a:r>
              <a:rPr kumimoji="0" lang="zh-TW" altLang="en-US"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產業發展</a:t>
            </a:r>
            <a:endPar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5.</a:t>
            </a:r>
            <a:r>
              <a:rPr kumimoji="0" lang="zh-TW" altLang="en-US"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家庭經濟因素</a:t>
            </a:r>
            <a:endPar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6.</a:t>
            </a:r>
            <a:r>
              <a:rPr kumimoji="0" lang="zh-TW" altLang="en-US"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其他</a:t>
            </a:r>
            <a:r>
              <a:rPr kumimoji="0" lang="en-US" altLang="zh-TW" sz="2800" b="1" i="0" u="none" strike="noStrike" kern="1200" cap="none" spc="0" normalizeH="0" baseline="0" noProof="0" dirty="0">
                <a:ln>
                  <a:noFill/>
                </a:ln>
                <a:solidFill>
                  <a:srgbClr val="000099"/>
                </a:solidFill>
                <a:effectLst/>
                <a:uLnTx/>
                <a:uFillTx/>
                <a:latin typeface="微軟正黑體" panose="020B0604030504040204" pitchFamily="34" charset="-120"/>
                <a:ea typeface="微軟正黑體" panose="020B0604030504040204" pitchFamily="34" charset="-120"/>
                <a:cs typeface="+mn-cs"/>
              </a:rPr>
              <a:t>……</a:t>
            </a:r>
          </a:p>
        </p:txBody>
      </p:sp>
      <p:sp>
        <p:nvSpPr>
          <p:cNvPr id="10" name="投影片編號版面配置區 8"/>
          <p:cNvSpPr txBox="1">
            <a:spLocks/>
          </p:cNvSpPr>
          <p:nvPr/>
        </p:nvSpPr>
        <p:spPr>
          <a:xfrm>
            <a:off x="9238736" y="6325501"/>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a:t>
            </a:r>
            <a:endParaRPr kumimoji="0" lang="zh-TW" altLang="en-US" sz="16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3" name="圖片 12">
            <a:extLst>
              <a:ext uri="{FF2B5EF4-FFF2-40B4-BE49-F238E27FC236}">
                <a16:creationId xmlns:a16="http://schemas.microsoft.com/office/drawing/2014/main" id="{32763148-D48A-4F92-AF9E-9323D5B17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88" y="1046018"/>
            <a:ext cx="7800975" cy="5562600"/>
          </a:xfrm>
          <a:prstGeom prst="rect">
            <a:avLst/>
          </a:prstGeom>
        </p:spPr>
      </p:pic>
    </p:spTree>
    <p:extLst>
      <p:ext uri="{BB962C8B-B14F-4D97-AF65-F5344CB8AC3E}">
        <p14:creationId xmlns:p14="http://schemas.microsoft.com/office/powerpoint/2010/main" val="3216636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科學班之課程規劃應依高級中等學校教育實驗辦法之規定，以高級中學三年課程整體規劃，除普通高級中學基礎科學相關科目外，得彈性設計科學專業領域科目；其應修學分數及教學方式，由</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合作大學</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設班高級中學</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共同規劃。</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科學班課程分二階段：</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第一階段學程</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高一及高二</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學生應修讀普通高級中學基礎科學相關科目與人文及社會相關領域學分，並得於就讀期間依資賦優異降低入學年齡縮短就業年限相關規定，參加學科免修考試；</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第二階段學程</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由各高級中學設計科學專業領域科目，邀請合作大學教授至高級中學講授，或直接選修大學開設之相關科目學分。</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科學班學生於修讀第二階段學程期間，在大學教之指導下，進行</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個別科學研究</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計畫。</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資料來源：</a:t>
            </a:r>
            <a:r>
              <a:rPr kumimoji="0" lang="zh-TW" altLang="zh-TW" sz="20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普通型高級中等學校科學班實施計畫</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987295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科學班學生於修讀第一階段學程期間，必修科目均及格或表現特殊優異，經學校審查核准者，得報考全國科學班聯合學科資格考試；通過後，始得修讀第二階段學程。</a:t>
            </a:r>
          </a:p>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學生參加全國科學班聯合學科資格考試，所通過之數理科目</a:t>
            </a:r>
            <a:r>
              <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得申請准予免修</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學生修讀第二階段學程期間，應在合作大學教師之指導下，</a:t>
            </a:r>
            <a:r>
              <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完成個別科學研究</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資料來源：</a:t>
            </a:r>
            <a:r>
              <a:rPr kumimoji="0" lang="zh-TW" altLang="zh-TW" sz="20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普通型高級中等學校科學班實施計畫</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 name="圖形 5" descr="燒杯">
            <a:extLst>
              <a:ext uri="{FF2B5EF4-FFF2-40B4-BE49-F238E27FC236}">
                <a16:creationId xmlns:a16="http://schemas.microsoft.com/office/drawing/2014/main" id="{A31D342A-4CD4-4CC2-B647-27E06FE92D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054" y="5410256"/>
            <a:ext cx="1312505" cy="1312505"/>
          </a:xfrm>
          <a:prstGeom prst="rect">
            <a:avLst/>
          </a:prstGeom>
        </p:spPr>
      </p:pic>
    </p:spTree>
    <p:extLst>
      <p:ext uri="{BB962C8B-B14F-4D97-AF65-F5344CB8AC3E}">
        <p14:creationId xmlns:p14="http://schemas.microsoft.com/office/powerpoint/2010/main" val="1725742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科學班升學進路</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974784" y="1820173"/>
            <a:ext cx="10334445" cy="4343003"/>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科學班學生之畢業學分條件，應修習總學分</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182</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學分，學生畢業之最低學分數為</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150</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學分成績及格，其中部定必修及校訂必修至少需</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102</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學分且成績及格；同時選修學分至少需修習</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40</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學分且成績及格。</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ts val="1200"/>
              </a:spcBef>
              <a:spcAft>
                <a:spcPts val="60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科學班學生於就讀期間之學科資格考試成績及個別研究成果得作為「大學多元入學方案」甄選入學之參據。學生於第二階段學程修得之數理科學分及修課證明書，得作為將來進入大學後抵免學分之參考。</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457200" rtl="0" eaLnBrk="1" fontAlgn="auto" latinLnBrk="0" hangingPunct="1">
              <a:lnSpc>
                <a:spcPct val="100000"/>
              </a:lnSpc>
              <a:spcBef>
                <a:spcPct val="20000"/>
              </a:spcBef>
              <a:spcAft>
                <a:spcPts val="0"/>
              </a:spcAft>
              <a:buClrTx/>
              <a:buSzTx/>
              <a:buFont typeface="Wingdings" panose="05000000000000000000" pitchFamily="2" charset="2"/>
              <a:buChar char="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科學班學生就讀期間通過高級中學與合作大學辦理之學科資格考試，未修畢第二階段學程者，其升學仍依「大學多元入學方案」辦理。</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資料來源：</a:t>
            </a:r>
            <a:r>
              <a:rPr kumimoji="0" lang="zh-TW" altLang="zh-TW" sz="2000" b="0"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普通型高級中等學校科學班實施計畫</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064024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4020" y="195265"/>
            <a:ext cx="10058400" cy="1274720"/>
          </a:xfrm>
        </p:spPr>
        <p:txBody>
          <a:bodyPr/>
          <a:lstStyle/>
          <a:p>
            <a:pPr algn="ct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學年度辦理科學班甄選入學學校</a:t>
            </a:r>
          </a:p>
        </p:txBody>
      </p:sp>
      <p:graphicFrame>
        <p:nvGraphicFramePr>
          <p:cNvPr id="3" name="表格 2"/>
          <p:cNvGraphicFramePr>
            <a:graphicFrameLocks noGrp="1"/>
          </p:cNvGraphicFramePr>
          <p:nvPr>
            <p:extLst/>
          </p:nvPr>
        </p:nvGraphicFramePr>
        <p:xfrm>
          <a:off x="998655" y="1469985"/>
          <a:ext cx="10750758" cy="4419600"/>
        </p:xfrm>
        <a:graphic>
          <a:graphicData uri="http://schemas.openxmlformats.org/drawingml/2006/table">
            <a:tbl>
              <a:tblPr firstRow="1" bandRow="1">
                <a:tableStyleId>{5C22544A-7EE6-4342-B048-85BDC9FD1C3A}</a:tableStyleId>
              </a:tblPr>
              <a:tblGrid>
                <a:gridCol w="949755">
                  <a:extLst>
                    <a:ext uri="{9D8B030D-6E8A-4147-A177-3AD203B41FA5}">
                      <a16:colId xmlns:a16="http://schemas.microsoft.com/office/drawing/2014/main" val="1915943582"/>
                    </a:ext>
                  </a:extLst>
                </a:gridCol>
                <a:gridCol w="5209840">
                  <a:extLst>
                    <a:ext uri="{9D8B030D-6E8A-4147-A177-3AD203B41FA5}">
                      <a16:colId xmlns:a16="http://schemas.microsoft.com/office/drawing/2014/main" val="4153666962"/>
                    </a:ext>
                  </a:extLst>
                </a:gridCol>
                <a:gridCol w="4591163">
                  <a:extLst>
                    <a:ext uri="{9D8B030D-6E8A-4147-A177-3AD203B41FA5}">
                      <a16:colId xmlns:a16="http://schemas.microsoft.com/office/drawing/2014/main" val="4288842839"/>
                    </a:ext>
                  </a:extLst>
                </a:gridCol>
              </a:tblGrid>
              <a:tr h="370840">
                <a:tc>
                  <a:txBody>
                    <a:bodyPr/>
                    <a:lstStyle/>
                    <a:p>
                      <a:pPr algn="ctr"/>
                      <a:r>
                        <a:rPr lang="zh-TW" altLang="en-US" sz="2400" dirty="0">
                          <a:latin typeface="+mn-ea"/>
                          <a:ea typeface="+mn-ea"/>
                        </a:rPr>
                        <a:t>項次</a:t>
                      </a:r>
                    </a:p>
                  </a:txBody>
                  <a:tcPr/>
                </a:tc>
                <a:tc>
                  <a:txBody>
                    <a:bodyPr/>
                    <a:lstStyle/>
                    <a:p>
                      <a:pPr algn="ctr"/>
                      <a:r>
                        <a:rPr lang="zh-TW" altLang="en-US" sz="2400" dirty="0">
                          <a:latin typeface="+mn-ea"/>
                          <a:ea typeface="+mn-ea"/>
                        </a:rPr>
                        <a:t>校名</a:t>
                      </a:r>
                    </a:p>
                  </a:txBody>
                  <a:tcPr/>
                </a:tc>
                <a:tc>
                  <a:txBody>
                    <a:bodyPr/>
                    <a:lstStyle/>
                    <a:p>
                      <a:pPr algn="ctr"/>
                      <a:r>
                        <a:rPr lang="zh-TW" altLang="en-US" sz="2400" dirty="0">
                          <a:latin typeface="+mn-ea"/>
                          <a:ea typeface="+mn-ea"/>
                        </a:rPr>
                        <a:t>合作大學</a:t>
                      </a:r>
                    </a:p>
                  </a:txBody>
                  <a:tcPr/>
                </a:tc>
                <a:extLst>
                  <a:ext uri="{0D108BD9-81ED-4DB2-BD59-A6C34878D82A}">
                    <a16:rowId xmlns:a16="http://schemas.microsoft.com/office/drawing/2014/main" val="1156863215"/>
                  </a:ext>
                </a:extLst>
              </a:tr>
              <a:tr h="370840">
                <a:tc>
                  <a:txBody>
                    <a:bodyPr/>
                    <a:lstStyle/>
                    <a:p>
                      <a:pPr algn="ctr"/>
                      <a:r>
                        <a:rPr lang="en-US" altLang="zh-TW" sz="2000" dirty="0">
                          <a:latin typeface="+mn-ea"/>
                          <a:ea typeface="+mn-ea"/>
                        </a:rPr>
                        <a:t>1</a:t>
                      </a:r>
                      <a:endParaRPr lang="zh-TW" altLang="en-US" sz="2000" dirty="0">
                        <a:latin typeface="+mn-ea"/>
                        <a:ea typeface="+mn-ea"/>
                      </a:endParaRPr>
                    </a:p>
                  </a:txBody>
                  <a:tcPr/>
                </a:tc>
                <a:tc>
                  <a:txBody>
                    <a:bodyPr/>
                    <a:lstStyle/>
                    <a:p>
                      <a:pPr algn="ctr"/>
                      <a:r>
                        <a:rPr lang="zh-TW" altLang="en-US" sz="2000" dirty="0">
                          <a:latin typeface="+mn-ea"/>
                          <a:ea typeface="+mn-ea"/>
                        </a:rPr>
                        <a:t>臺北市立建國高級中學</a:t>
                      </a:r>
                    </a:p>
                  </a:txBody>
                  <a:tcPr/>
                </a:tc>
                <a:tc>
                  <a:txBody>
                    <a:bodyPr/>
                    <a:lstStyle/>
                    <a:p>
                      <a:pPr algn="ctr"/>
                      <a:r>
                        <a:rPr lang="zh-TW" altLang="en-US" sz="2000" b="0" i="0" u="none" strike="noStrike" kern="1200" baseline="0" dirty="0">
                          <a:solidFill>
                            <a:schemeClr val="dk1"/>
                          </a:solidFill>
                          <a:latin typeface="+mn-lt"/>
                          <a:ea typeface="+mn-ea"/>
                          <a:cs typeface="+mn-cs"/>
                        </a:rPr>
                        <a:t>國立臺灣大學</a:t>
                      </a:r>
                      <a:endParaRPr lang="zh-TW" altLang="en-US" sz="2000" dirty="0">
                        <a:latin typeface="+mn-ea"/>
                        <a:ea typeface="+mn-ea"/>
                      </a:endParaRPr>
                    </a:p>
                  </a:txBody>
                  <a:tcPr/>
                </a:tc>
                <a:extLst>
                  <a:ext uri="{0D108BD9-81ED-4DB2-BD59-A6C34878D82A}">
                    <a16:rowId xmlns:a16="http://schemas.microsoft.com/office/drawing/2014/main" val="1084711630"/>
                  </a:ext>
                </a:extLst>
              </a:tr>
              <a:tr h="370840">
                <a:tc>
                  <a:txBody>
                    <a:bodyPr/>
                    <a:lstStyle/>
                    <a:p>
                      <a:pPr algn="ctr"/>
                      <a:r>
                        <a:rPr lang="en-US" altLang="zh-TW" sz="2000" dirty="0">
                          <a:latin typeface="+mn-ea"/>
                          <a:ea typeface="+mn-ea"/>
                        </a:rPr>
                        <a:t>2</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臺北市立第一女子高級中學</a:t>
                      </a:r>
                    </a:p>
                  </a:txBody>
                  <a:tcPr/>
                </a:tc>
                <a:tc>
                  <a:txBody>
                    <a:bodyPr/>
                    <a:lstStyle/>
                    <a:p>
                      <a:r>
                        <a:rPr lang="zh-TW" altLang="en-US" sz="2000" b="0" i="0" u="none" strike="noStrike" kern="1200" baseline="0" dirty="0">
                          <a:solidFill>
                            <a:schemeClr val="dk1"/>
                          </a:solidFill>
                          <a:latin typeface="+mn-lt"/>
                          <a:ea typeface="+mn-ea"/>
                          <a:cs typeface="+mn-cs"/>
                        </a:rPr>
                        <a:t>國立臺灣大學、國立臺灣師範大學</a:t>
                      </a:r>
                    </a:p>
                  </a:txBody>
                  <a:tcPr/>
                </a:tc>
                <a:extLst>
                  <a:ext uri="{0D108BD9-81ED-4DB2-BD59-A6C34878D82A}">
                    <a16:rowId xmlns:a16="http://schemas.microsoft.com/office/drawing/2014/main" val="4229082113"/>
                  </a:ext>
                </a:extLst>
              </a:tr>
              <a:tr h="370840">
                <a:tc>
                  <a:txBody>
                    <a:bodyPr/>
                    <a:lstStyle/>
                    <a:p>
                      <a:pPr algn="ctr"/>
                      <a:r>
                        <a:rPr lang="en-US" altLang="zh-TW" sz="2000" dirty="0">
                          <a:latin typeface="+mn-ea"/>
                          <a:ea typeface="+mn-ea"/>
                        </a:rPr>
                        <a:t>3</a:t>
                      </a:r>
                      <a:endParaRPr lang="zh-TW" altLang="en-US" sz="2000" dirty="0">
                        <a:latin typeface="+mn-ea"/>
                        <a:ea typeface="+mn-ea"/>
                      </a:endParaRPr>
                    </a:p>
                  </a:txBody>
                  <a:tcPr/>
                </a:tc>
                <a:tc>
                  <a:txBody>
                    <a:bodyPr/>
                    <a:lstStyle/>
                    <a:p>
                      <a:pPr algn="ctr"/>
                      <a:r>
                        <a:rPr lang="zh-TW" altLang="en-US" sz="2000" dirty="0">
                          <a:latin typeface="+mn-ea"/>
                          <a:ea typeface="+mn-ea"/>
                        </a:rPr>
                        <a:t>國立臺灣師範大學附屬高級中學</a:t>
                      </a:r>
                    </a:p>
                  </a:txBody>
                  <a:tcPr/>
                </a:tc>
                <a:tc>
                  <a:txBody>
                    <a:bodyPr/>
                    <a:lstStyle/>
                    <a:p>
                      <a:r>
                        <a:rPr lang="zh-TW" altLang="en-US" sz="2000" b="0" i="0" u="none" strike="noStrike" kern="1200" baseline="0" dirty="0">
                          <a:solidFill>
                            <a:schemeClr val="dk1"/>
                          </a:solidFill>
                          <a:latin typeface="+mn-lt"/>
                          <a:ea typeface="+mn-ea"/>
                          <a:cs typeface="+mn-cs"/>
                        </a:rPr>
                        <a:t>國立臺灣師範大學、國立陽明交通大學</a:t>
                      </a:r>
                    </a:p>
                  </a:txBody>
                  <a:tcPr/>
                </a:tc>
                <a:extLst>
                  <a:ext uri="{0D108BD9-81ED-4DB2-BD59-A6C34878D82A}">
                    <a16:rowId xmlns:a16="http://schemas.microsoft.com/office/drawing/2014/main" val="413863877"/>
                  </a:ext>
                </a:extLst>
              </a:tr>
              <a:tr h="370840">
                <a:tc>
                  <a:txBody>
                    <a:bodyPr/>
                    <a:lstStyle/>
                    <a:p>
                      <a:pPr algn="ctr"/>
                      <a:r>
                        <a:rPr lang="en-US" altLang="zh-TW" sz="2000" dirty="0">
                          <a:latin typeface="+mn-ea"/>
                          <a:ea typeface="+mn-ea"/>
                        </a:rPr>
                        <a:t>4</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桃園市立武陵高級中等學校</a:t>
                      </a:r>
                    </a:p>
                  </a:txBody>
                  <a:tcPr/>
                </a:tc>
                <a:tc>
                  <a:txBody>
                    <a:bodyPr/>
                    <a:lstStyle/>
                    <a:p>
                      <a:pPr algn="ctr"/>
                      <a:r>
                        <a:rPr lang="zh-TW" altLang="en-US" sz="2000" dirty="0">
                          <a:latin typeface="+mn-ea"/>
                          <a:ea typeface="+mn-ea"/>
                        </a:rPr>
                        <a:t>國立中央大學</a:t>
                      </a:r>
                    </a:p>
                  </a:txBody>
                  <a:tcPr/>
                </a:tc>
                <a:extLst>
                  <a:ext uri="{0D108BD9-81ED-4DB2-BD59-A6C34878D82A}">
                    <a16:rowId xmlns:a16="http://schemas.microsoft.com/office/drawing/2014/main" val="585201789"/>
                  </a:ext>
                </a:extLst>
              </a:tr>
              <a:tr h="370840">
                <a:tc>
                  <a:txBody>
                    <a:bodyPr/>
                    <a:lstStyle/>
                    <a:p>
                      <a:pPr algn="ctr"/>
                      <a:r>
                        <a:rPr lang="en-US" altLang="zh-TW" sz="2000" dirty="0">
                          <a:latin typeface="+mn-ea"/>
                          <a:ea typeface="+mn-ea"/>
                        </a:rPr>
                        <a:t>5</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國立新竹科學園區實驗高級中等學校</a:t>
                      </a:r>
                    </a:p>
                  </a:txBody>
                  <a:tcPr/>
                </a:tc>
                <a:tc>
                  <a:txBody>
                    <a:bodyPr/>
                    <a:lstStyle/>
                    <a:p>
                      <a:pPr algn="ctr"/>
                      <a:r>
                        <a:rPr lang="zh-TW" altLang="en-US" sz="2000" dirty="0">
                          <a:latin typeface="+mn-ea"/>
                          <a:ea typeface="+mn-ea"/>
                        </a:rPr>
                        <a:t>國立清華大學</a:t>
                      </a:r>
                    </a:p>
                  </a:txBody>
                  <a:tcPr/>
                </a:tc>
                <a:extLst>
                  <a:ext uri="{0D108BD9-81ED-4DB2-BD59-A6C34878D82A}">
                    <a16:rowId xmlns:a16="http://schemas.microsoft.com/office/drawing/2014/main" val="1571406577"/>
                  </a:ext>
                </a:extLst>
              </a:tr>
              <a:tr h="370840">
                <a:tc>
                  <a:txBody>
                    <a:bodyPr/>
                    <a:lstStyle/>
                    <a:p>
                      <a:pPr algn="ctr"/>
                      <a:r>
                        <a:rPr lang="en-US" altLang="zh-TW" sz="2000" dirty="0">
                          <a:latin typeface="+mn-ea"/>
                          <a:ea typeface="+mn-ea"/>
                        </a:rPr>
                        <a:t>6</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臺中市立臺中第一高級中等學校</a:t>
                      </a:r>
                    </a:p>
                  </a:txBody>
                  <a:tcPr/>
                </a:tc>
                <a:tc>
                  <a:txBody>
                    <a:bodyPr/>
                    <a:lstStyle/>
                    <a:p>
                      <a:pPr algn="ctr"/>
                      <a:r>
                        <a:rPr lang="zh-TW" altLang="en-US" sz="2000" dirty="0">
                          <a:latin typeface="+mn-ea"/>
                          <a:ea typeface="+mn-ea"/>
                        </a:rPr>
                        <a:t>國立陽明交通大學</a:t>
                      </a:r>
                    </a:p>
                  </a:txBody>
                  <a:tcPr/>
                </a:tc>
                <a:extLst>
                  <a:ext uri="{0D108BD9-81ED-4DB2-BD59-A6C34878D82A}">
                    <a16:rowId xmlns:a16="http://schemas.microsoft.com/office/drawing/2014/main" val="4292391344"/>
                  </a:ext>
                </a:extLst>
              </a:tr>
              <a:tr h="370840">
                <a:tc>
                  <a:txBody>
                    <a:bodyPr/>
                    <a:lstStyle/>
                    <a:p>
                      <a:pPr algn="ctr"/>
                      <a:r>
                        <a:rPr lang="en-US" altLang="zh-TW" sz="2000" dirty="0">
                          <a:latin typeface="+mn-ea"/>
                          <a:ea typeface="+mn-ea"/>
                        </a:rPr>
                        <a:t>7</a:t>
                      </a:r>
                      <a:endParaRPr lang="zh-TW" altLang="en-US" sz="2000" dirty="0">
                        <a:latin typeface="+mn-ea"/>
                        <a:ea typeface="+mn-ea"/>
                      </a:endParaRPr>
                    </a:p>
                  </a:txBody>
                  <a:tcPr/>
                </a:tc>
                <a:tc>
                  <a:txBody>
                    <a:bodyPr/>
                    <a:lstStyle/>
                    <a:p>
                      <a:pPr algn="ctr"/>
                      <a:r>
                        <a:rPr lang="zh-TW" altLang="en-US" sz="2000" dirty="0">
                          <a:latin typeface="+mn-ea"/>
                          <a:ea typeface="+mn-ea"/>
                        </a:rPr>
                        <a:t>國立彰化高級中學</a:t>
                      </a:r>
                    </a:p>
                  </a:txBody>
                  <a:tcPr/>
                </a:tc>
                <a:tc>
                  <a:txBody>
                    <a:bodyPr/>
                    <a:lstStyle/>
                    <a:p>
                      <a:pPr algn="ctr"/>
                      <a:r>
                        <a:rPr lang="zh-TW" altLang="en-US" sz="2000" dirty="0">
                          <a:latin typeface="+mn-ea"/>
                          <a:ea typeface="+mn-ea"/>
                        </a:rPr>
                        <a:t>國立中興大學</a:t>
                      </a:r>
                      <a:endParaRPr lang="en-US" altLang="zh-TW" sz="2000" dirty="0">
                        <a:latin typeface="+mn-ea"/>
                        <a:ea typeface="+mn-ea"/>
                      </a:endParaRPr>
                    </a:p>
                  </a:txBody>
                  <a:tcPr/>
                </a:tc>
                <a:extLst>
                  <a:ext uri="{0D108BD9-81ED-4DB2-BD59-A6C34878D82A}">
                    <a16:rowId xmlns:a16="http://schemas.microsoft.com/office/drawing/2014/main" val="1126556812"/>
                  </a:ext>
                </a:extLst>
              </a:tr>
              <a:tr h="370840">
                <a:tc>
                  <a:txBody>
                    <a:bodyPr/>
                    <a:lstStyle/>
                    <a:p>
                      <a:pPr algn="ctr"/>
                      <a:r>
                        <a:rPr lang="en-US" altLang="zh-TW" sz="2000" dirty="0">
                          <a:latin typeface="+mn-ea"/>
                          <a:ea typeface="+mn-ea"/>
                        </a:rPr>
                        <a:t>8</a:t>
                      </a:r>
                      <a:endParaRPr lang="zh-TW" altLang="en-US" sz="2000" dirty="0">
                        <a:latin typeface="+mn-ea"/>
                        <a:ea typeface="+mn-ea"/>
                      </a:endParaRPr>
                    </a:p>
                  </a:txBody>
                  <a:tcPr/>
                </a:tc>
                <a:tc>
                  <a:txBody>
                    <a:bodyPr/>
                    <a:lstStyle/>
                    <a:p>
                      <a:pPr algn="ctr"/>
                      <a:r>
                        <a:rPr lang="zh-TW" altLang="en-US" sz="2000" dirty="0">
                          <a:latin typeface="+mn-ea"/>
                          <a:ea typeface="+mn-ea"/>
                        </a:rPr>
                        <a:t>國立嘉義高級中學</a:t>
                      </a:r>
                    </a:p>
                  </a:txBody>
                  <a:tcPr/>
                </a:tc>
                <a:tc>
                  <a:txBody>
                    <a:bodyPr/>
                    <a:lstStyle/>
                    <a:p>
                      <a:pPr algn="ctr"/>
                      <a:r>
                        <a:rPr lang="zh-TW" altLang="en-US" sz="2000" dirty="0">
                          <a:latin typeface="+mn-ea"/>
                          <a:ea typeface="+mn-ea"/>
                        </a:rPr>
                        <a:t>國立中正大學、國立嘉義大學</a:t>
                      </a:r>
                    </a:p>
                  </a:txBody>
                  <a:tcPr/>
                </a:tc>
                <a:extLst>
                  <a:ext uri="{0D108BD9-81ED-4DB2-BD59-A6C34878D82A}">
                    <a16:rowId xmlns:a16="http://schemas.microsoft.com/office/drawing/2014/main" val="247616986"/>
                  </a:ext>
                </a:extLst>
              </a:tr>
              <a:tr h="370840">
                <a:tc>
                  <a:txBody>
                    <a:bodyPr/>
                    <a:lstStyle/>
                    <a:p>
                      <a:pPr algn="ctr"/>
                      <a:r>
                        <a:rPr lang="en-US" altLang="zh-TW" sz="2000" dirty="0">
                          <a:latin typeface="+mn-ea"/>
                          <a:ea typeface="+mn-ea"/>
                        </a:rPr>
                        <a:t>9</a:t>
                      </a:r>
                      <a:endParaRPr lang="zh-TW" altLang="en-US" sz="2000" dirty="0">
                        <a:latin typeface="+mn-ea"/>
                        <a:ea typeface="+mn-ea"/>
                      </a:endParaRPr>
                    </a:p>
                  </a:txBody>
                  <a:tcPr/>
                </a:tc>
                <a:tc>
                  <a:txBody>
                    <a:bodyPr/>
                    <a:lstStyle/>
                    <a:p>
                      <a:pPr algn="ctr"/>
                      <a:r>
                        <a:rPr lang="zh-TW" altLang="en-US" sz="2000" dirty="0">
                          <a:latin typeface="+mn-ea"/>
                          <a:ea typeface="+mn-ea"/>
                        </a:rPr>
                        <a:t>國立臺南第一高級中學</a:t>
                      </a:r>
                    </a:p>
                  </a:txBody>
                  <a:tcPr/>
                </a:tc>
                <a:tc>
                  <a:txBody>
                    <a:bodyPr/>
                    <a:lstStyle/>
                    <a:p>
                      <a:pPr algn="ctr"/>
                      <a:r>
                        <a:rPr lang="zh-TW" altLang="en-US" sz="2000" dirty="0">
                          <a:latin typeface="+mn-ea"/>
                          <a:ea typeface="+mn-ea"/>
                        </a:rPr>
                        <a:t>國立成功大學</a:t>
                      </a:r>
                    </a:p>
                  </a:txBody>
                  <a:tcPr/>
                </a:tc>
                <a:extLst>
                  <a:ext uri="{0D108BD9-81ED-4DB2-BD59-A6C34878D82A}">
                    <a16:rowId xmlns:a16="http://schemas.microsoft.com/office/drawing/2014/main" val="1158681461"/>
                  </a:ext>
                </a:extLst>
              </a:tr>
              <a:tr h="370840">
                <a:tc>
                  <a:txBody>
                    <a:bodyPr/>
                    <a:lstStyle/>
                    <a:p>
                      <a:pPr algn="ctr"/>
                      <a:r>
                        <a:rPr lang="en-US" altLang="zh-TW" sz="2000" dirty="0">
                          <a:latin typeface="+mn-ea"/>
                          <a:ea typeface="+mn-ea"/>
                        </a:rPr>
                        <a:t>10</a:t>
                      </a:r>
                      <a:endParaRPr lang="zh-TW" altLang="en-US" sz="2000" dirty="0">
                        <a:latin typeface="+mn-ea"/>
                        <a:ea typeface="+mn-ea"/>
                      </a:endParaRPr>
                    </a:p>
                  </a:txBody>
                  <a:tcPr/>
                </a:tc>
                <a:tc>
                  <a:txBody>
                    <a:bodyPr/>
                    <a:lstStyle/>
                    <a:p>
                      <a:pPr algn="ctr"/>
                      <a:r>
                        <a:rPr lang="zh-TW" altLang="en-US" sz="2000" dirty="0">
                          <a:latin typeface="+mn-ea"/>
                          <a:ea typeface="+mn-ea"/>
                        </a:rPr>
                        <a:t>高雄市立高雄高級中學</a:t>
                      </a:r>
                    </a:p>
                  </a:txBody>
                  <a:tcPr/>
                </a:tc>
                <a:tc>
                  <a:txBody>
                    <a:bodyPr/>
                    <a:lstStyle/>
                    <a:p>
                      <a:pPr algn="ctr"/>
                      <a:r>
                        <a:rPr lang="zh-TW" altLang="en-US" sz="2000" dirty="0">
                          <a:latin typeface="+mn-ea"/>
                          <a:ea typeface="+mn-ea"/>
                        </a:rPr>
                        <a:t>國立中山大學</a:t>
                      </a:r>
                    </a:p>
                  </a:txBody>
                  <a:tcPr/>
                </a:tc>
                <a:extLst>
                  <a:ext uri="{0D108BD9-81ED-4DB2-BD59-A6C34878D82A}">
                    <a16:rowId xmlns:a16="http://schemas.microsoft.com/office/drawing/2014/main" val="2846014806"/>
                  </a:ext>
                </a:extLst>
              </a:tr>
            </a:tbl>
          </a:graphicData>
        </a:graphic>
      </p:graphicFrame>
    </p:spTree>
    <p:extLst>
      <p:ext uri="{BB962C8B-B14F-4D97-AF65-F5344CB8AC3E}">
        <p14:creationId xmlns:p14="http://schemas.microsoft.com/office/powerpoint/2010/main" val="1533983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特色招生考試分發入學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814606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43752"/>
          </a:xfrm>
        </p:spPr>
        <p:txBody>
          <a:bodyPr/>
          <a:lstStyle/>
          <a:p>
            <a:pPr algn="ctr"/>
            <a:r>
              <a:rPr lang="zh-TW" altLang="en-US" dirty="0"/>
              <a:t>特色招生考試分發入學管道簡介</a:t>
            </a:r>
          </a:p>
        </p:txBody>
      </p:sp>
      <p:sp>
        <p:nvSpPr>
          <p:cNvPr id="3" name="內容版面配置區 2"/>
          <p:cNvSpPr txBox="1">
            <a:spLocks/>
          </p:cNvSpPr>
          <p:nvPr/>
        </p:nvSpPr>
        <p:spPr>
          <a:xfrm>
            <a:off x="1486839" y="1665963"/>
            <a:ext cx="9641410" cy="432048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特色招生考試分發入學指</a:t>
            </a:r>
            <a:r>
              <a:rPr kumimoji="0" lang="zh-TW" altLang="en-US" sz="3200" b="1" i="0" u="none" strike="noStrike" kern="1200" cap="none" spc="0" normalizeH="0" baseline="0" noProof="0" dirty="0">
                <a:ln>
                  <a:noFill/>
                </a:ln>
                <a:solidFill>
                  <a:srgbClr val="FF66CC"/>
                </a:solidFill>
                <a:effectLst/>
                <a:uLnTx/>
                <a:uFillTx/>
                <a:latin typeface="微軟正黑體" panose="020B0604030504040204" pitchFamily="34" charset="-120"/>
                <a:ea typeface="微軟正黑體" panose="020B0604030504040204" pitchFamily="34" charset="-120"/>
                <a:cs typeface="+mn-cs"/>
              </a:rPr>
              <a:t>普通型高中</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考量</a:t>
            </a:r>
            <a:r>
              <a:rPr kumimoji="0" lang="zh-TW"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學校歷史、</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內外部優勢條件</a:t>
            </a:r>
            <a:r>
              <a:rPr kumimoji="0" lang="zh-TW"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、願景</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目標、學校特色</a:t>
            </a:r>
            <a:r>
              <a:rPr kumimoji="0" lang="zh-TW"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及社會需求</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後規劃</a:t>
            </a:r>
            <a:r>
              <a:rPr kumimoji="0" lang="zh-TW"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特色</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班級</a:t>
            </a:r>
            <a:r>
              <a:rPr kumimoji="0" lang="zh-TW"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並遴選</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性向</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興趣</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能力符合</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的學生。</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由於這些特色班級多是以</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學科發展</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為主軸，遴選方式也以</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學科測驗</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為主。</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ct val="90000"/>
              </a:lnSpc>
              <a:spcBef>
                <a:spcPct val="20000"/>
              </a:spcBef>
              <a:spcAft>
                <a:spcPts val="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會考成績</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為入學門檻。</a:t>
            </a:r>
            <a:b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詳細請看各校簡章規定</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997924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normAutofit fontScale="90000"/>
          </a:bodyPr>
          <a:lstStyle/>
          <a:p>
            <a:pPr algn="ctr"/>
            <a:r>
              <a:rPr lang="zh-TW" altLang="en-US" dirty="0">
                <a:latin typeface="+mj-ea"/>
              </a:rPr>
              <a:t>基北區</a:t>
            </a:r>
            <a:r>
              <a:rPr lang="en-US" altLang="zh-TW" dirty="0">
                <a:latin typeface="+mj-ea"/>
              </a:rPr>
              <a:t>113</a:t>
            </a:r>
            <a:r>
              <a:rPr lang="zh-TW" altLang="en-US" dirty="0">
                <a:latin typeface="+mj-ea"/>
              </a:rPr>
              <a:t>學年度</a:t>
            </a:r>
            <a:br>
              <a:rPr lang="en-US" altLang="zh-TW" dirty="0">
                <a:latin typeface="+mj-ea"/>
              </a:rPr>
            </a:br>
            <a:r>
              <a:rPr lang="zh-TW" altLang="en-US" dirty="0">
                <a:latin typeface="+mj-ea"/>
              </a:rPr>
              <a:t>特色招生考試分發入學學校及測驗科目</a:t>
            </a:r>
          </a:p>
        </p:txBody>
      </p:sp>
      <p:graphicFrame>
        <p:nvGraphicFramePr>
          <p:cNvPr id="4" name="內容版面配置區 3"/>
          <p:cNvGraphicFramePr>
            <a:graphicFrameLocks/>
          </p:cNvGraphicFramePr>
          <p:nvPr>
            <p:extLst/>
          </p:nvPr>
        </p:nvGraphicFramePr>
        <p:xfrm>
          <a:off x="1038700" y="1731312"/>
          <a:ext cx="10001010" cy="4077554"/>
        </p:xfrm>
        <a:graphic>
          <a:graphicData uri="http://schemas.openxmlformats.org/drawingml/2006/table">
            <a:tbl>
              <a:tblPr>
                <a:tableStyleId>{69CF1AB2-1976-4502-BF36-3FF5EA218861}</a:tableStyleId>
              </a:tblPr>
              <a:tblGrid>
                <a:gridCol w="1307915">
                  <a:extLst>
                    <a:ext uri="{9D8B030D-6E8A-4147-A177-3AD203B41FA5}">
                      <a16:colId xmlns:a16="http://schemas.microsoft.com/office/drawing/2014/main" val="20000"/>
                    </a:ext>
                  </a:extLst>
                </a:gridCol>
                <a:gridCol w="3924000">
                  <a:extLst>
                    <a:ext uri="{9D8B030D-6E8A-4147-A177-3AD203B41FA5}">
                      <a16:colId xmlns:a16="http://schemas.microsoft.com/office/drawing/2014/main" val="20001"/>
                    </a:ext>
                  </a:extLst>
                </a:gridCol>
                <a:gridCol w="720000">
                  <a:extLst>
                    <a:ext uri="{9D8B030D-6E8A-4147-A177-3AD203B41FA5}">
                      <a16:colId xmlns:a16="http://schemas.microsoft.com/office/drawing/2014/main" val="3745485866"/>
                    </a:ext>
                  </a:extLst>
                </a:gridCol>
                <a:gridCol w="720000">
                  <a:extLst>
                    <a:ext uri="{9D8B030D-6E8A-4147-A177-3AD203B41FA5}">
                      <a16:colId xmlns:a16="http://schemas.microsoft.com/office/drawing/2014/main" val="2449358151"/>
                    </a:ext>
                  </a:extLst>
                </a:gridCol>
                <a:gridCol w="3329095">
                  <a:extLst>
                    <a:ext uri="{9D8B030D-6E8A-4147-A177-3AD203B41FA5}">
                      <a16:colId xmlns:a16="http://schemas.microsoft.com/office/drawing/2014/main" val="20002"/>
                    </a:ext>
                  </a:extLst>
                </a:gridCol>
              </a:tblGrid>
              <a:tr h="409461">
                <a:tc>
                  <a:txBody>
                    <a:bodyPr/>
                    <a:lstStyle/>
                    <a:p>
                      <a:pPr algn="ctr" fontAlgn="ctr"/>
                      <a:r>
                        <a:rPr lang="zh-TW" altLang="en-US" sz="1800" u="none" strike="noStrike" dirty="0">
                          <a:solidFill>
                            <a:schemeClr val="bg1"/>
                          </a:solidFill>
                          <a:effectLst/>
                          <a:latin typeface="微軟正黑體" panose="020B0604030504040204" pitchFamily="34" charset="-120"/>
                          <a:ea typeface="微軟正黑體" panose="020B0604030504040204" pitchFamily="34" charset="-120"/>
                        </a:rPr>
                        <a:t>學校</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zh-TW" altLang="en-US" sz="1800" u="none" strike="noStrike" dirty="0">
                          <a:solidFill>
                            <a:schemeClr val="bg1"/>
                          </a:solidFill>
                          <a:effectLst/>
                          <a:latin typeface="微軟正黑體" panose="020B0604030504040204" pitchFamily="34" charset="-120"/>
                          <a:ea typeface="微軟正黑體" panose="020B0604030504040204" pitchFamily="34" charset="-120"/>
                        </a:rPr>
                        <a:t>特色班別名稱</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ts val="2000"/>
                        </a:lnSpc>
                        <a:spcAft>
                          <a:spcPts val="0"/>
                        </a:spcAft>
                      </a:pPr>
                      <a:r>
                        <a:rPr lang="zh-TW" sz="1800" b="1" kern="0" dirty="0">
                          <a:solidFill>
                            <a:schemeClr val="bg1"/>
                          </a:solidFill>
                          <a:effectLst/>
                          <a:latin typeface="微軟正黑體" panose="020B0604030504040204" pitchFamily="34" charset="-120"/>
                          <a:ea typeface="微軟正黑體" panose="020B0604030504040204" pitchFamily="34" charset="-120"/>
                        </a:rPr>
                        <a:t>招生</a:t>
                      </a:r>
                      <a:endParaRPr lang="en-US" altLang="zh-TW" sz="1800" b="1" kern="0" dirty="0">
                        <a:solidFill>
                          <a:schemeClr val="bg1"/>
                        </a:solidFill>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zh-TW" sz="1800" b="1" kern="0" dirty="0">
                          <a:solidFill>
                            <a:schemeClr val="bg1"/>
                          </a:solidFill>
                          <a:effectLst/>
                          <a:latin typeface="微軟正黑體" panose="020B0604030504040204" pitchFamily="34" charset="-120"/>
                          <a:ea typeface="微軟正黑體" panose="020B0604030504040204" pitchFamily="34" charset="-120"/>
                        </a:rPr>
                        <a:t>班數</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ts val="2000"/>
                        </a:lnSpc>
                        <a:spcAft>
                          <a:spcPts val="0"/>
                        </a:spcAft>
                      </a:pPr>
                      <a:r>
                        <a:rPr lang="zh-TW" sz="1800" b="1" kern="0" dirty="0">
                          <a:solidFill>
                            <a:schemeClr val="bg1"/>
                          </a:solidFill>
                          <a:effectLst/>
                          <a:latin typeface="微軟正黑體" panose="020B0604030504040204" pitchFamily="34" charset="-120"/>
                          <a:ea typeface="微軟正黑體" panose="020B0604030504040204" pitchFamily="34" charset="-120"/>
                        </a:rPr>
                        <a:t>招生</a:t>
                      </a:r>
                      <a:br>
                        <a:rPr lang="en-US" altLang="zh-TW" sz="1800" b="1" kern="0" dirty="0">
                          <a:solidFill>
                            <a:schemeClr val="bg1"/>
                          </a:solidFill>
                          <a:effectLst/>
                          <a:latin typeface="微軟正黑體" panose="020B0604030504040204" pitchFamily="34" charset="-120"/>
                          <a:ea typeface="微軟正黑體" panose="020B0604030504040204" pitchFamily="34" charset="-120"/>
                        </a:rPr>
                      </a:br>
                      <a:r>
                        <a:rPr lang="zh-TW" sz="1800" b="1" kern="0" dirty="0">
                          <a:solidFill>
                            <a:schemeClr val="bg1"/>
                          </a:solidFill>
                          <a:effectLst/>
                          <a:latin typeface="微軟正黑體" panose="020B0604030504040204" pitchFamily="34" charset="-120"/>
                          <a:ea typeface="微軟正黑體" panose="020B0604030504040204" pitchFamily="34" charset="-120"/>
                        </a:rPr>
                        <a:t>名額</a:t>
                      </a:r>
                      <a:endParaRPr lang="zh-TW" sz="1800" b="1" kern="100" dirty="0">
                        <a:solidFill>
                          <a:schemeClr val="bg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zh-TW" altLang="en-US" sz="1800" u="none" strike="noStrike" dirty="0">
                          <a:solidFill>
                            <a:schemeClr val="bg1"/>
                          </a:solidFill>
                          <a:effectLst/>
                          <a:latin typeface="微軟正黑體" panose="020B0604030504040204" pitchFamily="34" charset="-120"/>
                          <a:ea typeface="微軟正黑體" panose="020B0604030504040204" pitchFamily="34" charset="-120"/>
                        </a:rPr>
                        <a:t>學科測驗科目</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7395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西松高中</a:t>
                      </a:r>
                      <a:endParaRPr lang="zh-TW" altLang="zh-TW" sz="2400" u="none" strike="noStrike" kern="1200" dirty="0">
                        <a:solidFill>
                          <a:schemeClr val="dk1"/>
                        </a:solidFill>
                        <a:effectLst/>
                        <a:latin typeface="微軟正黑體" panose="020B0604030504040204" pitchFamily="34" charset="-120"/>
                        <a:ea typeface="+mn-ea"/>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國際文憑</a:t>
                      </a:r>
                      <a:r>
                        <a:rPr lang="en-US" altLang="zh-TW" sz="2400" u="none" strike="noStrike" kern="1200" dirty="0">
                          <a:solidFill>
                            <a:schemeClr val="dk1"/>
                          </a:solidFill>
                          <a:effectLst/>
                          <a:latin typeface="微軟正黑體" panose="020B0604030504040204" pitchFamily="34" charset="-120"/>
                          <a:ea typeface="+mn-ea"/>
                          <a:cs typeface="+mn-cs"/>
                        </a:rPr>
                        <a:t>IBDP</a:t>
                      </a:r>
                      <a:r>
                        <a:rPr lang="zh-TW" altLang="en-US" sz="2400" u="none" strike="noStrike" kern="1200" dirty="0">
                          <a:solidFill>
                            <a:schemeClr val="dk1"/>
                          </a:solidFill>
                          <a:effectLst/>
                          <a:latin typeface="微軟正黑體" panose="020B0604030504040204" pitchFamily="34" charset="-120"/>
                          <a:ea typeface="+mn-ea"/>
                          <a:cs typeface="+mn-cs"/>
                        </a:rPr>
                        <a:t>雙語實驗班</a:t>
                      </a:r>
                      <a:endParaRPr lang="zh-TW" altLang="zh-TW" sz="2400" u="none" strike="noStrike" kern="1200" dirty="0">
                        <a:solidFill>
                          <a:schemeClr val="dk1"/>
                        </a:solidFill>
                        <a:effectLst/>
                        <a:latin typeface="微軟正黑體" panose="020B0604030504040204" pitchFamily="34" charset="-120"/>
                        <a:ea typeface="+mn-ea"/>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r>
                        <a:rPr lang="en-US" altLang="zh-TW" sz="2200" b="0" kern="100" dirty="0">
                          <a:effectLst/>
                          <a:latin typeface="微軟正黑體" panose="020B0604030504040204" pitchFamily="34" charset="-120"/>
                          <a:ea typeface="微軟正黑體" panose="020B0604030504040204" pitchFamily="34" charset="-120"/>
                          <a:cs typeface="Times New Roman"/>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2000"/>
                        </a:lnSpc>
                        <a:spcAft>
                          <a:spcPts val="0"/>
                        </a:spcAft>
                      </a:pPr>
                      <a:r>
                        <a:rPr lang="en-US" altLang="zh-TW" sz="2200" b="0" kern="0" dirty="0">
                          <a:effectLst/>
                          <a:latin typeface="微軟正黑體" panose="020B0604030504040204" pitchFamily="34" charset="-120"/>
                          <a:ea typeface="微軟正黑體" panose="020B0604030504040204" pitchFamily="34" charset="-120"/>
                        </a:rPr>
                        <a:t>25</a:t>
                      </a:r>
                      <a:endParaRPr lang="en-US" sz="2200" b="0" kern="0" dirty="0">
                        <a:effectLst/>
                        <a:latin typeface="微軟正黑體" panose="020B0604030504040204" pitchFamily="34" charset="-120"/>
                        <a:ea typeface="微軟正黑體" panose="020B0604030504040204" pitchFamily="34" charset="-120"/>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文本分析測驗</a:t>
                      </a:r>
                      <a:endParaRPr lang="en-US" altLang="zh-TW" sz="2400" u="none" strike="noStrike" kern="1200" dirty="0">
                        <a:solidFill>
                          <a:schemeClr val="dk1"/>
                        </a:solidFill>
                        <a:effectLst/>
                        <a:latin typeface="微軟正黑體" panose="020B0604030504040204" pitchFamily="34" charset="-120"/>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mn-ea"/>
                          <a:cs typeface="+mn-cs"/>
                        </a:rPr>
                        <a:t>資料判讀測驗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31132"/>
                  </a:ext>
                </a:extLst>
              </a:tr>
              <a:tr h="696506">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育成高中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國際文憑課程</a:t>
                      </a:r>
                      <a:r>
                        <a:rPr lang="en-US" altLang="zh-TW" sz="2400" b="0" kern="100" dirty="0">
                          <a:solidFill>
                            <a:schemeClr val="tx1"/>
                          </a:solidFill>
                          <a:effectLst/>
                          <a:latin typeface="+mj-ea"/>
                          <a:ea typeface="+mn-ea"/>
                          <a:cs typeface="Times New Roman"/>
                        </a:rPr>
                        <a:t>IBDP</a:t>
                      </a:r>
                      <a:r>
                        <a:rPr lang="zh-TW" altLang="en-US" sz="2400" b="0" kern="100" dirty="0">
                          <a:solidFill>
                            <a:schemeClr val="tx1"/>
                          </a:solidFill>
                          <a:effectLst/>
                          <a:latin typeface="+mj-ea"/>
                          <a:ea typeface="+mn-ea"/>
                          <a:cs typeface="Times New Roman"/>
                        </a:rPr>
                        <a:t>實驗專班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200" b="0" kern="0" dirty="0">
                          <a:effectLst/>
                          <a:latin typeface="微軟正黑體" panose="020B0604030504040204" pitchFamily="34" charset="-120"/>
                          <a:ea typeface="微軟正黑體" panose="020B0604030504040204" pitchFamily="34" charset="-120"/>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200" b="0" kern="100" dirty="0">
                          <a:effectLst/>
                          <a:latin typeface="微軟正黑體" panose="020B0604030504040204" pitchFamily="34" charset="-120"/>
                          <a:ea typeface="微軟正黑體" panose="020B0604030504040204" pitchFamily="34" charset="-120"/>
                          <a:cs typeface="Times New Roman"/>
                        </a:rPr>
                        <a:t>25</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400" u="none" strike="noStrike" kern="1200" dirty="0">
                          <a:solidFill>
                            <a:schemeClr val="dk1"/>
                          </a:solidFill>
                          <a:effectLst/>
                          <a:latin typeface="微軟正黑體" panose="020B0604030504040204" pitchFamily="34" charset="-120"/>
                          <a:ea typeface="+mn-ea"/>
                          <a:cs typeface="+mn-cs"/>
                        </a:rPr>
                        <a:t>數學素養能力測驗</a:t>
                      </a:r>
                      <a:endParaRPr lang="en-US" altLang="zh-TW" sz="2400" u="none" strike="noStrike" kern="1200" dirty="0">
                        <a:solidFill>
                          <a:schemeClr val="dk1"/>
                        </a:solidFill>
                        <a:effectLst/>
                        <a:latin typeface="微軟正黑體" panose="020B0604030504040204" pitchFamily="34" charset="-120"/>
                        <a:ea typeface="+mn-ea"/>
                        <a:cs typeface="+mn-cs"/>
                      </a:endParaRPr>
                    </a:p>
                    <a:p>
                      <a:pPr algn="ctr"/>
                      <a:r>
                        <a:rPr lang="zh-TW" altLang="en-US" sz="2400" u="none" strike="noStrike" kern="1200" dirty="0">
                          <a:solidFill>
                            <a:schemeClr val="dk1"/>
                          </a:solidFill>
                          <a:effectLst/>
                          <a:latin typeface="微軟正黑體" panose="020B0604030504040204" pitchFamily="34" charset="-120"/>
                          <a:ea typeface="+mn-ea"/>
                          <a:cs typeface="+mn-cs"/>
                        </a:rPr>
                        <a:t>語文</a:t>
                      </a: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素養能力測驗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690068"/>
                  </a:ext>
                </a:extLst>
              </a:tr>
              <a:tr h="675395">
                <a:tc rowSpan="2">
                  <a:txBody>
                    <a:bodyPr/>
                    <a:lstStyle/>
                    <a:p>
                      <a:pPr marL="0" marR="0" lvl="0" indent="0" algn="ctr" defTabSz="914400" rtl="0" eaLnBrk="1" fontAlgn="ctr"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中正高中</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國際移動力課程實驗班</a:t>
                      </a:r>
                      <a:r>
                        <a:rPr lang="en-US" altLang="zh-TW" sz="2400" b="0" kern="100" dirty="0">
                          <a:solidFill>
                            <a:schemeClr val="tx1"/>
                          </a:solidFill>
                          <a:effectLst/>
                          <a:latin typeface="+mj-ea"/>
                          <a:ea typeface="+mn-ea"/>
                          <a:cs typeface="Times New Roman"/>
                        </a:rPr>
                        <a:t>-</a:t>
                      </a:r>
                    </a:p>
                    <a:p>
                      <a:pPr marL="0" marR="0" indent="0" algn="l"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大學預科</a:t>
                      </a:r>
                      <a:r>
                        <a:rPr lang="en-US" altLang="zh-TW" sz="2400" b="0" kern="100" dirty="0">
                          <a:solidFill>
                            <a:schemeClr val="tx1"/>
                          </a:solidFill>
                          <a:effectLst/>
                          <a:latin typeface="+mj-ea"/>
                          <a:ea typeface="+mn-ea"/>
                          <a:cs typeface="Times New Roman"/>
                        </a:rPr>
                        <a:t>(IB-DP)</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20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句意解析測驗</a:t>
                      </a: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訊息判別測驗</a:t>
                      </a: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創意思考測驗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75395">
                <a:tc vMerge="1">
                  <a:txBody>
                    <a:bodyPr/>
                    <a:lstStyle/>
                    <a:p>
                      <a:pPr marL="0" algn="ctr" defTabSz="914400" rtl="0" eaLnBrk="1" fontAlgn="ctr" latinLnBrk="0" hangingPunct="1">
                        <a:lnSpc>
                          <a:spcPts val="2000"/>
                        </a:lnSpc>
                        <a:spcAft>
                          <a:spcPts val="0"/>
                        </a:spcAft>
                      </a:pP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國際移動力課程實驗班</a:t>
                      </a:r>
                      <a:r>
                        <a:rPr lang="en-US" altLang="zh-TW" sz="2400" b="0" kern="100" dirty="0">
                          <a:solidFill>
                            <a:schemeClr val="tx1"/>
                          </a:solidFill>
                          <a:effectLst/>
                          <a:latin typeface="+mj-ea"/>
                          <a:ea typeface="+mn-ea"/>
                          <a:cs typeface="Times New Roman"/>
                        </a:rPr>
                        <a:t>-</a:t>
                      </a:r>
                    </a:p>
                    <a:p>
                      <a:pPr marL="0" marR="0" indent="0" algn="l"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生涯發展路向</a:t>
                      </a:r>
                      <a:r>
                        <a:rPr lang="en-US" altLang="zh-TW" sz="2400" b="0" kern="100" dirty="0">
                          <a:solidFill>
                            <a:schemeClr val="tx1"/>
                          </a:solidFill>
                          <a:effectLst/>
                          <a:latin typeface="+mj-ea"/>
                          <a:ea typeface="+mn-ea"/>
                          <a:cs typeface="Times New Roman"/>
                        </a:rPr>
                        <a:t>(IB-CP)</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20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algn="ctr" defTabSz="914400" rtl="0" eaLnBrk="1" fontAlgn="ctr" latinLnBrk="0" hangingPunct="1"/>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75395">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海大附中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ctr" latinLnBrk="0" hangingPunct="1">
                        <a:lnSpc>
                          <a:spcPts val="2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海洋科技人才培育實驗班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30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自然能力</a:t>
                      </a:r>
                      <a:r>
                        <a:rPr lang="zh-TW" altLang="en-US" sz="2400" u="none" strike="noStrike" kern="1200" dirty="0">
                          <a:solidFill>
                            <a:schemeClr val="dk1"/>
                          </a:solidFill>
                          <a:effectLst/>
                          <a:latin typeface="微軟正黑體" panose="020B0604030504040204" pitchFamily="34" charset="-120"/>
                          <a:ea typeface="+mn-ea"/>
                          <a:cs typeface="+mn-cs"/>
                        </a:rPr>
                        <a:t>測驗</a:t>
                      </a:r>
                      <a:endParaRPr lang="en-US" altLang="zh-TW" sz="2400" u="none" strike="noStrike" kern="1200" dirty="0">
                        <a:solidFill>
                          <a:schemeClr val="dk1"/>
                        </a:solidFill>
                        <a:effectLst/>
                        <a:latin typeface="微軟正黑體" panose="020B0604030504040204" pitchFamily="34" charset="-120"/>
                        <a:ea typeface="+mn-ea"/>
                        <a:cs typeface="+mn-cs"/>
                      </a:endParaRP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數學能力測驗</a:t>
                      </a:r>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947664"/>
                  </a:ext>
                </a:extLst>
              </a:tr>
            </a:tbl>
          </a:graphicData>
        </a:graphic>
      </p:graphicFrame>
      <p:sp>
        <p:nvSpPr>
          <p:cNvPr id="3" name="矩形 2">
            <a:extLst>
              <a:ext uri="{FF2B5EF4-FFF2-40B4-BE49-F238E27FC236}">
                <a16:creationId xmlns:a16="http://schemas.microsoft.com/office/drawing/2014/main" id="{F0607660-329A-4B97-9277-8C767DDED38B}"/>
              </a:ext>
            </a:extLst>
          </p:cNvPr>
          <p:cNvSpPr/>
          <p:nvPr/>
        </p:nvSpPr>
        <p:spPr>
          <a:xfrm>
            <a:off x="3353455" y="5977558"/>
            <a:ext cx="7743645" cy="646331"/>
          </a:xfrm>
          <a:prstGeom prst="rect">
            <a:avLst/>
          </a:prstGeom>
        </p:spPr>
        <p:txBody>
          <a:bodyPr wrap="square">
            <a:spAutoFit/>
          </a:bodyPr>
          <a:lstStyle/>
          <a:p>
            <a:pPr marL="457200" marR="0" lvl="0" indent="-4572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l"/>
              <a:tabLst/>
              <a:defRPr/>
            </a:pP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sym typeface="標楷體"/>
              </a:rPr>
              <a:t>採電腦測驗單一選擇題型之科目，試題相較於國中會考，屬中間偏難。</a:t>
            </a:r>
          </a:p>
          <a:p>
            <a:pPr marL="457200" marR="0" lvl="0" indent="-457200" algn="l" defTabSz="914400" rtl="0" eaLnBrk="1" fontAlgn="auto" latinLnBrk="0" hangingPunct="1">
              <a:lnSpc>
                <a:spcPct val="90000"/>
              </a:lnSpc>
              <a:spcBef>
                <a:spcPct val="20000"/>
              </a:spcBef>
              <a:spcAft>
                <a:spcPts val="0"/>
              </a:spcAft>
              <a:buClrTx/>
              <a:buSzPct val="85000"/>
              <a:buFont typeface="Wingdings" panose="05000000000000000000" pitchFamily="2" charset="2"/>
              <a:buChar char="l"/>
              <a:tabLst/>
              <a:defRPr/>
            </a:pP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sym typeface="標楷體"/>
              </a:rPr>
              <a:t>考生可參考各校簡章之試題範例與去年之考古題。</a:t>
            </a: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 </a:t>
            </a:r>
          </a:p>
        </p:txBody>
      </p:sp>
    </p:spTree>
    <p:extLst>
      <p:ext uri="{BB962C8B-B14F-4D97-AF65-F5344CB8AC3E}">
        <p14:creationId xmlns:p14="http://schemas.microsoft.com/office/powerpoint/2010/main" val="3781626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5" y="246637"/>
            <a:ext cx="10441571" cy="1143752"/>
          </a:xfrm>
        </p:spPr>
        <p:txBody>
          <a:bodyPr>
            <a:normAutofit/>
          </a:bodyPr>
          <a:lstStyle/>
          <a:p>
            <a:pPr algn="ctr"/>
            <a:r>
              <a:rPr lang="en-US" altLang="zh-TW" sz="4000" dirty="0">
                <a:latin typeface="微軟正黑體" panose="020B0604030504040204" pitchFamily="34" charset="-120"/>
                <a:ea typeface="微軟正黑體" panose="020B0604030504040204" pitchFamily="34" charset="-120"/>
              </a:rPr>
              <a:t>113</a:t>
            </a:r>
            <a:r>
              <a:rPr lang="zh-TW" altLang="en-US" sz="4000" dirty="0">
                <a:latin typeface="微軟正黑體" panose="020B0604030504040204" pitchFamily="34" charset="-120"/>
                <a:ea typeface="微軟正黑體" panose="020B0604030504040204" pitchFamily="34" charset="-120"/>
              </a:rPr>
              <a:t>學年度特色招生考試分發入學重要日程表</a:t>
            </a:r>
          </a:p>
        </p:txBody>
      </p:sp>
      <p:graphicFrame>
        <p:nvGraphicFramePr>
          <p:cNvPr id="3" name="表格 2"/>
          <p:cNvGraphicFramePr>
            <a:graphicFrameLocks noGrp="1"/>
          </p:cNvGraphicFramePr>
          <p:nvPr>
            <p:extLst/>
          </p:nvPr>
        </p:nvGraphicFramePr>
        <p:xfrm>
          <a:off x="876821" y="1866378"/>
          <a:ext cx="10446707" cy="3836031"/>
        </p:xfrm>
        <a:graphic>
          <a:graphicData uri="http://schemas.openxmlformats.org/drawingml/2006/table">
            <a:tbl>
              <a:tblPr firstRow="1" bandRow="1">
                <a:tableStyleId>{5C22544A-7EE6-4342-B048-85BDC9FD1C3A}</a:tableStyleId>
              </a:tblPr>
              <a:tblGrid>
                <a:gridCol w="2329842">
                  <a:extLst>
                    <a:ext uri="{9D8B030D-6E8A-4147-A177-3AD203B41FA5}">
                      <a16:colId xmlns:a16="http://schemas.microsoft.com/office/drawing/2014/main" val="20000"/>
                    </a:ext>
                  </a:extLst>
                </a:gridCol>
                <a:gridCol w="5742614">
                  <a:extLst>
                    <a:ext uri="{9D8B030D-6E8A-4147-A177-3AD203B41FA5}">
                      <a16:colId xmlns:a16="http://schemas.microsoft.com/office/drawing/2014/main" val="20001"/>
                    </a:ext>
                  </a:extLst>
                </a:gridCol>
                <a:gridCol w="2374251">
                  <a:extLst>
                    <a:ext uri="{9D8B030D-6E8A-4147-A177-3AD203B41FA5}">
                      <a16:colId xmlns:a16="http://schemas.microsoft.com/office/drawing/2014/main" val="20002"/>
                    </a:ext>
                  </a:extLst>
                </a:gridCol>
              </a:tblGrid>
              <a:tr h="612264">
                <a:tc>
                  <a:txBody>
                    <a:bodyPr/>
                    <a:lstStyle/>
                    <a:p>
                      <a:pPr algn="ctr"/>
                      <a:r>
                        <a:rPr lang="zh-TW" altLang="en-US" sz="2400" b="1" dirty="0">
                          <a:latin typeface="微軟正黑體" panose="020B0604030504040204" pitchFamily="34" charset="-120"/>
                          <a:ea typeface="微軟正黑體" panose="020B0604030504040204" pitchFamily="34" charset="-120"/>
                        </a:rPr>
                        <a:t>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辦理事項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備註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15</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簡章公告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370840">
                <a:tc>
                  <a:txBody>
                    <a:bodyPr/>
                    <a:lstStyle/>
                    <a:p>
                      <a:pPr algn="ct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19</a:t>
                      </a:r>
                      <a:r>
                        <a:rPr lang="zh-TW" altLang="en-US" sz="2200" dirty="0">
                          <a:latin typeface="微軟正黑體" panose="020B0604030504040204" pitchFamily="34" charset="-120"/>
                          <a:ea typeface="微軟正黑體" panose="020B0604030504040204" pitchFamily="34" charset="-120"/>
                        </a:rPr>
                        <a:t>日</a:t>
                      </a:r>
                      <a:r>
                        <a:rPr lang="en-US" altLang="zh-TW" sz="2200" dirty="0">
                          <a:latin typeface="微軟正黑體" panose="020B0604030504040204" pitchFamily="34" charset="-120"/>
                          <a:ea typeface="微軟正黑體" panose="020B0604030504040204" pitchFamily="34" charset="-120"/>
                        </a:rPr>
                        <a:t>~21</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特色招生考試分發入學報名</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正式公告</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6</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月</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23</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2200" b="1" dirty="0">
                        <a:solidFill>
                          <a:schemeClr val="accent2">
                            <a:lumMod val="75000"/>
                          </a:schemeClr>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特色招生考試分發入學學科測驗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1" dirty="0">
                          <a:solidFill>
                            <a:srgbClr val="FF0000"/>
                          </a:solidFill>
                          <a:latin typeface="微軟正黑體" panose="020B0604030504040204" pitchFamily="34" charset="-120"/>
                          <a:ea typeface="微軟正黑體" panose="020B0604030504040204" pitchFamily="34" charset="-120"/>
                        </a:rPr>
                        <a:t>各區</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校</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同時辦理</a:t>
                      </a:r>
                      <a:endParaRPr lang="en-US" altLang="zh-TW" sz="1800" b="1"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5408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24</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網路查詢學科測驗分數</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6490506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25</a:t>
                      </a:r>
                      <a:r>
                        <a:rPr lang="zh-TW" altLang="en-US" sz="2200" dirty="0">
                          <a:latin typeface="微軟正黑體" panose="020B0604030504040204" pitchFamily="34" charset="-120"/>
                          <a:ea typeface="微軟正黑體" panose="020B0604030504040204" pitchFamily="34" charset="-120"/>
                        </a:rPr>
                        <a:t>日</a:t>
                      </a:r>
                      <a:r>
                        <a:rPr lang="en-US" altLang="zh-TW" sz="2200" dirty="0">
                          <a:latin typeface="微軟正黑體" panose="020B0604030504040204" pitchFamily="34" charset="-120"/>
                          <a:ea typeface="微軟正黑體" panose="020B0604030504040204" pitchFamily="34" charset="-120"/>
                        </a:rPr>
                        <a:t>~27</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開放志願選填</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720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7</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免試入學與特色招生考試入學分發公告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各區</a:t>
                      </a:r>
                      <a:r>
                        <a:rPr lang="zh-TW" altLang="en-US" sz="1800" dirty="0">
                          <a:solidFill>
                            <a:srgbClr val="FF0000"/>
                          </a:solidFill>
                          <a:latin typeface="微軟正黑體" panose="020B0604030504040204" pitchFamily="34" charset="-120"/>
                          <a:ea typeface="微軟正黑體" panose="020B0604030504040204" pitchFamily="34" charset="-120"/>
                        </a:rPr>
                        <a:t>同時辦理</a:t>
                      </a:r>
                      <a:endParaRPr lang="zh-TW" altLang="en-US" sz="1800" b="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0" dirty="0">
                          <a:solidFill>
                            <a:schemeClr val="tx1"/>
                          </a:solidFill>
                          <a:latin typeface="微軟正黑體" panose="020B0604030504040204" pitchFamily="34" charset="-120"/>
                          <a:ea typeface="微軟正黑體" panose="020B0604030504040204" pitchFamily="34" charset="-120"/>
                        </a:rPr>
                        <a:t>7</a:t>
                      </a:r>
                      <a:r>
                        <a:rPr lang="zh-TW" altLang="en-US" sz="2200" b="0" dirty="0">
                          <a:solidFill>
                            <a:schemeClr val="tx1"/>
                          </a:solidFill>
                          <a:latin typeface="微軟正黑體" panose="020B0604030504040204" pitchFamily="34" charset="-120"/>
                          <a:ea typeface="微軟正黑體" panose="020B0604030504040204" pitchFamily="34" charset="-120"/>
                        </a:rPr>
                        <a:t>月</a:t>
                      </a:r>
                      <a:r>
                        <a:rPr lang="en-US" altLang="zh-TW" sz="2200" b="0" dirty="0">
                          <a:solidFill>
                            <a:schemeClr val="tx1"/>
                          </a:solidFill>
                          <a:latin typeface="微軟正黑體" panose="020B0604030504040204" pitchFamily="34" charset="-120"/>
                          <a:ea typeface="微軟正黑體" panose="020B0604030504040204" pitchFamily="34" charset="-120"/>
                        </a:rPr>
                        <a:t>11</a:t>
                      </a:r>
                      <a:r>
                        <a:rPr lang="zh-TW" altLang="en-US" sz="2200" b="0" dirty="0">
                          <a:solidFill>
                            <a:schemeClr val="tx1"/>
                          </a:solidFill>
                          <a:latin typeface="微軟正黑體" panose="020B0604030504040204" pitchFamily="34" charset="-120"/>
                          <a:ea typeface="微軟正黑體" panose="020B0604030504040204" pitchFamily="34" charset="-120"/>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rgbClr val="FF0000"/>
                          </a:solidFill>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0" dirty="0">
                          <a:solidFill>
                            <a:schemeClr val="tx1"/>
                          </a:solidFill>
                          <a:latin typeface="微軟正黑體" panose="020B0604030504040204" pitchFamily="34" charset="-120"/>
                          <a:ea typeface="微軟正黑體" panose="020B0604030504040204" pitchFamily="34" charset="-120"/>
                        </a:rPr>
                        <a:t>各區</a:t>
                      </a:r>
                      <a:r>
                        <a:rPr lang="zh-TW" altLang="en-US" sz="1800" b="0" dirty="0">
                          <a:solidFill>
                            <a:srgbClr val="FF0000"/>
                          </a:solidFill>
                          <a:latin typeface="微軟正黑體" panose="020B0604030504040204" pitchFamily="34" charset="-120"/>
                          <a:ea typeface="微軟正黑體" panose="020B0604030504040204" pitchFamily="34" charset="-120"/>
                        </a:rPr>
                        <a:t>同時辦理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2249765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273214" y="148855"/>
            <a:ext cx="10058400" cy="952234"/>
          </a:xfrm>
        </p:spPr>
        <p:txBody>
          <a:bodyPr/>
          <a:lstStyle/>
          <a:p>
            <a:pPr algn="ctr"/>
            <a:r>
              <a:rPr lang="zh-TW" altLang="en-US" dirty="0"/>
              <a:t>特色招生考試分發入學常見問答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nvPr>
        </p:nvGraphicFramePr>
        <p:xfrm>
          <a:off x="1014609" y="776614"/>
          <a:ext cx="10317006" cy="5755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4165351" y="1978584"/>
            <a:ext cx="6730562"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多數學校是獨立成班，亦有混合編班者。詳情依各校簡章之說明。</a:t>
            </a:r>
            <a:endParaRPr kumimoji="0" lang="en-US" altLang="zh-TW" sz="1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sp>
        <p:nvSpPr>
          <p:cNvPr id="5" name="矩形 4">
            <a:extLst>
              <a:ext uri="{FF2B5EF4-FFF2-40B4-BE49-F238E27FC236}">
                <a16:creationId xmlns:a16="http://schemas.microsoft.com/office/drawing/2014/main" id="{397646A2-E528-4A6E-B18B-6F6A74A56CE8}"/>
              </a:ext>
            </a:extLst>
          </p:cNvPr>
          <p:cNvSpPr/>
          <p:nvPr/>
        </p:nvSpPr>
        <p:spPr>
          <a:xfrm>
            <a:off x="4165351" y="3284911"/>
            <a:ext cx="6943504"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各校之實施計畫或簡章具有轉出轉入辦法者，依其計畫或簡章辦理。</a:t>
            </a:r>
          </a:p>
        </p:txBody>
      </p:sp>
    </p:spTree>
    <p:extLst>
      <p:ext uri="{BB962C8B-B14F-4D97-AF65-F5344CB8AC3E}">
        <p14:creationId xmlns:p14="http://schemas.microsoft.com/office/powerpoint/2010/main" val="708509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職業傾向</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a:xfrm>
            <a:off x="2167129" y="3939080"/>
            <a:ext cx="3491800" cy="2987459"/>
          </a:xfrm>
        </p:spPr>
        <p:txBody>
          <a:bodyPr>
            <a:noAutofit/>
          </a:bodyPr>
          <a:lstStyle/>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技優甄審入學        </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特色招生專業群科甄選入學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產業特殊需求類科</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實用技能學程</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產學攜手合作計畫</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建教合作班</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五專免試入學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97535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Image 0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1"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TW" altLang="en-US" sz="16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7557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技優甄審入學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4790728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技優甄審入學介紹</a:t>
            </a:r>
          </a:p>
        </p:txBody>
      </p:sp>
      <p:sp>
        <p:nvSpPr>
          <p:cNvPr id="3" name="內容版面配置區 2">
            <a:extLst>
              <a:ext uri="{FF2B5EF4-FFF2-40B4-BE49-F238E27FC236}">
                <a16:creationId xmlns:a16="http://schemas.microsoft.com/office/drawing/2014/main" id="{9661D35D-F451-415E-8615-2D67369289D4}"/>
              </a:ext>
            </a:extLst>
          </p:cNvPr>
          <p:cNvSpPr txBox="1">
            <a:spLocks/>
          </p:cNvSpPr>
          <p:nvPr/>
        </p:nvSpPr>
        <p:spPr>
          <a:xfrm>
            <a:off x="1372778" y="1217351"/>
            <a:ext cx="10579736" cy="526182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ct val="20000"/>
              </a:spcBef>
              <a:spcAft>
                <a:spcPts val="0"/>
              </a:spcAft>
              <a:buClr>
                <a:prstClr val="black"/>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法源依據：</a:t>
            </a:r>
            <a:b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3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高級中等學校辦理國民中學技藝技能優良學生甄審入學實施要點</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ct val="90000"/>
              </a:lnSpc>
              <a:spcBef>
                <a:spcPct val="20000"/>
              </a:spcBef>
              <a:spcAft>
                <a:spcPts val="0"/>
              </a:spcAft>
              <a:buClr>
                <a:prstClr val="black"/>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志願選填</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：技優甄審入學學生選填志願，以</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一校</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或</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多校</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，每校均為</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同一科別</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之方式為之。</a:t>
            </a:r>
            <a:b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但就學區內高級中等學校數在二所以下者，得選填同群多科，或二群以下且科別總數不超過三科。</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ct val="90000"/>
              </a:lnSpc>
              <a:spcBef>
                <a:spcPct val="20000"/>
              </a:spcBef>
              <a:spcAft>
                <a:spcPts val="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基北區技優甄審入學：</a:t>
            </a:r>
            <a:b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學生限報名一所</a:t>
            </a:r>
            <a:r>
              <a:rPr kumimoji="0" lang="zh-TW" altLang="en-US" sz="32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技術型高中</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或</a:t>
            </a:r>
            <a:r>
              <a:rPr kumimoji="0" lang="zh-TW" altLang="en-US" sz="32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高中附設專業群科</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，並依對應</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擇一職群報名</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及</a:t>
            </a:r>
            <a:r>
              <a:rPr kumimoji="0" lang="zh-TW" altLang="en-US" sz="32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選填志願</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400" rtl="0" eaLnBrk="1" fontAlgn="auto" latinLnBrk="0" hangingPunct="1">
              <a:lnSpc>
                <a:spcPct val="90000"/>
              </a:lnSpc>
              <a:spcBef>
                <a:spcPct val="20000"/>
              </a:spcBef>
              <a:spcAft>
                <a:spcPts val="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基北區技優甄審入學承辦學校：新北市立樟樹</a:t>
            </a:r>
            <a:r>
              <a:rPr kumimoji="0" lang="zh-TW"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國際實</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中</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40263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技優甄審入學辦理方式</a:t>
            </a:r>
          </a:p>
        </p:txBody>
      </p:sp>
      <p:graphicFrame>
        <p:nvGraphicFramePr>
          <p:cNvPr id="4" name="資料庫圖表 3"/>
          <p:cNvGraphicFramePr/>
          <p:nvPr>
            <p:extLst/>
          </p:nvPr>
        </p:nvGraphicFramePr>
        <p:xfrm>
          <a:off x="1408175" y="1232919"/>
          <a:ext cx="97200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機器人">
            <a:extLst>
              <a:ext uri="{FF2B5EF4-FFF2-40B4-BE49-F238E27FC236}">
                <a16:creationId xmlns:a16="http://schemas.microsoft.com/office/drawing/2014/main" id="{FB164FB7-32C9-4925-BFE1-DD8322CEA8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67922" y="1232919"/>
            <a:ext cx="1119867" cy="1119867"/>
          </a:xfrm>
          <a:prstGeom prst="rect">
            <a:avLst/>
          </a:prstGeom>
        </p:spPr>
      </p:pic>
    </p:spTree>
    <p:extLst>
      <p:ext uri="{BB962C8B-B14F-4D97-AF65-F5344CB8AC3E}">
        <p14:creationId xmlns:p14="http://schemas.microsoft.com/office/powerpoint/2010/main" val="32109800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nvPr>
        </p:nvGraphicFramePr>
        <p:xfrm>
          <a:off x="352698" y="1188424"/>
          <a:ext cx="11299370" cy="5029498"/>
        </p:xfrm>
        <a:graphic>
          <a:graphicData uri="http://schemas.openxmlformats.org/drawingml/2006/table">
            <a:tbl>
              <a:tblPr firstRow="1" firstCol="1" bandRow="1">
                <a:tableStyleId>{21E4AEA4-8DFA-4A89-87EB-49C32662AFE0}</a:tableStyleId>
              </a:tblPr>
              <a:tblGrid>
                <a:gridCol w="6168463">
                  <a:extLst>
                    <a:ext uri="{9D8B030D-6E8A-4147-A177-3AD203B41FA5}">
                      <a16:colId xmlns:a16="http://schemas.microsoft.com/office/drawing/2014/main" val="20000"/>
                    </a:ext>
                  </a:extLst>
                </a:gridCol>
                <a:gridCol w="3931680">
                  <a:extLst>
                    <a:ext uri="{9D8B030D-6E8A-4147-A177-3AD203B41FA5}">
                      <a16:colId xmlns:a16="http://schemas.microsoft.com/office/drawing/2014/main" val="20001"/>
                    </a:ext>
                  </a:extLst>
                </a:gridCol>
                <a:gridCol w="1199227">
                  <a:extLst>
                    <a:ext uri="{9D8B030D-6E8A-4147-A177-3AD203B41FA5}">
                      <a16:colId xmlns:a16="http://schemas.microsoft.com/office/drawing/2014/main" val="20002"/>
                    </a:ext>
                  </a:extLst>
                </a:gridCol>
              </a:tblGrid>
              <a:tr h="50757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國際技能競賽（包括科技展覽）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優勝以上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100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未得獎</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851954">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全國性技藝技能競賽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95</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851954">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80</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其他國際性特殊技藝技能競賽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59415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nvPr>
        </p:nvGraphicFramePr>
        <p:xfrm>
          <a:off x="352696" y="1188424"/>
          <a:ext cx="11273246" cy="4454730"/>
        </p:xfrm>
        <a:graphic>
          <a:graphicData uri="http://schemas.openxmlformats.org/drawingml/2006/table">
            <a:tbl>
              <a:tblPr firstRow="1" firstCol="1" bandRow="1">
                <a:tableStyleId>{21E4AEA4-8DFA-4A89-87EB-49C32662AFE0}</a:tableStyleId>
              </a:tblPr>
              <a:tblGrid>
                <a:gridCol w="6154201">
                  <a:extLst>
                    <a:ext uri="{9D8B030D-6E8A-4147-A177-3AD203B41FA5}">
                      <a16:colId xmlns:a16="http://schemas.microsoft.com/office/drawing/2014/main" val="20000"/>
                    </a:ext>
                  </a:extLst>
                </a:gridCol>
                <a:gridCol w="4034829">
                  <a:extLst>
                    <a:ext uri="{9D8B030D-6E8A-4147-A177-3AD203B41FA5}">
                      <a16:colId xmlns:a16="http://schemas.microsoft.com/office/drawing/2014/main" val="20001"/>
                    </a:ext>
                  </a:extLst>
                </a:gridCol>
                <a:gridCol w="1084216">
                  <a:extLst>
                    <a:ext uri="{9D8B030D-6E8A-4147-A177-3AD203B41FA5}">
                      <a16:colId xmlns:a16="http://schemas.microsoft.com/office/drawing/2014/main" val="20002"/>
                    </a:ext>
                  </a:extLst>
                </a:gridCol>
              </a:tblGrid>
              <a:tr h="53089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各直轄市、縣</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市</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政府主辦報經教育部備查之技藝技能比賽及科學展覽</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不包括成果展</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第一名、第二名、第三名（特優）</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70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9"/>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第四名、第五名、第六名（優等）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0"/>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佳作（甲等）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1"/>
                  </a:ext>
                </a:extLst>
              </a:tr>
              <a:tr h="891098">
                <a:tc>
                  <a:txBody>
                    <a:bodyPr/>
                    <a:lstStyle/>
                    <a:p>
                      <a:pPr>
                        <a:spcAft>
                          <a:spcPts val="0"/>
                        </a:spcAft>
                      </a:pPr>
                      <a:r>
                        <a:rPr kumimoji="0" lang="zh-TW" sz="2000" b="0" kern="0" dirty="0">
                          <a:effectLst/>
                          <a:latin typeface="微軟正黑體" panose="020B0604030504040204" pitchFamily="34" charset="-120"/>
                          <a:ea typeface="微軟正黑體" panose="020B0604030504040204" pitchFamily="34" charset="-120"/>
                        </a:rPr>
                        <a:t>領有技術</a:t>
                      </a:r>
                      <a:r>
                        <a:rPr kumimoji="0" lang="zh-TW" altLang="zh-TW" sz="2000" b="0" kern="0" dirty="0">
                          <a:effectLst/>
                          <a:latin typeface="微軟正黑體" panose="020B0604030504040204" pitchFamily="34" charset="-120"/>
                          <a:ea typeface="微軟正黑體" panose="020B0604030504040204" pitchFamily="34" charset="-120"/>
                        </a:rPr>
                        <a:t>證</a:t>
                      </a:r>
                      <a:r>
                        <a:rPr kumimoji="0" lang="zh-TW" sz="2000" b="0" kern="0" dirty="0">
                          <a:effectLst/>
                          <a:latin typeface="微軟正黑體" panose="020B0604030504040204" pitchFamily="34" charset="-120"/>
                          <a:ea typeface="微軟正黑體" panose="020B0604030504040204" pitchFamily="34" charset="-120"/>
                        </a:rPr>
                        <a:t>士</a:t>
                      </a:r>
                      <a:endParaRPr kumimoji="0" lang="zh-TW" sz="2000" b="0" kern="0" dirty="0">
                        <a:solidFill>
                          <a:schemeClr val="lt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kumimoji="0" lang="zh-TW" sz="1800" b="0" kern="0" dirty="0">
                          <a:effectLst/>
                          <a:latin typeface="微軟正黑體" panose="020B0604030504040204" pitchFamily="34" charset="-120"/>
                          <a:ea typeface="微軟正黑體" panose="020B0604030504040204" pitchFamily="34" charset="-120"/>
                        </a:rPr>
                        <a:t>領有丙級以上技術士證或相當於丙級以上之單一級技術士證</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kumimoji="0" lang="en-US" sz="1800" b="0" kern="0" dirty="0">
                          <a:effectLst/>
                          <a:latin typeface="微軟正黑體" panose="020B0604030504040204" pitchFamily="34" charset="-120"/>
                          <a:ea typeface="微軟正黑體" panose="020B0604030504040204" pitchFamily="34" charset="-120"/>
                        </a:rPr>
                        <a:t>50</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2"/>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應屆畢</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結</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業生技藝教育課程成績優良，技藝教育課程職群成績</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與國中在校學習領域評量成績無涉</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達該班</a:t>
                      </a:r>
                      <a:r>
                        <a:rPr lang="en-US" altLang="zh-TW" sz="2000" b="0" kern="0" dirty="0">
                          <a:effectLst/>
                          <a:latin typeface="微軟正黑體" panose="020B0604030504040204" pitchFamily="34" charset="-120"/>
                          <a:ea typeface="微軟正黑體" panose="020B0604030504040204" pitchFamily="34" charset="-120"/>
                        </a:rPr>
                        <a:t>PR</a:t>
                      </a:r>
                      <a:r>
                        <a:rPr lang="zh-TW" altLang="en-US" sz="2000" b="0" kern="0" dirty="0">
                          <a:effectLst/>
                          <a:latin typeface="微軟正黑體" panose="020B0604030504040204" pitchFamily="34" charset="-120"/>
                          <a:ea typeface="微軟正黑體" panose="020B0604030504040204" pitchFamily="34" charset="-120"/>
                        </a:rPr>
                        <a:t>值七十以上者</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得擇優一職群成績採計得分</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值（百分等級）九十以上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50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3"/>
                  </a:ext>
                </a:extLst>
              </a:tr>
              <a:tr h="576497">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值（百分等級）八十以上未達九十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4"/>
                  </a:ext>
                </a:extLst>
              </a:tr>
              <a:tr h="491249">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值（百分等級）七十以上未達八十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108679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特色招生專業群科甄選入學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697409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lstStyle/>
          <a:p>
            <a:pPr algn="ctr"/>
            <a:r>
              <a:rPr lang="zh-TW" altLang="en-US" dirty="0"/>
              <a:t>特色招生專業群科甄選入學依據</a:t>
            </a:r>
          </a:p>
        </p:txBody>
      </p:sp>
      <p:sp>
        <p:nvSpPr>
          <p:cNvPr id="3" name="內容版面配置區 2"/>
          <p:cNvSpPr txBox="1">
            <a:spLocks/>
          </p:cNvSpPr>
          <p:nvPr/>
        </p:nvSpPr>
        <p:spPr>
          <a:xfrm>
            <a:off x="1344467" y="1345474"/>
            <a:ext cx="9509159" cy="4824536"/>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1CADE4">
                  <a:lumMod val="75000"/>
                </a:srgbClr>
              </a:buClr>
              <a:buSzPct val="85000"/>
              <a:buFont typeface="Wingdings" panose="05000000000000000000" pitchFamily="2" charset="2"/>
              <a:buChar char="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高級中等學校多元入學招生辦法第十一條</a:t>
            </a:r>
          </a:p>
          <a:p>
            <a:pPr marL="366713" marR="0" lvl="1" indent="0" algn="l" defTabSz="914400" rtl="0" eaLnBrk="1" fontAlgn="auto" latinLnBrk="0" hangingPunct="1">
              <a:lnSpc>
                <a:spcPct val="90000"/>
              </a:lnSpc>
              <a:spcBef>
                <a:spcPts val="600"/>
              </a:spcBef>
              <a:spcAft>
                <a:spcPts val="200"/>
              </a:spcAft>
              <a:buClr>
                <a:srgbClr val="1CADE4">
                  <a:lumMod val="75000"/>
                </a:srgbClr>
              </a:buClr>
              <a:buSzPct val="85000"/>
              <a:buFont typeface="Wingdings" pitchFamily="2" charset="2"/>
              <a:buNone/>
              <a:tabLst>
                <a:tab pos="715963" algn="l"/>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特色招生辦理方式如下：</a:t>
            </a:r>
          </a:p>
          <a:p>
            <a:pPr marL="815213" marR="0" lvl="1" indent="-514350" algn="l" defTabSz="914400" rtl="0" eaLnBrk="1" fontAlgn="auto" latinLnBrk="0" hangingPunct="1">
              <a:lnSpc>
                <a:spcPct val="90000"/>
              </a:lnSpc>
              <a:spcBef>
                <a:spcPts val="600"/>
              </a:spcBef>
              <a:spcAft>
                <a:spcPts val="200"/>
              </a:spcAft>
              <a:buClr>
                <a:prstClr val="black"/>
              </a:buClr>
              <a:buSzPct val="85000"/>
              <a:buFont typeface="+mj-ea"/>
              <a:buAutoNum type="ea1ChtPeriod"/>
              <a:tabLst>
                <a:tab pos="715963" algn="l"/>
              </a:tabLst>
              <a:defRPr/>
            </a:pPr>
            <a:r>
              <a:rPr kumimoji="0" lang="zh-TW" altLang="en-US" sz="2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甄選入學</a:t>
            </a:r>
            <a:r>
              <a:rPr kumimoji="0" lang="zh-TW" altLang="en-US"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br>
              <a:rPr kumimoji="0" lang="en-US" altLang="zh-TW" sz="2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學校之音樂、美術、舞蹈、戲劇、科學、體育及</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高級中等學校專業群、科之特殊班、科、組、群</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得參採國中教育會考成績作為錄取門檻</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辦理單獨或聯合招生</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並應依術科測驗分數及學生志願</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作為錄取依據</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15213" marR="0" lvl="1" indent="-514350" algn="l" defTabSz="914400" rtl="0" eaLnBrk="1" fontAlgn="auto" latinLnBrk="0" hangingPunct="1">
              <a:lnSpc>
                <a:spcPct val="90000"/>
              </a:lnSpc>
              <a:spcBef>
                <a:spcPts val="600"/>
              </a:spcBef>
              <a:spcAft>
                <a:spcPts val="200"/>
              </a:spcAft>
              <a:buClrTx/>
              <a:buSzPct val="85000"/>
              <a:buFont typeface="+mj-ea"/>
              <a:buAutoNum type="ea1ChtPeriod"/>
              <a:tabLst>
                <a:tab pos="715963" algn="l"/>
              </a:tabLst>
              <a:defRPr/>
            </a:pPr>
            <a:r>
              <a:rPr kumimoji="0" lang="zh-TW" altLang="en-US"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考試分發入學：</a:t>
            </a:r>
            <a:endParaRPr kumimoji="0" lang="en-US" altLang="zh-TW" sz="2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79488" marR="0" lvl="1" indent="-352425" algn="l" defTabSz="914400" rtl="0" eaLnBrk="1" fontAlgn="auto" latinLnBrk="0" hangingPunct="1">
              <a:lnSpc>
                <a:spcPct val="90000"/>
              </a:lnSpc>
              <a:spcBef>
                <a:spcPts val="600"/>
              </a:spcBef>
              <a:spcAft>
                <a:spcPts val="200"/>
              </a:spcAft>
              <a:buClrTx/>
              <a:buSzPct val="85000"/>
              <a:buFont typeface="+mj-lt"/>
              <a:buAutoNum type="arabicPeriod"/>
              <a:tabLst>
                <a:tab pos="1254125" algn="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學校採國中教育會考成績作為錄取門檻，並以學科測驗成績及學生志願，作為分發入學之依據，按就學區為單位，由各校辦理單獨或聯合考試招生。</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79488" marR="0" lvl="1" indent="-352425" algn="l" defTabSz="914400" rtl="0" eaLnBrk="1" fontAlgn="auto" latinLnBrk="0" hangingPunct="1">
              <a:lnSpc>
                <a:spcPct val="90000"/>
              </a:lnSpc>
              <a:spcBef>
                <a:spcPts val="600"/>
              </a:spcBef>
              <a:spcAft>
                <a:spcPts val="200"/>
              </a:spcAft>
              <a:buClrTx/>
              <a:buSzPct val="85000"/>
              <a:buFont typeface="+mj-lt"/>
              <a:buAutoNum type="arabicPeriod"/>
              <a:tabLst>
                <a:tab pos="1254125" algn="l"/>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各學校應依其特色課程規劃前目學科測驗內容或加權採計。</a:t>
            </a:r>
          </a:p>
        </p:txBody>
      </p:sp>
      <p:pic>
        <p:nvPicPr>
          <p:cNvPr id="5" name="圖形 4" descr="尺">
            <a:extLst>
              <a:ext uri="{FF2B5EF4-FFF2-40B4-BE49-F238E27FC236}">
                <a16:creationId xmlns:a16="http://schemas.microsoft.com/office/drawing/2014/main" id="{078E2EDC-509F-42C0-843D-EBD72AD034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9337" y="1527048"/>
            <a:ext cx="914400" cy="914400"/>
          </a:xfrm>
          <a:prstGeom prst="rect">
            <a:avLst/>
          </a:prstGeom>
        </p:spPr>
      </p:pic>
    </p:spTree>
    <p:extLst>
      <p:ext uri="{BB962C8B-B14F-4D97-AF65-F5344CB8AC3E}">
        <p14:creationId xmlns:p14="http://schemas.microsoft.com/office/powerpoint/2010/main" val="173534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normAutofit fontScale="90000"/>
          </a:bodyPr>
          <a:lstStyle/>
          <a:p>
            <a:pPr algn="ctr"/>
            <a:r>
              <a:rPr lang="zh-TW" altLang="en-US" dirty="0"/>
              <a:t>臺北市特色招生專業群科甄選入學</a:t>
            </a:r>
            <a:br>
              <a:rPr lang="en-US" altLang="zh-TW" dirty="0"/>
            </a:br>
            <a:r>
              <a:rPr lang="zh-TW" altLang="en-US" dirty="0"/>
              <a:t>重要日程表</a:t>
            </a:r>
          </a:p>
        </p:txBody>
      </p:sp>
      <p:graphicFrame>
        <p:nvGraphicFramePr>
          <p:cNvPr id="4" name="表格 3"/>
          <p:cNvGraphicFramePr>
            <a:graphicFrameLocks noGrp="1"/>
          </p:cNvGraphicFramePr>
          <p:nvPr>
            <p:extLst/>
          </p:nvPr>
        </p:nvGraphicFramePr>
        <p:xfrm>
          <a:off x="953589" y="1560114"/>
          <a:ext cx="10319656" cy="4405857"/>
        </p:xfrm>
        <a:graphic>
          <a:graphicData uri="http://schemas.openxmlformats.org/drawingml/2006/table">
            <a:tbl>
              <a:tblPr firstRow="1" bandRow="1">
                <a:tableStyleId>{21E4AEA4-8DFA-4A89-87EB-49C32662AFE0}</a:tableStyleId>
              </a:tblPr>
              <a:tblGrid>
                <a:gridCol w="1065067">
                  <a:extLst>
                    <a:ext uri="{9D8B030D-6E8A-4147-A177-3AD203B41FA5}">
                      <a16:colId xmlns:a16="http://schemas.microsoft.com/office/drawing/2014/main" val="2035101776"/>
                    </a:ext>
                  </a:extLst>
                </a:gridCol>
                <a:gridCol w="899848">
                  <a:extLst>
                    <a:ext uri="{9D8B030D-6E8A-4147-A177-3AD203B41FA5}">
                      <a16:colId xmlns:a16="http://schemas.microsoft.com/office/drawing/2014/main" val="812068041"/>
                    </a:ext>
                  </a:extLst>
                </a:gridCol>
                <a:gridCol w="3548693">
                  <a:extLst>
                    <a:ext uri="{9D8B030D-6E8A-4147-A177-3AD203B41FA5}">
                      <a16:colId xmlns:a16="http://schemas.microsoft.com/office/drawing/2014/main" val="1248151522"/>
                    </a:ext>
                  </a:extLst>
                </a:gridCol>
                <a:gridCol w="4806048">
                  <a:extLst>
                    <a:ext uri="{9D8B030D-6E8A-4147-A177-3AD203B41FA5}">
                      <a16:colId xmlns:a16="http://schemas.microsoft.com/office/drawing/2014/main" val="65381068"/>
                    </a:ext>
                  </a:extLst>
                </a:gridCol>
              </a:tblGrid>
              <a:tr h="546600">
                <a:tc gridSpan="3">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tc>
                <a:tc hMerge="1">
                  <a:txBody>
                    <a:bodyPr/>
                    <a:lstStyle/>
                    <a:p>
                      <a:endParaRPr lang="zh-TW" altLang="en-US"/>
                    </a:p>
                  </a:txBody>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419713">
                <a:tc gridSpan="3">
                  <a:txBody>
                    <a:bodyPr/>
                    <a:lstStyle/>
                    <a:p>
                      <a:pPr algn="l">
                        <a:spcAft>
                          <a:spcPts val="0"/>
                        </a:spcAft>
                      </a:pPr>
                      <a:r>
                        <a:rPr lang="zh-TW" altLang="en-US" sz="2200" b="1" kern="0" dirty="0">
                          <a:effectLst/>
                          <a:latin typeface="微軟正黑體" panose="020B0604030504040204" pitchFamily="34" charset="-120"/>
                          <a:ea typeface="微軟正黑體" panose="020B0604030504040204" pitchFamily="34" charset="-120"/>
                        </a:rPr>
                        <a:t>  </a:t>
                      </a:r>
                      <a:r>
                        <a:rPr lang="en-US" sz="2200" b="1" kern="0" dirty="0">
                          <a:effectLst/>
                          <a:latin typeface="微軟正黑體" panose="020B0604030504040204" pitchFamily="34" charset="-120"/>
                          <a:ea typeface="微軟正黑體" panose="020B0604030504040204" pitchFamily="34" charset="-120"/>
                        </a:rPr>
                        <a:t>1.</a:t>
                      </a:r>
                      <a:r>
                        <a:rPr lang="zh-TW" sz="2200" b="1" kern="0" dirty="0">
                          <a:effectLst/>
                          <a:latin typeface="微軟正黑體" panose="020B0604030504040204" pitchFamily="34" charset="-120"/>
                          <a:ea typeface="微軟正黑體" panose="020B0604030504040204" pitchFamily="34" charset="-120"/>
                        </a:rPr>
                        <a:t>下載</a:t>
                      </a:r>
                      <a:r>
                        <a:rPr lang="en-US" sz="2200" b="1" kern="0" dirty="0">
                          <a:effectLst/>
                          <a:latin typeface="微軟正黑體" panose="020B0604030504040204" pitchFamily="34" charset="-120"/>
                          <a:ea typeface="微軟正黑體" panose="020B0604030504040204" pitchFamily="34" charset="-120"/>
                        </a:rPr>
                        <a:t>/</a:t>
                      </a:r>
                      <a:r>
                        <a:rPr lang="zh-TW" sz="2200" b="1" kern="0" dirty="0">
                          <a:effectLst/>
                          <a:latin typeface="微軟正黑體" panose="020B0604030504040204" pitchFamily="34" charset="-120"/>
                          <a:ea typeface="微軟正黑體" panose="020B0604030504040204" pitchFamily="34" charset="-120"/>
                        </a:rPr>
                        <a:t>購買簡章、報名表</a:t>
                      </a:r>
                      <a:endParaRPr lang="zh-TW" sz="2200" b="1"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2000" kern="0" dirty="0">
                          <a:effectLst/>
                          <a:latin typeface="微軟正黑體" panose="020B0604030504040204" pitchFamily="34" charset="-120"/>
                          <a:ea typeface="微軟正黑體" panose="020B0604030504040204" pitchFamily="34" charset="-120"/>
                        </a:rPr>
                        <a:t>  </a:t>
                      </a:r>
                      <a:r>
                        <a:rPr lang="en-US" sz="2000" kern="0" dirty="0">
                          <a:effectLst/>
                          <a:latin typeface="微軟正黑體" panose="020B0604030504040204" pitchFamily="34" charset="-120"/>
                          <a:ea typeface="微軟正黑體" panose="020B0604030504040204" pitchFamily="34" charset="-120"/>
                        </a:rPr>
                        <a:t>11</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年</a:t>
                      </a:r>
                      <a:r>
                        <a:rPr lang="en-US" sz="2000" kern="0" dirty="0">
                          <a:effectLst/>
                          <a:latin typeface="微軟正黑體" panose="020B0604030504040204" pitchFamily="34" charset="-120"/>
                          <a:ea typeface="微軟正黑體" panose="020B0604030504040204" pitchFamily="34" charset="-120"/>
                        </a:rPr>
                        <a:t>1</a:t>
                      </a:r>
                      <a:r>
                        <a:rPr lang="zh-TW" sz="2000" kern="0" dirty="0">
                          <a:effectLst/>
                          <a:latin typeface="微軟正黑體" panose="020B0604030504040204" pitchFamily="34" charset="-120"/>
                          <a:ea typeface="微軟正黑體" panose="020B0604030504040204" pitchFamily="34" charset="-120"/>
                        </a:rPr>
                        <a:t>月</a:t>
                      </a:r>
                      <a:r>
                        <a:rPr lang="en-US" sz="2000" kern="0" dirty="0">
                          <a:effectLst/>
                          <a:latin typeface="微軟正黑體" panose="020B0604030504040204" pitchFamily="34" charset="-120"/>
                          <a:ea typeface="微軟正黑體" panose="020B0604030504040204" pitchFamily="34" charset="-120"/>
                        </a:rPr>
                        <a:t>1</a:t>
                      </a:r>
                      <a:r>
                        <a:rPr lang="en-US" altLang="zh-TW" sz="2000" kern="0" dirty="0">
                          <a:effectLst/>
                          <a:latin typeface="微軟正黑體" panose="020B0604030504040204" pitchFamily="34" charset="-120"/>
                          <a:ea typeface="微軟正黑體" panose="020B0604030504040204" pitchFamily="34" charset="-120"/>
                        </a:rPr>
                        <a:t>5</a:t>
                      </a:r>
                      <a:r>
                        <a:rPr lang="zh-TW" sz="2000" kern="0" dirty="0">
                          <a:effectLst/>
                          <a:latin typeface="微軟正黑體" panose="020B0604030504040204" pitchFamily="34" charset="-120"/>
                          <a:ea typeface="微軟正黑體" panose="020B0604030504040204" pitchFamily="34" charset="-120"/>
                        </a:rPr>
                        <a:t>日至</a:t>
                      </a:r>
                      <a:r>
                        <a:rPr lang="en-US" sz="2000" kern="0" dirty="0">
                          <a:effectLst/>
                          <a:latin typeface="微軟正黑體" panose="020B0604030504040204" pitchFamily="34" charset="-120"/>
                          <a:ea typeface="微軟正黑體" panose="020B0604030504040204" pitchFamily="34" charset="-120"/>
                        </a:rPr>
                        <a:t>11</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年</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月</a:t>
                      </a:r>
                      <a:r>
                        <a:rPr lang="en-US" altLang="zh-TW" sz="2000" kern="0" dirty="0">
                          <a:effectLst/>
                          <a:latin typeface="微軟正黑體" panose="020B0604030504040204" pitchFamily="34" charset="-120"/>
                          <a:ea typeface="微軟正黑體" panose="020B0604030504040204" pitchFamily="34" charset="-120"/>
                        </a:rPr>
                        <a:t>15</a:t>
                      </a:r>
                      <a:r>
                        <a:rPr lang="zh-TW" sz="2000" kern="0" dirty="0">
                          <a:effectLst/>
                          <a:latin typeface="微軟正黑體" panose="020B0604030504040204" pitchFamily="34" charset="-120"/>
                          <a:ea typeface="微軟正黑體" panose="020B0604030504040204" pitchFamily="34" charset="-120"/>
                        </a:rPr>
                        <a:t>日</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243156182"/>
                  </a:ext>
                </a:extLst>
              </a:tr>
              <a:tr h="894439">
                <a:tc rowSpan="3">
                  <a:txBody>
                    <a:bodyPr/>
                    <a:lstStyle/>
                    <a:p>
                      <a:pPr algn="l"/>
                      <a:r>
                        <a:rPr lang="en-US" altLang="zh-TW" sz="2200" b="1" dirty="0">
                          <a:latin typeface="微軟正黑體" panose="020B0604030504040204" pitchFamily="34" charset="-120"/>
                          <a:ea typeface="微軟正黑體" panose="020B0604030504040204" pitchFamily="34" charset="-120"/>
                        </a:rPr>
                        <a:t>2.</a:t>
                      </a:r>
                      <a:r>
                        <a:rPr lang="zh-TW" altLang="en-US" sz="2200" b="1" dirty="0">
                          <a:latin typeface="微軟正黑體" panose="020B0604030504040204" pitchFamily="34" charset="-120"/>
                          <a:ea typeface="微軟正黑體" panose="020B0604030504040204" pitchFamily="34" charset="-120"/>
                        </a:rPr>
                        <a:t>報名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200" b="1" kern="100" dirty="0">
                          <a:effectLst/>
                          <a:latin typeface="微軟正黑體" panose="020B0604030504040204" pitchFamily="34" charset="-120"/>
                          <a:ea typeface="微軟正黑體" panose="020B0604030504040204" pitchFamily="34" charset="-120"/>
                        </a:rPr>
                        <a:t>第一階段：</a:t>
                      </a:r>
                      <a:r>
                        <a:rPr lang="zh-TW" altLang="en-US" sz="2200" b="1" u="none" strike="noStrike" kern="1200" baseline="0" dirty="0">
                          <a:latin typeface="微軟正黑體" panose="020B0604030504040204" pitchFamily="34" charset="-120"/>
                          <a:ea typeface="微軟正黑體" panose="020B0604030504040204" pitchFamily="34" charset="-120"/>
                        </a:rPr>
                        <a:t>網路填寫報名資料</a:t>
                      </a:r>
                      <a:endParaRPr lang="zh-TW" altLang="en-US" sz="2200" b="1" i="0" u="none" strike="noStrike" kern="1200" baseline="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a:txBody>
                    <a:bodyPr/>
                    <a:lstStyle/>
                    <a:p>
                      <a:pPr algn="l"/>
                      <a:r>
                        <a:rPr lang="en-US" altLang="zh-TW" sz="2000" dirty="0">
                          <a:latin typeface="微軟正黑體" panose="020B0604030504040204" pitchFamily="34" charset="-120"/>
                          <a:ea typeface="微軟正黑體" panose="020B0604030504040204" pitchFamily="34" charset="-120"/>
                        </a:rPr>
                        <a:t>113</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日下午</a:t>
                      </a:r>
                      <a:r>
                        <a:rPr lang="en-US" altLang="zh-TW" sz="2000" dirty="0">
                          <a:latin typeface="微軟正黑體" panose="020B0604030504040204" pitchFamily="34" charset="-120"/>
                          <a:ea typeface="微軟正黑體" panose="020B0604030504040204" pitchFamily="34" charset="-120"/>
                        </a:rPr>
                        <a:t>4 </a:t>
                      </a:r>
                      <a:r>
                        <a:rPr lang="zh-TW" altLang="en-US" sz="2000" dirty="0">
                          <a:latin typeface="微軟正黑體" panose="020B0604030504040204" pitchFamily="34" charset="-120"/>
                          <a:ea typeface="微軟正黑體" panose="020B0604030504040204" pitchFamily="34" charset="-120"/>
                        </a:rPr>
                        <a:t>時止</a:t>
                      </a:r>
                      <a:br>
                        <a:rPr lang="en-US" altLang="zh-TW" sz="2000" dirty="0">
                          <a:latin typeface="微軟正黑體" panose="020B0604030504040204" pitchFamily="34" charset="-120"/>
                          <a:ea typeface="微軟正黑體" panose="020B0604030504040204" pitchFamily="34" charset="-120"/>
                        </a:rPr>
                      </a:br>
                      <a:r>
                        <a:rPr lang="en-US" altLang="zh-TW" sz="1800" b="1" dirty="0">
                          <a:solidFill>
                            <a:srgbClr val="FF0000"/>
                          </a:solidFill>
                          <a:latin typeface="微軟正黑體" panose="020B0604030504040204" pitchFamily="34" charset="-120"/>
                          <a:ea typeface="+mn-ea"/>
                        </a:rPr>
                        <a:t>(https://113special.slhs.tp.edu.tw)</a:t>
                      </a:r>
                      <a:endParaRPr lang="en-US" altLang="zh-TW" sz="1800" b="1" dirty="0">
                        <a:solidFill>
                          <a:srgbClr val="FF0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567101816"/>
                  </a:ext>
                </a:extLst>
              </a:tr>
              <a:tr h="1366904">
                <a:tc vMerge="1">
                  <a:txBody>
                    <a:bodyPr/>
                    <a:lstStyle/>
                    <a:p>
                      <a:endParaRPr lang="zh-TW" altLang="en-US" sz="1400">
                        <a:latin typeface="微軟正黑體" panose="020B0604030504040204" pitchFamily="34" charset="-120"/>
                        <a:ea typeface="微軟正黑體" panose="020B0604030504040204" pitchFamily="34" charset="-120"/>
                      </a:endParaRPr>
                    </a:p>
                  </a:txBody>
                  <a:tcPr/>
                </a:tc>
                <a:tc rowSpan="2">
                  <a:txBody>
                    <a:bodyPr/>
                    <a:lstStyle/>
                    <a:p>
                      <a:pPr algn="l"/>
                      <a:r>
                        <a:rPr lang="zh-TW" altLang="en-US" sz="2200" b="1" dirty="0">
                          <a:latin typeface="微軟正黑體" panose="020B0604030504040204" pitchFamily="34" charset="-120"/>
                          <a:ea typeface="微軟正黑體" panose="020B0604030504040204" pitchFamily="34" charset="-120"/>
                        </a:rPr>
                        <a:t>第二階段：現場審件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zh-TW" altLang="en-US" sz="2200" b="1" dirty="0">
                          <a:latin typeface="微軟正黑體" panose="020B0604030504040204" pitchFamily="34" charset="-120"/>
                          <a:ea typeface="微軟正黑體" panose="020B0604030504040204" pitchFamily="34" charset="-120"/>
                        </a:rPr>
                        <a:t>個別報名：非應屆畢業生及</a:t>
                      </a:r>
                      <a:br>
                        <a:rPr lang="en-US" altLang="zh-TW" sz="2200" b="1" dirty="0">
                          <a:latin typeface="微軟正黑體" panose="020B0604030504040204" pitchFamily="34" charset="-120"/>
                          <a:ea typeface="微軟正黑體" panose="020B0604030504040204" pitchFamily="34" charset="-120"/>
                        </a:rPr>
                      </a:br>
                      <a:r>
                        <a:rPr lang="zh-TW" altLang="en-US" sz="2200" b="1" dirty="0">
                          <a:latin typeface="微軟正黑體" panose="020B0604030504040204" pitchFamily="34" charset="-120"/>
                          <a:ea typeface="微軟正黑體" panose="020B0604030504040204" pitchFamily="34" charset="-120"/>
                        </a:rPr>
                        <a:t>                    非基北區畢業生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地點：各招生學校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a:latin typeface="微軟正黑體" panose="020B0604030504040204" pitchFamily="34" charset="-120"/>
                          <a:ea typeface="微軟正黑體" panose="020B0604030504040204" pitchFamily="34" charset="-120"/>
                        </a:rPr>
                        <a:t>113</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11</a:t>
                      </a:r>
                      <a:r>
                        <a:rPr lang="zh-TW" altLang="en-US" sz="2000" dirty="0">
                          <a:latin typeface="微軟正黑體" panose="020B0604030504040204" pitchFamily="34" charset="-120"/>
                          <a:ea typeface="微軟正黑體" panose="020B0604030504040204" pitchFamily="34" charset="-120"/>
                        </a:rPr>
                        <a:t>日至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15</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 </a:t>
                      </a:r>
                      <a:r>
                        <a:rPr lang="zh-TW" altLang="en-US" sz="2000" dirty="0">
                          <a:latin typeface="微軟正黑體" panose="020B0604030504040204" pitchFamily="34" charset="-120"/>
                          <a:ea typeface="微軟正黑體" panose="020B0604030504040204" pitchFamily="34" charset="-120"/>
                        </a:rPr>
                        <a:t>時及</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68401491"/>
                  </a:ext>
                </a:extLst>
              </a:tr>
              <a:tr h="972950">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pPr algn="l"/>
                      <a:r>
                        <a:rPr lang="zh-TW" altLang="en-US" sz="2200" b="1" dirty="0">
                          <a:latin typeface="微軟正黑體" panose="020B0604030504040204" pitchFamily="34" charset="-120"/>
                          <a:ea typeface="微軟正黑體" panose="020B0604030504040204" pitchFamily="34" charset="-120"/>
                        </a:rPr>
                        <a:t>集體報名：基北區應屆畢業生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 士林高商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a:latin typeface="微軟正黑體" panose="020B0604030504040204" pitchFamily="34" charset="-120"/>
                          <a:ea typeface="微軟正黑體" panose="020B0604030504040204" pitchFamily="34" charset="-120"/>
                        </a:rPr>
                        <a:t>113</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13</a:t>
                      </a:r>
                      <a:r>
                        <a:rPr lang="zh-TW" altLang="en-US" sz="2000" dirty="0">
                          <a:latin typeface="微軟正黑體" panose="020B0604030504040204" pitchFamily="34" charset="-120"/>
                          <a:ea typeface="微軟正黑體" panose="020B0604030504040204" pitchFamily="34" charset="-120"/>
                        </a:rPr>
                        <a:t>日及</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14</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時及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732420814"/>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3843761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1069847" y="1560709"/>
          <a:ext cx="10164210" cy="4696439"/>
        </p:xfrm>
        <a:graphic>
          <a:graphicData uri="http://schemas.openxmlformats.org/drawingml/2006/table">
            <a:tbl>
              <a:tblPr firstRow="1" bandRow="1">
                <a:tableStyleId>{21E4AEA4-8DFA-4A89-87EB-49C32662AFE0}</a:tableStyleId>
              </a:tblPr>
              <a:tblGrid>
                <a:gridCol w="5259432">
                  <a:extLst>
                    <a:ext uri="{9D8B030D-6E8A-4147-A177-3AD203B41FA5}">
                      <a16:colId xmlns:a16="http://schemas.microsoft.com/office/drawing/2014/main" val="2035101776"/>
                    </a:ext>
                  </a:extLst>
                </a:gridCol>
                <a:gridCol w="4904778">
                  <a:extLst>
                    <a:ext uri="{9D8B030D-6E8A-4147-A177-3AD203B41FA5}">
                      <a16:colId xmlns:a16="http://schemas.microsoft.com/office/drawing/2014/main" val="65381068"/>
                    </a:ext>
                  </a:extLst>
                </a:gridCol>
              </a:tblGrid>
              <a:tr h="457375">
                <a:tc>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748432">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術科測驗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113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年</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4</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月</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14</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b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b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000" b="0" kern="1200" dirty="0">
                          <a:solidFill>
                            <a:srgbClr val="FF0000"/>
                          </a:solidFill>
                          <a:latin typeface="微軟正黑體" panose="020B0604030504040204" pitchFamily="34" charset="-120"/>
                          <a:ea typeface="微軟正黑體" panose="020B0604030504040204" pitchFamily="34" charset="-120"/>
                          <a:cs typeface="+mn-cs"/>
                        </a:rPr>
                        <a:t>時間及地點詳見各招生學校簡章</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975745882"/>
                  </a:ext>
                </a:extLst>
              </a:tr>
              <a:tr h="491152">
                <a:tc>
                  <a:txBody>
                    <a:bodyPr/>
                    <a:lstStyle/>
                    <a:p>
                      <a:pPr algn="l"/>
                      <a:r>
                        <a:rPr lang="en-US" altLang="zh-TW" sz="2200" b="1" dirty="0">
                          <a:latin typeface="微軟正黑體" panose="020B0604030504040204" pitchFamily="34" charset="-120"/>
                          <a:ea typeface="微軟正黑體" panose="020B0604030504040204" pitchFamily="34" charset="-120"/>
                        </a:rPr>
                        <a:t>4.</a:t>
                      </a:r>
                      <a:r>
                        <a:rPr lang="zh-TW" altLang="en-US" sz="2200" b="1" dirty="0">
                          <a:latin typeface="微軟正黑體" panose="020B0604030504040204" pitchFamily="34" charset="-120"/>
                          <a:ea typeface="微軟正黑體" panose="020B0604030504040204" pitchFamily="34" charset="-120"/>
                        </a:rPr>
                        <a:t>公布術科成績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20</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48100942"/>
                  </a:ext>
                </a:extLst>
              </a:tr>
              <a:tr h="436584">
                <a:tc>
                  <a:txBody>
                    <a:bodyPr/>
                    <a:lstStyle/>
                    <a:p>
                      <a:pPr algn="l"/>
                      <a:r>
                        <a:rPr lang="en-US" altLang="zh-TW" sz="2200" b="1" dirty="0">
                          <a:latin typeface="微軟正黑體" panose="020B0604030504040204" pitchFamily="34" charset="-120"/>
                          <a:ea typeface="微軟正黑體" panose="020B0604030504040204" pitchFamily="34" charset="-120"/>
                        </a:rPr>
                        <a:t>5.</a:t>
                      </a:r>
                      <a:r>
                        <a:rPr lang="zh-TW" altLang="en-US" sz="2200" b="1" dirty="0">
                          <a:latin typeface="微軟正黑體" panose="020B0604030504040204" pitchFamily="34" charset="-120"/>
                          <a:ea typeface="微軟正黑體" panose="020B0604030504040204" pitchFamily="34" charset="-120"/>
                        </a:rPr>
                        <a:t>術科成績複查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21</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時至下午</a:t>
                      </a:r>
                      <a:r>
                        <a:rPr lang="en-US" altLang="zh-TW" sz="2200" dirty="0">
                          <a:latin typeface="微軟正黑體" panose="020B0604030504040204" pitchFamily="34" charset="-120"/>
                          <a:ea typeface="微軟正黑體" panose="020B0604030504040204" pitchFamily="34" charset="-120"/>
                        </a:rPr>
                        <a:t>4</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835280011"/>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6.</a:t>
                      </a:r>
                      <a:r>
                        <a:rPr lang="zh-TW" altLang="en-US" sz="2200" b="1" dirty="0">
                          <a:latin typeface="微軟正黑體" panose="020B0604030504040204" pitchFamily="34" charset="-120"/>
                          <a:ea typeface="微軟正黑體" panose="020B0604030504040204" pitchFamily="34" charset="-120"/>
                        </a:rPr>
                        <a:t>公告放榜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14</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時公告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24910727"/>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7.</a:t>
                      </a:r>
                      <a:r>
                        <a:rPr lang="zh-TW" altLang="en-US" sz="2200" b="1" dirty="0">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17</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100943962"/>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8.</a:t>
                      </a:r>
                      <a:r>
                        <a:rPr lang="zh-TW" altLang="en-US" sz="2200" b="1" dirty="0">
                          <a:latin typeface="微軟正黑體" panose="020B0604030504040204" pitchFamily="34" charset="-120"/>
                          <a:ea typeface="微軟正黑體" panose="020B0604030504040204" pitchFamily="34" charset="-120"/>
                        </a:rPr>
                        <a:t>申訴截止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113</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17</a:t>
                      </a:r>
                      <a:r>
                        <a:rPr lang="zh-TW" altLang="en-US" sz="2200" dirty="0">
                          <a:latin typeface="微軟正黑體" panose="020B0604030504040204" pitchFamily="34" charset="-120"/>
                          <a:ea typeface="微軟正黑體" panose="020B0604030504040204" pitchFamily="34" charset="-120"/>
                        </a:rPr>
                        <a:t>日下午</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時前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367275379"/>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9.</a:t>
                      </a:r>
                      <a:r>
                        <a:rPr lang="zh-TW" altLang="en-US" sz="2200" b="1" dirty="0">
                          <a:latin typeface="微軟正黑體" panose="020B0604030504040204" pitchFamily="34" charset="-120"/>
                          <a:ea typeface="+mn-ea"/>
                        </a:rPr>
                        <a:t>報到後聲明放棄錄取資格及遞補截止</a:t>
                      </a:r>
                      <a:endParaRPr lang="zh-TW" altLang="en-US" sz="22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mn-ea"/>
                        </a:rPr>
                        <a:t>113</a:t>
                      </a:r>
                      <a:r>
                        <a:rPr lang="zh-TW" altLang="en-US" sz="2200" dirty="0">
                          <a:latin typeface="微軟正黑體" panose="020B0604030504040204" pitchFamily="34" charset="-120"/>
                          <a:ea typeface="+mn-ea"/>
                        </a:rPr>
                        <a:t>年</a:t>
                      </a:r>
                      <a:r>
                        <a:rPr lang="en-US" altLang="zh-TW" sz="2200" dirty="0">
                          <a:latin typeface="微軟正黑體" panose="020B0604030504040204" pitchFamily="34" charset="-120"/>
                          <a:ea typeface="+mn-ea"/>
                        </a:rPr>
                        <a:t>6</a:t>
                      </a:r>
                      <a:r>
                        <a:rPr lang="zh-TW" altLang="en-US" sz="2200" dirty="0">
                          <a:latin typeface="微軟正黑體" panose="020B0604030504040204" pitchFamily="34" charset="-120"/>
                          <a:ea typeface="+mn-ea"/>
                        </a:rPr>
                        <a:t>月</a:t>
                      </a:r>
                      <a:r>
                        <a:rPr lang="en-US" altLang="zh-TW" sz="2200" dirty="0">
                          <a:latin typeface="微軟正黑體" panose="020B0604030504040204" pitchFamily="34" charset="-120"/>
                          <a:ea typeface="+mn-ea"/>
                        </a:rPr>
                        <a:t>18</a:t>
                      </a:r>
                      <a:r>
                        <a:rPr lang="zh-TW" altLang="en-US" sz="2200" dirty="0">
                          <a:latin typeface="微軟正黑體" panose="020B0604030504040204" pitchFamily="34" charset="-120"/>
                          <a:ea typeface="+mn-ea"/>
                        </a:rPr>
                        <a:t>日</a:t>
                      </a:r>
                      <a:br>
                        <a:rPr lang="en-US" altLang="zh-TW" sz="2200" dirty="0">
                          <a:latin typeface="微軟正黑體" panose="020B0604030504040204" pitchFamily="34" charset="-120"/>
                          <a:ea typeface="+mn-ea"/>
                        </a:rPr>
                      </a:br>
                      <a:r>
                        <a:rPr lang="zh-TW" altLang="en-US" sz="2200" dirty="0">
                          <a:latin typeface="微軟正黑體" panose="020B0604030504040204" pitchFamily="34" charset="-120"/>
                          <a:ea typeface="+mn-ea"/>
                        </a:rPr>
                        <a:t>上午</a:t>
                      </a:r>
                      <a:r>
                        <a:rPr lang="en-US" altLang="zh-TW" sz="2200" dirty="0">
                          <a:latin typeface="微軟正黑體" panose="020B0604030504040204" pitchFamily="34" charset="-120"/>
                          <a:ea typeface="+mn-ea"/>
                        </a:rPr>
                        <a:t>11</a:t>
                      </a:r>
                      <a:r>
                        <a:rPr lang="zh-TW" altLang="en-US" sz="2200" dirty="0">
                          <a:latin typeface="微軟正黑體" panose="020B0604030504040204" pitchFamily="34" charset="-120"/>
                          <a:ea typeface="+mn-ea"/>
                        </a:rPr>
                        <a:t>時前報到後聲明放棄錄取資格截止、下午</a:t>
                      </a:r>
                      <a:r>
                        <a:rPr lang="en-US" altLang="zh-TW" sz="2200" dirty="0">
                          <a:latin typeface="微軟正黑體" panose="020B0604030504040204" pitchFamily="34" charset="-120"/>
                          <a:ea typeface="+mn-ea"/>
                        </a:rPr>
                        <a:t>4</a:t>
                      </a:r>
                      <a:r>
                        <a:rPr lang="zh-TW" altLang="en-US" sz="2200" dirty="0">
                          <a:latin typeface="微軟正黑體" panose="020B0604030504040204" pitchFamily="34" charset="-120"/>
                          <a:ea typeface="+mn-ea"/>
                        </a:rPr>
                        <a:t>時前遞補截止</a:t>
                      </a:r>
                      <a:endParaRPr lang="zh-TW" altLang="en-US" sz="22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500199550"/>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7796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
        <p:nvSpPr>
          <p:cNvPr id="6" name="標題 1"/>
          <p:cNvSpPr txBox="1">
            <a:spLocks/>
          </p:cNvSpPr>
          <p:nvPr/>
        </p:nvSpPr>
        <p:spPr>
          <a:xfrm>
            <a:off x="1069847" y="228480"/>
            <a:ext cx="10058400" cy="14426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43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微軟正黑體" panose="020B0604030504040204" pitchFamily="34" charset="-120"/>
                <a:cs typeface="+mj-cs"/>
              </a:rPr>
              <a:t>臺北市特色招生專業群科甄選入學</a:t>
            </a:r>
            <a:br>
              <a:rPr kumimoji="0" lang="en-US" altLang="zh-TW" sz="43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微軟正黑體" panose="020B0604030504040204" pitchFamily="34" charset="-120"/>
                <a:cs typeface="+mj-cs"/>
              </a:rPr>
            </a:br>
            <a:r>
              <a:rPr kumimoji="0" lang="zh-TW" altLang="en-US" sz="43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微軟正黑體" panose="020B0604030504040204" pitchFamily="34" charset="-120"/>
                <a:cs typeface="+mj-cs"/>
              </a:rPr>
              <a:t>重要日程表</a:t>
            </a:r>
          </a:p>
        </p:txBody>
      </p:sp>
    </p:spTree>
    <p:extLst>
      <p:ext uri="{BB962C8B-B14F-4D97-AF65-F5344CB8AC3E}">
        <p14:creationId xmlns:p14="http://schemas.microsoft.com/office/powerpoint/2010/main" val="4209620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1" y="223375"/>
            <a:ext cx="10360152" cy="1082911"/>
          </a:xfrm>
        </p:spPr>
        <p:txBody>
          <a:bodyPr>
            <a:normAutofit/>
          </a:bodyPr>
          <a:lstStyle/>
          <a:p>
            <a:r>
              <a:rPr lang="zh-TW" altLang="en-US" sz="4000" dirty="0">
                <a:latin typeface="+mj-ea"/>
              </a:rPr>
              <a:t>臺北市</a:t>
            </a:r>
            <a:r>
              <a:rPr lang="en-US" altLang="zh-TW" sz="4000" dirty="0">
                <a:latin typeface="+mj-ea"/>
              </a:rPr>
              <a:t>113</a:t>
            </a:r>
            <a:r>
              <a:rPr lang="zh-TW" altLang="en-US" sz="4000" dirty="0">
                <a:latin typeface="+mj-ea"/>
              </a:rPr>
              <a:t>學年度特色招生專業群科甄選入學</a:t>
            </a:r>
          </a:p>
        </p:txBody>
      </p:sp>
      <p:graphicFrame>
        <p:nvGraphicFramePr>
          <p:cNvPr id="10" name="資料庫圖表 9">
            <a:extLst>
              <a:ext uri="{FF2B5EF4-FFF2-40B4-BE49-F238E27FC236}">
                <a16:creationId xmlns:a16="http://schemas.microsoft.com/office/drawing/2014/main" id="{D00590A8-A39E-4A27-96AB-C6ADE23A293C}"/>
              </a:ext>
            </a:extLst>
          </p:cNvPr>
          <p:cNvGraphicFramePr/>
          <p:nvPr>
            <p:extLst/>
          </p:nvPr>
        </p:nvGraphicFramePr>
        <p:xfrm>
          <a:off x="1688085" y="1306286"/>
          <a:ext cx="9296748" cy="4885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矩形 11">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3107353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16115" y="-14514"/>
            <a:ext cx="12308115" cy="6923315"/>
          </a:xfrm>
          <a:prstGeom prst="rect">
            <a:avLst/>
          </a:prstGeom>
        </p:spPr>
      </p:pic>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1"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TW" altLang="en-US" sz="16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473102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產業特殊需求類科</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875867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產業特殊需求類科介紹</a:t>
            </a:r>
          </a:p>
        </p:txBody>
      </p:sp>
      <p:sp>
        <p:nvSpPr>
          <p:cNvPr id="3" name="內容版面配置區 1"/>
          <p:cNvSpPr txBox="1">
            <a:spLocks/>
          </p:cNvSpPr>
          <p:nvPr/>
        </p:nvSpPr>
        <p:spPr>
          <a:xfrm>
            <a:off x="1780704" y="1423851"/>
            <a:ext cx="9538605" cy="489857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產業特殊需求類科，指該類科具有下列</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二款以上</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情形者：</a:t>
            </a:r>
          </a:p>
          <a:p>
            <a:pPr marL="809625" marR="0" lvl="0" indent="-454025" algn="l" defTabSz="914400" rtl="0" eaLnBrk="1" fontAlgn="auto" latinLnBrk="0" hangingPunct="1">
              <a:lnSpc>
                <a:spcPct val="90000"/>
              </a:lnSpc>
              <a:spcBef>
                <a:spcPts val="120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傳統、重要及基礎之行職業，具有急迫需求或轉型困難。</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09625" marR="0" lvl="0" indent="-454025" algn="l" defTabSz="914400" rtl="0" eaLnBrk="1" fontAlgn="auto" latinLnBrk="0" hangingPunct="1">
              <a:lnSpc>
                <a:spcPct val="90000"/>
              </a:lnSpc>
              <a:spcBef>
                <a:spcPts val="120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產業技術傳承困難，有人力斷層之虞。</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09625" marR="0" lvl="0" indent="-454025" algn="l" defTabSz="914400" rtl="0" eaLnBrk="1" fontAlgn="auto" latinLnBrk="0" hangingPunct="1">
              <a:lnSpc>
                <a:spcPct val="90000"/>
              </a:lnSpc>
              <a:spcBef>
                <a:spcPts val="120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學生就讀意願或就業意願較低。</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09625" marR="0" lvl="0" indent="-454025" algn="l" defTabSz="914400" rtl="0" eaLnBrk="1" fontAlgn="auto" latinLnBrk="0" hangingPunct="1">
              <a:lnSpc>
                <a:spcPct val="90000"/>
              </a:lnSpc>
              <a:spcBef>
                <a:spcPts val="120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設施、設備投資成本高。</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1" indent="-34290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產特就學優待：</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09625" marR="0" lvl="1" indent="-454025" algn="l" defTabSz="914400" rtl="0" eaLnBrk="1" fontAlgn="auto" latinLnBrk="0" hangingPunct="1">
              <a:lnSpc>
                <a:spcPct val="90000"/>
              </a:lnSpc>
              <a:spcBef>
                <a:spcPts val="400"/>
              </a:spcBef>
              <a:spcAft>
                <a:spcPts val="0"/>
              </a:spcAft>
              <a:buClr>
                <a:prstClr val="black"/>
              </a:buClr>
              <a:buSzPct val="85000"/>
              <a:buFont typeface="Arial" panose="020B0604020202020204" pitchFamily="34" charset="0"/>
              <a:buChar char="•"/>
              <a:tabLst/>
              <a:defRPr/>
            </a:pP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對</a:t>
            </a:r>
            <a:r>
              <a:rPr kumimoji="0" lang="zh-TW"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學生</a:t>
            </a: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之補助：</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在校期間</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年免學費</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及雜費</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免申請、無門檻</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809625" marR="0" lvl="1" indent="-454025" algn="l" defTabSz="914400" rtl="0" eaLnBrk="1" fontAlgn="auto" latinLnBrk="0" hangingPunct="1">
              <a:lnSpc>
                <a:spcPct val="90000"/>
              </a:lnSpc>
              <a:spcBef>
                <a:spcPts val="400"/>
              </a:spcBef>
              <a:spcAft>
                <a:spcPts val="0"/>
              </a:spcAft>
              <a:buClr>
                <a:prstClr val="black"/>
              </a:buClr>
              <a:buSzPct val="85000"/>
              <a:buFont typeface="Arial" panose="020B0604020202020204" pitchFamily="34" charset="0"/>
              <a:buChar char="•"/>
              <a:tabLst/>
              <a:defRPr/>
            </a:pP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對</a:t>
            </a:r>
            <a:r>
              <a:rPr kumimoji="0" lang="zh-TW"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學校</a:t>
            </a: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之補助：</a:t>
            </a:r>
            <a:b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業務費、</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補救教學費</a:t>
            </a:r>
            <a:r>
              <a:rPr kumimoji="0" lang="zh-TW"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、實習實驗費</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09625" marR="0" lvl="1" indent="-454025" algn="l" defTabSz="914400" rtl="0" eaLnBrk="1" fontAlgn="auto" latinLnBrk="0" hangingPunct="1">
              <a:lnSpc>
                <a:spcPct val="90000"/>
              </a:lnSpc>
              <a:spcBef>
                <a:spcPts val="400"/>
              </a:spcBef>
              <a:spcAft>
                <a:spcPts val="0"/>
              </a:spcAft>
              <a:buClr>
                <a:prstClr val="black"/>
              </a:buClr>
              <a:buSzPct val="85000"/>
              <a:buFont typeface="Arial" panose="020B0604020202020204" pitchFamily="34" charset="0"/>
              <a:buChar char="•"/>
              <a:tabLst/>
              <a:defRPr/>
            </a:pPr>
            <a:r>
              <a:rPr kumimoji="0" lang="zh-TW"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低收入戶子女優先入學</a:t>
            </a:r>
            <a:endPar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pic>
        <p:nvPicPr>
          <p:cNvPr id="7" name="圖形 6" descr="焊接工">
            <a:extLst>
              <a:ext uri="{FF2B5EF4-FFF2-40B4-BE49-F238E27FC236}">
                <a16:creationId xmlns:a16="http://schemas.microsoft.com/office/drawing/2014/main" id="{107BF72B-7B27-4E58-912E-E00AAE6B7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158" y="5357078"/>
            <a:ext cx="1179065" cy="1179065"/>
          </a:xfrm>
          <a:prstGeom prst="rect">
            <a:avLst/>
          </a:prstGeom>
        </p:spPr>
      </p:pic>
    </p:spTree>
    <p:extLst>
      <p:ext uri="{BB962C8B-B14F-4D97-AF65-F5344CB8AC3E}">
        <p14:creationId xmlns:p14="http://schemas.microsoft.com/office/powerpoint/2010/main" val="3710651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產業特殊需求類科範圍</a:t>
            </a:r>
          </a:p>
        </p:txBody>
      </p:sp>
      <p:graphicFrame>
        <p:nvGraphicFramePr>
          <p:cNvPr id="4" name="表格 3"/>
          <p:cNvGraphicFramePr>
            <a:graphicFrameLocks noGrp="1"/>
          </p:cNvGraphicFramePr>
          <p:nvPr>
            <p:extLst/>
          </p:nvPr>
        </p:nvGraphicFramePr>
        <p:xfrm>
          <a:off x="968321" y="910590"/>
          <a:ext cx="10392083" cy="5876020"/>
        </p:xfrm>
        <a:graphic>
          <a:graphicData uri="http://schemas.openxmlformats.org/drawingml/2006/table">
            <a:tbl>
              <a:tblPr firstRow="1" bandRow="1">
                <a:tableStyleId>{5C22544A-7EE6-4342-B048-85BDC9FD1C3A}</a:tableStyleId>
              </a:tblPr>
              <a:tblGrid>
                <a:gridCol w="2336137">
                  <a:extLst>
                    <a:ext uri="{9D8B030D-6E8A-4147-A177-3AD203B41FA5}">
                      <a16:colId xmlns:a16="http://schemas.microsoft.com/office/drawing/2014/main" val="3777624161"/>
                    </a:ext>
                  </a:extLst>
                </a:gridCol>
                <a:gridCol w="4296326">
                  <a:extLst>
                    <a:ext uri="{9D8B030D-6E8A-4147-A177-3AD203B41FA5}">
                      <a16:colId xmlns:a16="http://schemas.microsoft.com/office/drawing/2014/main" val="334495119"/>
                    </a:ext>
                  </a:extLst>
                </a:gridCol>
                <a:gridCol w="3759620">
                  <a:extLst>
                    <a:ext uri="{9D8B030D-6E8A-4147-A177-3AD203B41FA5}">
                      <a16:colId xmlns:a16="http://schemas.microsoft.com/office/drawing/2014/main" val="4108398185"/>
                    </a:ext>
                  </a:extLst>
                </a:gridCol>
              </a:tblGrid>
              <a:tr h="413866">
                <a:tc>
                  <a:txBody>
                    <a:bodyPr/>
                    <a:lstStyle/>
                    <a:p>
                      <a:pPr algn="ctr"/>
                      <a:r>
                        <a:rPr lang="zh-TW" altLang="en-US" sz="2000" dirty="0">
                          <a:solidFill>
                            <a:schemeClr val="bg1"/>
                          </a:solidFill>
                        </a:rPr>
                        <a:t>群科別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技術型高中專業群科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實用技能學程群科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849632512"/>
                  </a:ext>
                </a:extLst>
              </a:tr>
              <a:tr h="413866">
                <a:tc>
                  <a:txBody>
                    <a:bodyPr/>
                    <a:lstStyle/>
                    <a:p>
                      <a:pPr algn="ctr"/>
                      <a:r>
                        <a:rPr lang="zh-TW" altLang="en-US" sz="2000" dirty="0">
                          <a:solidFill>
                            <a:schemeClr val="bg1"/>
                          </a:solidFill>
                        </a:rPr>
                        <a:t>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模具科、鑄造科、板金科、</a:t>
                      </a:r>
                      <a:r>
                        <a:rPr lang="zh-TW" altLang="en-US" sz="1600" b="0" kern="1200" dirty="0">
                          <a:solidFill>
                            <a:schemeClr val="tx1"/>
                          </a:solidFill>
                          <a:latin typeface="+mj-ea"/>
                          <a:ea typeface="+mj-ea"/>
                          <a:cs typeface="+mn-cs"/>
                        </a:rPr>
                        <a:t>配管科</a:t>
                      </a:r>
                      <a:br>
                        <a:rPr lang="en-US" altLang="zh-TW" sz="1600" b="0" dirty="0">
                          <a:solidFill>
                            <a:schemeClr val="tx1"/>
                          </a:solidFill>
                          <a:latin typeface="+mj-ea"/>
                          <a:ea typeface="+mj-ea"/>
                        </a:rPr>
                      </a:br>
                      <a:r>
                        <a:rPr lang="zh-TW" altLang="en-US" sz="1600" b="0" dirty="0">
                          <a:solidFill>
                            <a:schemeClr val="tx1"/>
                          </a:solidFill>
                          <a:latin typeface="+mj-ea"/>
                          <a:ea typeface="+mj-ea"/>
                        </a:rPr>
                        <a:t>機械木模科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600" b="0" dirty="0">
                          <a:solidFill>
                            <a:schemeClr val="tx1"/>
                          </a:solidFill>
                          <a:latin typeface="+mj-ea"/>
                          <a:ea typeface="+mj-ea"/>
                        </a:rPr>
                        <a:t>機械板金科、模具技術科、鑄造技術科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309782654"/>
                  </a:ext>
                </a:extLst>
              </a:tr>
              <a:tr h="413866">
                <a:tc>
                  <a:txBody>
                    <a:bodyPr/>
                    <a:lstStyle/>
                    <a:p>
                      <a:pPr algn="ctr"/>
                      <a:r>
                        <a:rPr lang="zh-TW" altLang="en-US" sz="2000" dirty="0">
                          <a:solidFill>
                            <a:schemeClr val="bg1"/>
                          </a:solidFill>
                        </a:rPr>
                        <a:t>動力機械群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重機科、農業機械科、軌道車輛科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機車修護科、塗裝技術科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87536935"/>
                  </a:ext>
                </a:extLst>
              </a:tr>
              <a:tr h="413866">
                <a:tc>
                  <a:txBody>
                    <a:bodyPr/>
                    <a:lstStyle/>
                    <a:p>
                      <a:pPr algn="ctr"/>
                      <a:r>
                        <a:rPr lang="zh-TW" altLang="en-US" sz="2000" dirty="0">
                          <a:solidFill>
                            <a:schemeClr val="bg1"/>
                          </a:solidFill>
                        </a:rPr>
                        <a:t>化工群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紡織科、染整科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染整技術科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254218650"/>
                  </a:ext>
                </a:extLst>
              </a:tr>
              <a:tr h="413866">
                <a:tc>
                  <a:txBody>
                    <a:bodyPr/>
                    <a:lstStyle/>
                    <a:p>
                      <a:pPr algn="ctr"/>
                      <a:r>
                        <a:rPr lang="zh-TW" altLang="en-US" sz="2000" dirty="0">
                          <a:solidFill>
                            <a:schemeClr val="bg1"/>
                          </a:solidFill>
                        </a:rPr>
                        <a:t>設計群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家具木工科、陶瓷工程科。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裝潢技術科、竹木工藝科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54631113"/>
                  </a:ext>
                </a:extLst>
              </a:tr>
              <a:tr h="413866">
                <a:tc>
                  <a:txBody>
                    <a:bodyPr/>
                    <a:lstStyle/>
                    <a:p>
                      <a:pPr algn="ctr"/>
                      <a:r>
                        <a:rPr lang="zh-TW" altLang="en-US" sz="2000" dirty="0">
                          <a:solidFill>
                            <a:schemeClr val="bg1"/>
                          </a:solidFill>
                        </a:rPr>
                        <a:t>土木與建築群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土木科、空間測繪科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營造技術科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749224232"/>
                  </a:ext>
                </a:extLst>
              </a:tr>
              <a:tr h="413866">
                <a:tc>
                  <a:txBody>
                    <a:bodyPr/>
                    <a:lstStyle/>
                    <a:p>
                      <a:pPr algn="ctr"/>
                      <a:r>
                        <a:rPr lang="zh-TW" altLang="en-US" sz="2000" dirty="0">
                          <a:solidFill>
                            <a:schemeClr val="bg1"/>
                          </a:solidFill>
                        </a:rPr>
                        <a:t>農業群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農場經營科、野生動物保育科、森林科、畜產保健科、園藝科、造園科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農業技術科、畜產加工科、休閒農業科茶葉技術科、園藝技術科、造園技術科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75380828"/>
                  </a:ext>
                </a:extLst>
              </a:tr>
              <a:tr h="413866">
                <a:tc>
                  <a:txBody>
                    <a:bodyPr/>
                    <a:lstStyle/>
                    <a:p>
                      <a:pPr algn="ctr"/>
                      <a:r>
                        <a:rPr lang="zh-TW" altLang="en-US" sz="2000" dirty="0">
                          <a:solidFill>
                            <a:schemeClr val="bg1"/>
                          </a:solidFill>
                        </a:rPr>
                        <a:t>食品群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水產食品加工科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89307007"/>
                  </a:ext>
                </a:extLst>
              </a:tr>
              <a:tr h="413866">
                <a:tc>
                  <a:txBody>
                    <a:bodyPr/>
                    <a:lstStyle/>
                    <a:p>
                      <a:pPr algn="ctr"/>
                      <a:r>
                        <a:rPr lang="zh-TW" altLang="en-US" sz="2000" dirty="0">
                          <a:solidFill>
                            <a:schemeClr val="bg1"/>
                          </a:solidFill>
                        </a:rPr>
                        <a:t>海事群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航海科、輪機科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船舶機電科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34534966"/>
                  </a:ext>
                </a:extLst>
              </a:tr>
              <a:tr h="413866">
                <a:tc>
                  <a:txBody>
                    <a:bodyPr/>
                    <a:lstStyle/>
                    <a:p>
                      <a:pPr algn="ctr"/>
                      <a:r>
                        <a:rPr lang="zh-TW" altLang="en-US" sz="2000" dirty="0">
                          <a:solidFill>
                            <a:schemeClr val="bg1"/>
                          </a:solidFill>
                        </a:rPr>
                        <a:t>水產群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漁業科、水產養殖科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水產養殖技術科、休閒漁業科</a:t>
                      </a:r>
                      <a:br>
                        <a:rPr lang="en-US" altLang="zh-TW" sz="1600" b="0" dirty="0">
                          <a:solidFill>
                            <a:schemeClr val="tx1"/>
                          </a:solidFill>
                          <a:latin typeface="+mj-ea"/>
                          <a:ea typeface="+mj-ea"/>
                        </a:rPr>
                      </a:br>
                      <a:r>
                        <a:rPr lang="zh-TW" altLang="en-US" sz="1600" b="0" dirty="0">
                          <a:solidFill>
                            <a:schemeClr val="tx1"/>
                          </a:solidFill>
                          <a:latin typeface="+mj-ea"/>
                          <a:ea typeface="+mj-ea"/>
                        </a:rPr>
                        <a:t>漁具製作科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53170776"/>
                  </a:ext>
                </a:extLst>
              </a:tr>
              <a:tr h="413866">
                <a:tc>
                  <a:txBody>
                    <a:bodyPr/>
                    <a:lstStyle/>
                    <a:p>
                      <a:pPr algn="ctr"/>
                      <a:r>
                        <a:rPr lang="zh-TW" altLang="en-US" sz="2000" dirty="0">
                          <a:solidFill>
                            <a:schemeClr val="bg1"/>
                          </a:solidFill>
                        </a:rPr>
                        <a:t>電機電子群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mn-ea"/>
                        </a:rPr>
                        <a:t>水電技術科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8020321"/>
                  </a:ext>
                </a:extLst>
              </a:tr>
              <a:tr h="413866">
                <a:tc>
                  <a:txBody>
                    <a:bodyPr/>
                    <a:lstStyle/>
                    <a:p>
                      <a:pPr algn="ctr"/>
                      <a:r>
                        <a:rPr lang="zh-TW" altLang="en-US" sz="2000" dirty="0">
                          <a:solidFill>
                            <a:schemeClr val="bg1"/>
                          </a:solidFill>
                        </a:rPr>
                        <a:t>商業與管理群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航運管理科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469131007"/>
                  </a:ext>
                </a:extLst>
              </a:tr>
              <a:tr h="413866">
                <a:tc>
                  <a:txBody>
                    <a:bodyPr/>
                    <a:lstStyle/>
                    <a:p>
                      <a:pPr algn="ctr"/>
                      <a:r>
                        <a:rPr lang="zh-TW" altLang="en-US" sz="2000" kern="1200" dirty="0">
                          <a:solidFill>
                            <a:schemeClr val="bg1"/>
                          </a:solidFill>
                          <a:latin typeface="+mn-lt"/>
                          <a:ea typeface="+mn-ea"/>
                          <a:cs typeface="+mn-cs"/>
                        </a:rPr>
                        <a:t>家政群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i="0" kern="1200" dirty="0">
                          <a:solidFill>
                            <a:schemeClr val="tx1"/>
                          </a:solidFill>
                          <a:effectLst/>
                          <a:latin typeface="+mn-lt"/>
                          <a:ea typeface="+mn-ea"/>
                          <a:cs typeface="+mn-cs"/>
                        </a:rPr>
                        <a:t>照顧服務科    </a:t>
                      </a:r>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932209334"/>
                  </a:ext>
                </a:extLst>
              </a:tr>
            </a:tbl>
          </a:graphicData>
        </a:graphic>
      </p:graphicFrame>
    </p:spTree>
    <p:extLst>
      <p:ext uri="{BB962C8B-B14F-4D97-AF65-F5344CB8AC3E}">
        <p14:creationId xmlns:p14="http://schemas.microsoft.com/office/powerpoint/2010/main" val="1400442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a:latin typeface="+mj-ea"/>
              </a:rPr>
              <a:t>113</a:t>
            </a:r>
            <a:r>
              <a:rPr lang="zh-TW" altLang="en-US" sz="4000" dirty="0">
                <a:latin typeface="+mj-ea"/>
              </a:rPr>
              <a:t>學年度產業特殊需求類科優先入學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2192165" y="1240970"/>
            <a:ext cx="8610818"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marR="0" lvl="1" indent="-34290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報名資格</a:t>
            </a:r>
            <a:b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須</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同時</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符合學力條件之一和特別條件之一</a:t>
            </a:r>
            <a:b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1" indent="-34290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學力條件</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擇一</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b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國中或同等學歷</a:t>
            </a:r>
            <a:b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丙級技術士證或相當於丙級以上技術士證</a:t>
            </a:r>
            <a:b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1" indent="-34290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特別條件</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擇一</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0" marR="0" lvl="1" indent="0" algn="l" defTabSz="914400" rtl="0" eaLnBrk="1" fontAlgn="auto" latinLnBrk="0" hangingPunct="1">
              <a:lnSpc>
                <a:spcPct val="90000"/>
              </a:lnSpc>
              <a:spcBef>
                <a:spcPts val="400"/>
              </a:spcBef>
              <a:spcAft>
                <a:spcPts val="200"/>
              </a:spcAft>
              <a:buClr>
                <a:prstClr val="black"/>
              </a:buClr>
              <a:buSzPct val="85000"/>
              <a:buFont typeface="Wingdings" pitchFamily="2" charset="2"/>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低收入戶子女   中低收入戶子女</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1" indent="0" algn="l" defTabSz="914400" rtl="0" eaLnBrk="1" fontAlgn="auto" latinLnBrk="0" hangingPunct="1">
              <a:lnSpc>
                <a:spcPct val="90000"/>
              </a:lnSpc>
              <a:spcBef>
                <a:spcPts val="400"/>
              </a:spcBef>
              <a:spcAft>
                <a:spcPts val="200"/>
              </a:spcAft>
              <a:buClr>
                <a:prstClr val="black"/>
              </a:buClr>
              <a:buSzPct val="85000"/>
              <a:buFont typeface="Wingdings" pitchFamily="2" charset="2"/>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失業勞工子女   特殊境遇家庭子女</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1" indent="0" algn="l" defTabSz="914400" rtl="0" eaLnBrk="1" fontAlgn="auto" latinLnBrk="0" hangingPunct="1">
              <a:lnSpc>
                <a:spcPct val="90000"/>
              </a:lnSpc>
              <a:spcBef>
                <a:spcPts val="400"/>
              </a:spcBef>
              <a:spcAft>
                <a:spcPts val="200"/>
              </a:spcAft>
              <a:buClr>
                <a:prstClr val="black"/>
              </a:buClr>
              <a:buSzPct val="85000"/>
              <a:buFont typeface="Wingdings" pitchFamily="2" charset="2"/>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育幼院童           農漁民子女</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1" indent="0" algn="l" defTabSz="914400" rtl="0" eaLnBrk="1" fontAlgn="auto" latinLnBrk="0" hangingPunct="1">
              <a:lnSpc>
                <a:spcPct val="90000"/>
              </a:lnSpc>
              <a:spcBef>
                <a:spcPts val="400"/>
              </a:spcBef>
              <a:spcAft>
                <a:spcPts val="200"/>
              </a:spcAft>
              <a:buClr>
                <a:prstClr val="black"/>
              </a:buClr>
              <a:buSzPct val="85000"/>
              <a:buFont typeface="Wingdings" pitchFamily="2" charset="2"/>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軍公教遺族       身心障礙人士子女</a:t>
            </a:r>
            <a:b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原住民</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1341116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a:latin typeface="+mj-ea"/>
              </a:rPr>
              <a:t>113</a:t>
            </a:r>
            <a:r>
              <a:rPr lang="zh-TW" altLang="en-US" sz="4000" dirty="0">
                <a:latin typeface="+mj-ea"/>
              </a:rPr>
              <a:t>學年度產業特殊需求類科優先入學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1526062" y="1340710"/>
            <a:ext cx="10400049"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marR="0" lvl="1" indent="-34290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基北區招生科別：</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13</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校</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群</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15</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科，</a:t>
            </a: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144</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名</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機械群：模具科、鑄造科、板金科、配管科</a:t>
            </a: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動力機械群：重機科</a:t>
            </a: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土木與建築群：空間測繪科、土木科</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設計群：陶瓷工程科</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農業群：園藝科</a:t>
            </a: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海事群：航海科、輪機科</a:t>
            </a: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水產群：漁業科、水產養殖科</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商業管理群：航運管理科</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96938" marR="0" lvl="0" indent="-457200" algn="l" defTabSz="914400" rtl="0" eaLnBrk="1" fontAlgn="auto" latinLnBrk="0" hangingPunct="1">
              <a:lnSpc>
                <a:spcPct val="120000"/>
              </a:lnSpc>
              <a:spcBef>
                <a:spcPts val="0"/>
              </a:spcBef>
              <a:spcAft>
                <a:spcPts val="0"/>
              </a:spcAft>
              <a:buClr>
                <a:prstClr val="black"/>
              </a:buClr>
              <a:buSzPct val="85000"/>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家政群：照顧服務科</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1" indent="-342900" algn="l" defTabSz="914400" rtl="0" eaLnBrk="1" fontAlgn="auto" latinLnBrk="0" hangingPunct="1">
              <a:lnSpc>
                <a:spcPct val="90000"/>
              </a:lnSpc>
              <a:spcBef>
                <a:spcPts val="400"/>
              </a:spcBef>
              <a:spcAft>
                <a:spcPts val="200"/>
              </a:spcAft>
              <a:buClr>
                <a:prstClr val="black"/>
              </a:buClr>
              <a:buSzPct val="85000"/>
              <a:buFont typeface="Wingdings" panose="05000000000000000000" pitchFamily="2" charset="2"/>
              <a:buChar char="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基北區產業特殊需求類科優先入學承辦學校：新北市瑞芳高工</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896938" marR="0" lvl="0" indent="-457200" algn="l" defTabSz="914400" rtl="0" eaLnBrk="1" fontAlgn="auto" latinLnBrk="0" hangingPunct="1">
              <a:lnSpc>
                <a:spcPct val="120000"/>
              </a:lnSpc>
              <a:spcBef>
                <a:spcPts val="0"/>
              </a:spcBef>
              <a:spcAft>
                <a:spcPts val="0"/>
              </a:spcAft>
              <a:buClr>
                <a:srgbClr val="1CADE4">
                  <a:lumMod val="75000"/>
                </a:srgbClr>
              </a:buClr>
              <a:buSzPct val="85000"/>
              <a:buFont typeface="Wingdings" panose="05000000000000000000" pitchFamily="2" charset="2"/>
              <a:buChar char="u"/>
              <a:tabLst/>
              <a:defRPr/>
            </a:pP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62758"/>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
        <p:nvSpPr>
          <p:cNvPr id="7" name="文字方塊 6"/>
          <p:cNvSpPr txBox="1"/>
          <p:nvPr/>
        </p:nvSpPr>
        <p:spPr>
          <a:xfrm>
            <a:off x="8316620" y="2803056"/>
            <a:ext cx="2758332" cy="1938992"/>
          </a:xfrm>
          <a:prstGeom prst="rect">
            <a:avLst/>
          </a:prstGeom>
          <a:solidFill>
            <a:srgbClr val="FFFFCC"/>
          </a:solidFill>
          <a:ln w="57150">
            <a:solidFill>
              <a:srgbClr val="FFC000"/>
            </a:solidFill>
          </a:ln>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★優點特色</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b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選讀適用科別</a:t>
            </a:r>
            <a:b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享有學費</a:t>
            </a:r>
            <a:b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雜費補助</a:t>
            </a:r>
          </a:p>
        </p:txBody>
      </p:sp>
      <p:pic>
        <p:nvPicPr>
          <p:cNvPr id="6" name="圖形 5" descr="拖船">
            <a:extLst>
              <a:ext uri="{FF2B5EF4-FFF2-40B4-BE49-F238E27FC236}">
                <a16:creationId xmlns:a16="http://schemas.microsoft.com/office/drawing/2014/main" id="{D5F8D75B-AF08-490A-A505-91915A77D7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176" y="5289993"/>
            <a:ext cx="914400" cy="914400"/>
          </a:xfrm>
          <a:prstGeom prst="rect">
            <a:avLst/>
          </a:prstGeom>
        </p:spPr>
      </p:pic>
    </p:spTree>
    <p:extLst>
      <p:ext uri="{BB962C8B-B14F-4D97-AF65-F5344CB8AC3E}">
        <p14:creationId xmlns:p14="http://schemas.microsoft.com/office/powerpoint/2010/main" val="1882428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實用技能學程</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955675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05809"/>
            <a:ext cx="10058400" cy="1017597"/>
          </a:xfrm>
        </p:spPr>
        <p:txBody>
          <a:bodyPr/>
          <a:lstStyle/>
          <a:p>
            <a:pPr algn="ctr"/>
            <a:r>
              <a:rPr lang="zh-TW" altLang="en-US" dirty="0"/>
              <a:t>實用技能學程介紹</a:t>
            </a:r>
          </a:p>
        </p:txBody>
      </p:sp>
      <p:sp>
        <p:nvSpPr>
          <p:cNvPr id="3" name="內容版面配置區 2">
            <a:extLst>
              <a:ext uri="{FF2B5EF4-FFF2-40B4-BE49-F238E27FC236}">
                <a16:creationId xmlns:a16="http://schemas.microsoft.com/office/drawing/2014/main" id="{227CD949-A7A1-41B0-8E45-86B641B4ECF1}"/>
              </a:ext>
            </a:extLst>
          </p:cNvPr>
          <p:cNvSpPr txBox="1">
            <a:spLocks/>
          </p:cNvSpPr>
          <p:nvPr/>
        </p:nvSpPr>
        <p:spPr>
          <a:xfrm>
            <a:off x="1513112" y="1274845"/>
            <a:ext cx="9943014" cy="525658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marR="0" lvl="0" indent="-444500" algn="l" defTabSz="914400" rtl="0" eaLnBrk="1" fontAlgn="auto" latinLnBrk="0" hangingPunct="1">
              <a:lnSpc>
                <a:spcPct val="90000"/>
              </a:lnSpc>
              <a:spcBef>
                <a:spcPts val="600"/>
              </a:spcBef>
              <a:spcAft>
                <a:spcPts val="0"/>
              </a:spcAft>
              <a:buClr>
                <a:prstClr val="black"/>
              </a:buClr>
              <a:buSzPct val="85000"/>
              <a:buFont typeface="Wingdings" panose="05000000000000000000" pitchFamily="2" charset="2"/>
              <a:buChar char="l"/>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實用技能學程是以培養</a:t>
            </a:r>
            <a:r>
              <a:rPr kumimoji="0" lang="zh-TW" altLang="en-US" sz="3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學生職場就業技能</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為主，簡單理論為輔，是專為有興趣學習技藝、就業意願高並且想學習一技之長的學生設計的一種學習環境。</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44500" marR="0" lvl="0" indent="-444500" algn="l" defTabSz="914400" rtl="0" eaLnBrk="1" fontAlgn="auto" latinLnBrk="0" hangingPunct="1">
              <a:lnSpc>
                <a:spcPct val="90000"/>
              </a:lnSpc>
              <a:spcBef>
                <a:spcPts val="600"/>
              </a:spcBef>
              <a:spcAft>
                <a:spcPts val="0"/>
              </a:spcAft>
              <a:buClr>
                <a:prstClr val="black"/>
              </a:buClr>
              <a:buSzPct val="85000"/>
              <a:buFont typeface="Wingdings" panose="05000000000000000000" pitchFamily="2" charset="2"/>
              <a:buChar char="l"/>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44500" marR="0" lvl="0" indent="-444500" algn="l" defTabSz="914400" rtl="0" eaLnBrk="1" fontAlgn="auto" latinLnBrk="0" hangingPunct="1">
              <a:lnSpc>
                <a:spcPct val="90000"/>
              </a:lnSpc>
              <a:spcBef>
                <a:spcPts val="600"/>
              </a:spcBef>
              <a:spcAft>
                <a:spcPts val="0"/>
              </a:spcAft>
              <a:buClr>
                <a:prstClr val="black"/>
              </a:buClr>
              <a:buSzPct val="85000"/>
              <a:buFont typeface="Wingdings" panose="05000000000000000000" pitchFamily="2" charset="2"/>
              <a:buChar char="l"/>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課程設計是延續國中技藝教育課程，為具有</a:t>
            </a:r>
            <a:r>
              <a:rPr kumimoji="0" lang="zh-TW" altLang="en-US" sz="3000" b="0"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技藝傾向</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000" b="0"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就業意願</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和想學習</a:t>
            </a:r>
            <a:r>
              <a:rPr kumimoji="0" lang="zh-TW" altLang="en-US" sz="3000" b="0"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一技之長</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的學生所設計的學習環境。</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44500" marR="0" lvl="0" indent="-444500" algn="l" defTabSz="914400" rtl="0" eaLnBrk="1" fontAlgn="auto" latinLnBrk="0" hangingPunct="1">
              <a:lnSpc>
                <a:spcPct val="90000"/>
              </a:lnSpc>
              <a:spcBef>
                <a:spcPts val="600"/>
              </a:spcBef>
              <a:spcAft>
                <a:spcPts val="0"/>
              </a:spcAft>
              <a:buClr>
                <a:prstClr val="black"/>
              </a:buClr>
              <a:buSzPct val="85000"/>
              <a:buFont typeface="Wingdings" panose="05000000000000000000" pitchFamily="2" charset="2"/>
              <a:buChar char="l"/>
              <a:tabLst/>
              <a:defRPr/>
            </a:pPr>
            <a:endPar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44500" marR="0" lvl="0" indent="-444500" algn="l" defTabSz="914400" rtl="0" eaLnBrk="1" fontAlgn="auto" latinLnBrk="0" hangingPunct="1">
              <a:lnSpc>
                <a:spcPct val="90000"/>
              </a:lnSpc>
              <a:spcBef>
                <a:spcPts val="600"/>
              </a:spcBef>
              <a:spcAft>
                <a:spcPts val="0"/>
              </a:spcAft>
              <a:buClr>
                <a:prstClr val="black"/>
              </a:buClr>
              <a:buSzPct val="85000"/>
              <a:buFont typeface="Wingdings" panose="05000000000000000000" pitchFamily="2" charset="2"/>
              <a:buChar char="l"/>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採</a:t>
            </a:r>
            <a:r>
              <a:rPr kumimoji="0" lang="zh-TW" altLang="en-US" sz="3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全國分區域分發入學</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。曾</a:t>
            </a:r>
            <a:r>
              <a:rPr kumimoji="0" lang="zh-TW" altLang="en-US" sz="3000" b="0"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選習國中技藝教育</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a:t>
            </a:r>
            <a:r>
              <a:rPr kumimoji="0" lang="zh-TW" altLang="en-US" sz="30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優先分發</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，未曾選習國中技藝教育學生次之。</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44500" marR="0" lvl="0" indent="-444500" algn="l" defTabSz="914400" rtl="0" eaLnBrk="1" fontAlgn="auto" latinLnBrk="0" hangingPunct="1">
              <a:lnSpc>
                <a:spcPct val="90000"/>
              </a:lnSpc>
              <a:spcBef>
                <a:spcPts val="600"/>
              </a:spcBef>
              <a:spcAft>
                <a:spcPts val="0"/>
              </a:spcAft>
              <a:buClr>
                <a:prstClr val="black"/>
              </a:buClr>
              <a:buSzPct val="85000"/>
              <a:buFont typeface="Wingdings" panose="05000000000000000000" pitchFamily="2" charset="2"/>
              <a:buChar char="l"/>
              <a:tabLst/>
              <a:defRPr/>
            </a:pP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44500" marR="0" lvl="0" indent="-444500" algn="l" defTabSz="914400" rtl="0" eaLnBrk="1" fontAlgn="auto" latinLnBrk="0" hangingPunct="1">
              <a:lnSpc>
                <a:spcPct val="90000"/>
              </a:lnSpc>
              <a:spcBef>
                <a:spcPts val="600"/>
              </a:spcBef>
              <a:spcAft>
                <a:spcPts val="0"/>
              </a:spcAft>
              <a:buClr>
                <a:prstClr val="black"/>
              </a:buClr>
              <a:buSzPct val="85000"/>
              <a:buFont typeface="Wingdings" panose="05000000000000000000" pitchFamily="2" charset="2"/>
              <a:buChar char="l"/>
              <a:tabLst/>
              <a:defRPr/>
            </a:pP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總召學校：國立南投高商</a:t>
            </a:r>
            <a:br>
              <a:rPr kumimoji="0" lang="en-US" altLang="zh-TW"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基北區實用技能學程分發承辦學校：淡水商工</a:t>
            </a:r>
            <a:endParaRPr kumimoji="0" lang="zh-TW" altLang="en-US" sz="2800" b="0" i="0" u="none" strike="noStrike" kern="1200" cap="none" spc="0" normalizeH="0" baseline="0" noProof="0" dirty="0">
              <a:ln>
                <a:noFill/>
              </a:ln>
              <a:solidFill>
                <a:srgbClr val="FF3399"/>
              </a:solidFill>
              <a:effectLst/>
              <a:uLnTx/>
              <a:uFillTx/>
              <a:latin typeface="文鼎粗圓" pitchFamily="49" charset="-120"/>
              <a:ea typeface="文鼎粗圓" pitchFamily="49" charset="-120"/>
              <a:cs typeface="+mn-cs"/>
            </a:endParaRPr>
          </a:p>
        </p:txBody>
      </p:sp>
    </p:spTree>
    <p:extLst>
      <p:ext uri="{BB962C8B-B14F-4D97-AF65-F5344CB8AC3E}">
        <p14:creationId xmlns:p14="http://schemas.microsoft.com/office/powerpoint/2010/main" val="222137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56785"/>
          </a:xfrm>
        </p:spPr>
        <p:txBody>
          <a:bodyPr/>
          <a:lstStyle/>
          <a:p>
            <a:pPr algn="ctr"/>
            <a:r>
              <a:rPr lang="zh-TW" altLang="en-US" dirty="0"/>
              <a:t>實用技能學程職群與科別對照表</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717" y="906105"/>
            <a:ext cx="8218661" cy="5831405"/>
          </a:xfrm>
          <a:prstGeom prst="rect">
            <a:avLst/>
          </a:prstGeom>
        </p:spPr>
      </p:pic>
    </p:spTree>
    <p:extLst>
      <p:ext uri="{BB962C8B-B14F-4D97-AF65-F5344CB8AC3E}">
        <p14:creationId xmlns:p14="http://schemas.microsoft.com/office/powerpoint/2010/main" val="3491014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實用技能學程分發作業重要日程表</a:t>
            </a:r>
          </a:p>
        </p:txBody>
      </p:sp>
      <p:graphicFrame>
        <p:nvGraphicFramePr>
          <p:cNvPr id="3" name="表格 2"/>
          <p:cNvGraphicFramePr>
            <a:graphicFrameLocks noGrp="1"/>
          </p:cNvGraphicFramePr>
          <p:nvPr>
            <p:extLst/>
          </p:nvPr>
        </p:nvGraphicFramePr>
        <p:xfrm>
          <a:off x="903682" y="1319349"/>
          <a:ext cx="10434877" cy="3997234"/>
        </p:xfrm>
        <a:graphic>
          <a:graphicData uri="http://schemas.openxmlformats.org/drawingml/2006/table">
            <a:tbl>
              <a:tblPr firstRow="1" bandRow="1">
                <a:tableStyleId>{00A15C55-8517-42AA-B614-E9B94910E393}</a:tableStyleId>
              </a:tblPr>
              <a:tblGrid>
                <a:gridCol w="912055">
                  <a:extLst>
                    <a:ext uri="{9D8B030D-6E8A-4147-A177-3AD203B41FA5}">
                      <a16:colId xmlns:a16="http://schemas.microsoft.com/office/drawing/2014/main" val="20000"/>
                    </a:ext>
                  </a:extLst>
                </a:gridCol>
                <a:gridCol w="2082301">
                  <a:extLst>
                    <a:ext uri="{9D8B030D-6E8A-4147-A177-3AD203B41FA5}">
                      <a16:colId xmlns:a16="http://schemas.microsoft.com/office/drawing/2014/main" val="20001"/>
                    </a:ext>
                  </a:extLst>
                </a:gridCol>
                <a:gridCol w="3085094">
                  <a:extLst>
                    <a:ext uri="{9D8B030D-6E8A-4147-A177-3AD203B41FA5}">
                      <a16:colId xmlns:a16="http://schemas.microsoft.com/office/drawing/2014/main" val="20002"/>
                    </a:ext>
                  </a:extLst>
                </a:gridCol>
                <a:gridCol w="4355427">
                  <a:extLst>
                    <a:ext uri="{9D8B030D-6E8A-4147-A177-3AD203B41FA5}">
                      <a16:colId xmlns:a16="http://schemas.microsoft.com/office/drawing/2014/main" val="20003"/>
                    </a:ext>
                  </a:extLst>
                </a:gridCol>
              </a:tblGrid>
              <a:tr h="69711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124093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1</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16</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22</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三</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各國中受理報名及線上填報，並列印報名相關文件</a:t>
                      </a:r>
                      <a:br>
                        <a:rPr lang="en-US" altLang="zh-TW" sz="1800" kern="100" dirty="0">
                          <a:effectLst/>
                          <a:latin typeface="微軟正黑體" panose="020B0604030504040204" pitchFamily="34" charset="-120"/>
                          <a:ea typeface="微軟正黑體" panose="020B0604030504040204" pitchFamily="34" charset="-120"/>
                        </a:rPr>
                      </a:b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Ａ、</a:t>
                      </a:r>
                      <a:r>
                        <a:rPr lang="en-US" sz="1800" kern="100" dirty="0">
                          <a:effectLst/>
                          <a:latin typeface="微軟正黑體" panose="020B0604030504040204" pitchFamily="34" charset="-120"/>
                          <a:ea typeface="微軟正黑體" panose="020B0604030504040204" pitchFamily="34" charset="-120"/>
                        </a:rPr>
                        <a:t>B</a:t>
                      </a:r>
                      <a:r>
                        <a:rPr lang="zh-TW" sz="1800" kern="100" dirty="0">
                          <a:effectLst/>
                          <a:latin typeface="微軟正黑體" panose="020B0604030504040204" pitchFamily="34" charset="-120"/>
                          <a:ea typeface="微軟正黑體" panose="020B0604030504040204" pitchFamily="34" charset="-120"/>
                        </a:rPr>
                        <a:t>表及報名總表</a:t>
                      </a:r>
                      <a:r>
                        <a:rPr lang="en-US"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應屆國中學生</a:t>
                      </a:r>
                    </a:p>
                    <a:p>
                      <a:pPr algn="l">
                        <a:spcAft>
                          <a:spcPts val="0"/>
                        </a:spcAft>
                      </a:pPr>
                      <a:r>
                        <a:rPr lang="zh-TW" sz="1800" kern="100" dirty="0">
                          <a:effectLst/>
                          <a:latin typeface="微軟正黑體" panose="020B0604030504040204" pitchFamily="34" charset="-120"/>
                          <a:ea typeface="微軟正黑體" panose="020B0604030504040204" pitchFamily="34" charset="-120"/>
                        </a:rPr>
                        <a:t>向國中輔導室報名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1"/>
                  </a:ext>
                </a:extLst>
              </a:tr>
              <a:tr h="1211283">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2</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3</a:t>
                      </a:r>
                      <a:r>
                        <a:rPr lang="zh-TW" sz="1800" b="1" kern="100" dirty="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3</a:t>
                      </a:r>
                      <a:r>
                        <a:rPr lang="zh-TW" sz="1800" b="1" kern="100" dirty="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四</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3</a:t>
                      </a:r>
                      <a:r>
                        <a:rPr lang="zh-TW" sz="1800" b="1" kern="100" dirty="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4</a:t>
                      </a:r>
                      <a:r>
                        <a:rPr lang="zh-TW" sz="1800" b="1" kern="100" dirty="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五</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各分區受理國中集體報名及個別報名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國中團體報名收件</a:t>
                      </a:r>
                    </a:p>
                    <a:p>
                      <a:pPr algn="l">
                        <a:spcAft>
                          <a:spcPts val="0"/>
                        </a:spcAft>
                      </a:pPr>
                      <a:r>
                        <a:rPr lang="zh-TW" sz="1800" kern="100" dirty="0">
                          <a:effectLst/>
                          <a:latin typeface="微軟正黑體" panose="020B0604030504040204" pitchFamily="34" charset="-120"/>
                          <a:ea typeface="微軟正黑體" panose="020B0604030504040204" pitchFamily="34" charset="-120"/>
                        </a:rPr>
                        <a:t>學生個別報名</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非應屆</a:t>
                      </a:r>
                      <a:r>
                        <a:rPr lang="en-US" sz="1800" kern="100" dirty="0">
                          <a:effectLst/>
                          <a:latin typeface="微軟正黑體" panose="020B0604030504040204" pitchFamily="34" charset="-120"/>
                          <a:ea typeface="微軟正黑體" panose="020B0604030504040204" pitchFamily="34" charset="-120"/>
                        </a:rPr>
                        <a:t>)</a:t>
                      </a:r>
                      <a:r>
                        <a:rPr lang="en-US" sz="1800" kern="100" spc="-30" dirty="0">
                          <a:effectLst/>
                          <a:latin typeface="微軟正黑體" panose="020B0604030504040204" pitchFamily="34" charset="-120"/>
                          <a:ea typeface="微軟正黑體" panose="020B0604030504040204" pitchFamily="34" charset="-120"/>
                        </a:rPr>
                        <a:t> </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2"/>
                  </a:ext>
                </a:extLst>
              </a:tr>
              <a:tr h="84789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3</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14</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五</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分發結果放榜</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3"/>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295269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實用技能學程分發作業重要日程表</a:t>
            </a:r>
          </a:p>
        </p:txBody>
      </p:sp>
      <p:graphicFrame>
        <p:nvGraphicFramePr>
          <p:cNvPr id="3" name="表格 2"/>
          <p:cNvGraphicFramePr>
            <a:graphicFrameLocks noGrp="1"/>
          </p:cNvGraphicFramePr>
          <p:nvPr>
            <p:extLst/>
          </p:nvPr>
        </p:nvGraphicFramePr>
        <p:xfrm>
          <a:off x="903681" y="1319349"/>
          <a:ext cx="10513255" cy="3787146"/>
        </p:xfrm>
        <a:graphic>
          <a:graphicData uri="http://schemas.openxmlformats.org/drawingml/2006/table">
            <a:tbl>
              <a:tblPr firstRow="1" bandRow="1">
                <a:tableStyleId>{00A15C55-8517-42AA-B614-E9B94910E393}</a:tableStyleId>
              </a:tblPr>
              <a:tblGrid>
                <a:gridCol w="978102">
                  <a:extLst>
                    <a:ext uri="{9D8B030D-6E8A-4147-A177-3AD203B41FA5}">
                      <a16:colId xmlns:a16="http://schemas.microsoft.com/office/drawing/2014/main" val="20000"/>
                    </a:ext>
                  </a:extLst>
                </a:gridCol>
                <a:gridCol w="2038745">
                  <a:extLst>
                    <a:ext uri="{9D8B030D-6E8A-4147-A177-3AD203B41FA5}">
                      <a16:colId xmlns:a16="http://schemas.microsoft.com/office/drawing/2014/main" val="20001"/>
                    </a:ext>
                  </a:extLst>
                </a:gridCol>
                <a:gridCol w="3108267">
                  <a:extLst>
                    <a:ext uri="{9D8B030D-6E8A-4147-A177-3AD203B41FA5}">
                      <a16:colId xmlns:a16="http://schemas.microsoft.com/office/drawing/2014/main" val="20002"/>
                    </a:ext>
                  </a:extLst>
                </a:gridCol>
                <a:gridCol w="4388141">
                  <a:extLst>
                    <a:ext uri="{9D8B030D-6E8A-4147-A177-3AD203B41FA5}">
                      <a16:colId xmlns:a16="http://schemas.microsoft.com/office/drawing/2014/main" val="20003"/>
                    </a:ext>
                  </a:extLst>
                </a:gridCol>
              </a:tblGrid>
              <a:tr h="66620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83138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4</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0" dirty="0">
                          <a:effectLst/>
                          <a:latin typeface="微軟正黑體" panose="020B0604030504040204" pitchFamily="34" charset="-120"/>
                          <a:ea typeface="微軟正黑體" panose="020B0604030504040204" pitchFamily="34" charset="-120"/>
                        </a:rPr>
                        <a:t>11</a:t>
                      </a:r>
                      <a:r>
                        <a:rPr lang="en-US" altLang="zh-TW" sz="1800" b="1" kern="0" dirty="0">
                          <a:effectLst/>
                          <a:latin typeface="微軟正黑體" panose="020B0604030504040204" pitchFamily="34" charset="-120"/>
                          <a:ea typeface="微軟正黑體" panose="020B0604030504040204" pitchFamily="34" charset="-120"/>
                        </a:rPr>
                        <a:t>3</a:t>
                      </a:r>
                      <a:r>
                        <a:rPr lang="zh-TW" sz="1800" b="1" kern="0" dirty="0">
                          <a:effectLst/>
                          <a:latin typeface="微軟正黑體" panose="020B0604030504040204" pitchFamily="34" charset="-120"/>
                          <a:ea typeface="微軟正黑體" panose="020B0604030504040204" pitchFamily="34" charset="-120"/>
                        </a:rPr>
                        <a:t>年</a:t>
                      </a:r>
                      <a:r>
                        <a:rPr lang="en-US" sz="1800" b="1" kern="0" dirty="0">
                          <a:effectLst/>
                          <a:latin typeface="微軟正黑體" panose="020B0604030504040204" pitchFamily="34" charset="-120"/>
                          <a:ea typeface="微軟正黑體" panose="020B0604030504040204" pitchFamily="34" charset="-120"/>
                        </a:rPr>
                        <a:t>6</a:t>
                      </a:r>
                      <a:r>
                        <a:rPr lang="zh-TW" sz="1800" b="1" kern="0" dirty="0">
                          <a:effectLst/>
                          <a:latin typeface="微軟正黑體" panose="020B0604030504040204" pitchFamily="34" charset="-120"/>
                          <a:ea typeface="微軟正黑體" panose="020B0604030504040204" pitchFamily="34" charset="-120"/>
                        </a:rPr>
                        <a:t>月</a:t>
                      </a:r>
                      <a:r>
                        <a:rPr lang="en-US" altLang="zh-TW" sz="1800" b="1" kern="0" dirty="0">
                          <a:effectLst/>
                          <a:latin typeface="微軟正黑體" panose="020B0604030504040204" pitchFamily="34" charset="-120"/>
                          <a:ea typeface="微軟正黑體" panose="020B0604030504040204" pitchFamily="34" charset="-120"/>
                        </a:rPr>
                        <a:t>14</a:t>
                      </a:r>
                      <a:r>
                        <a:rPr lang="zh-TW" sz="1800" b="1" kern="0" dirty="0">
                          <a:effectLst/>
                          <a:latin typeface="微軟正黑體" panose="020B0604030504040204" pitchFamily="34" charset="-120"/>
                          <a:ea typeface="微軟正黑體" panose="020B0604030504040204" pitchFamily="34" charset="-120"/>
                        </a:rPr>
                        <a:t>日</a:t>
                      </a:r>
                      <a:r>
                        <a:rPr lang="en-US" sz="1800" b="1" kern="0" dirty="0">
                          <a:effectLst/>
                          <a:latin typeface="微軟正黑體" panose="020B0604030504040204" pitchFamily="34" charset="-120"/>
                          <a:ea typeface="微軟正黑體" panose="020B0604030504040204" pitchFamily="34" charset="-120"/>
                        </a:rPr>
                        <a:t>(</a:t>
                      </a:r>
                      <a:r>
                        <a:rPr lang="zh-TW" altLang="en-US" sz="1800" b="1" kern="0" dirty="0">
                          <a:effectLst/>
                          <a:latin typeface="微軟正黑體" panose="020B0604030504040204" pitchFamily="34" charset="-120"/>
                          <a:ea typeface="微軟正黑體" panose="020B0604030504040204" pitchFamily="34" charset="-120"/>
                        </a:rPr>
                        <a:t>五</a:t>
                      </a:r>
                      <a:r>
                        <a:rPr lang="en-US" sz="1800" b="1" kern="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申請複查</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4"/>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5</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7</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錄取學生報到</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詳見各分區實用技能學程分發作業小組網站</a:t>
                      </a:r>
                      <a:endParaRPr lang="zh-TW" sz="1800" kern="100" dirty="0">
                        <a:effectLst/>
                        <a:latin typeface="微軟正黑體" panose="020B0604030504040204" pitchFamily="34" charset="-120"/>
                        <a:ea typeface="微軟正黑體" panose="020B0604030504040204" pitchFamily="34" charset="-120"/>
                      </a:endParaRPr>
                    </a:p>
                    <a:p>
                      <a:pPr algn="l">
                        <a:spcAft>
                          <a:spcPts val="0"/>
                        </a:spcAft>
                      </a:pPr>
                      <a:r>
                        <a:rPr lang="en-US" sz="1800" kern="100" spc="-30" dirty="0">
                          <a:effectLst/>
                          <a:latin typeface="微軟正黑體" panose="020B0604030504040204" pitchFamily="34" charset="-120"/>
                          <a:ea typeface="微軟正黑體" panose="020B0604030504040204" pitchFamily="34" charset="-120"/>
                        </a:rPr>
                        <a:t>(</a:t>
                      </a:r>
                      <a:r>
                        <a:rPr lang="zh-TW" sz="1800" kern="100" spc="-30" dirty="0">
                          <a:effectLst/>
                          <a:latin typeface="微軟正黑體" panose="020B0604030504040204" pitchFamily="34" charset="-120"/>
                          <a:ea typeface="微軟正黑體" panose="020B0604030504040204" pitchFamily="34" charset="-120"/>
                        </a:rPr>
                        <a:t>各招生學校</a:t>
                      </a:r>
                      <a:r>
                        <a:rPr lang="zh-TW" sz="1800" kern="100" spc="-100" dirty="0">
                          <a:effectLst/>
                          <a:latin typeface="微軟正黑體" panose="020B0604030504040204" pitchFamily="34" charset="-120"/>
                          <a:ea typeface="微軟正黑體" panose="020B0604030504040204" pitchFamily="34" charset="-120"/>
                        </a:rPr>
                        <a:t>報到</a:t>
                      </a:r>
                      <a:r>
                        <a:rPr lang="zh-TW" sz="1800" kern="100" spc="-30" dirty="0">
                          <a:effectLst/>
                          <a:latin typeface="微軟正黑體" panose="020B0604030504040204" pitchFamily="34" charset="-120"/>
                          <a:ea typeface="微軟正黑體" panose="020B0604030504040204" pitchFamily="34" charset="-120"/>
                        </a:rPr>
                        <a:t>時間如有變更，由各招生學校自行通知學生</a:t>
                      </a:r>
                      <a:r>
                        <a:rPr lang="en-US" sz="1800" kern="100" spc="-3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5"/>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6</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3</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8</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二</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a:t>
                      </a:r>
                      <a:r>
                        <a:rPr lang="zh-TW" sz="1800" b="1" kern="100" dirty="0">
                          <a:effectLst/>
                          <a:latin typeface="微軟正黑體" panose="020B0604030504040204" pitchFamily="34" charset="-120"/>
                          <a:ea typeface="微軟正黑體" panose="020B0604030504040204" pitchFamily="34" charset="-120"/>
                        </a:rPr>
                        <a:t>時前</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報到後聲明放棄錄取資格</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填具簡章所附之「已報到放棄分發錄取資格聲明書」，由學生或家長親送至錄取學校辦理放棄資格，始得報名參加免試入學或其他入學管道</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6"/>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2301242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01601" y="0"/>
            <a:ext cx="12293601" cy="6908748"/>
          </a:xfrm>
          <a:prstGeom prst="rect">
            <a:avLst/>
          </a:prstGeom>
        </p:spPr>
      </p:pic>
      <p:sp>
        <p:nvSpPr>
          <p:cNvPr id="5" name="投影片編號版面配置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E42920-5CEB-4D4C-9C16-41ED72EC8A0B}" type="slidenum">
              <a:rPr kumimoji="0" lang="zh-TW" altLang="en-US" sz="1600" b="1"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600" b="1"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22721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610" y="110145"/>
            <a:ext cx="10058400" cy="1017597"/>
          </a:xfrm>
        </p:spPr>
        <p:txBody>
          <a:bodyPr/>
          <a:lstStyle/>
          <a:p>
            <a:pPr algn="ctr"/>
            <a:r>
              <a:rPr lang="zh-TW" altLang="en-US" dirty="0"/>
              <a:t>實用技能學程資訊網</a:t>
            </a:r>
          </a:p>
        </p:txBody>
      </p:sp>
      <p:sp>
        <p:nvSpPr>
          <p:cNvPr id="4" name="矩形 3"/>
          <p:cNvSpPr/>
          <p:nvPr/>
        </p:nvSpPr>
        <p:spPr>
          <a:xfrm>
            <a:off x="6926318" y="6093420"/>
            <a:ext cx="4359992"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https://www.vesc.tw</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7" name="圖片 6"/>
          <p:cNvPicPr>
            <a:picLocks noChangeAspect="1"/>
          </p:cNvPicPr>
          <p:nvPr/>
        </p:nvPicPr>
        <p:blipFill>
          <a:blip r:embed="rId3"/>
          <a:stretch>
            <a:fillRect/>
          </a:stretch>
        </p:blipFill>
        <p:spPr>
          <a:xfrm>
            <a:off x="1347787" y="938212"/>
            <a:ext cx="9496425" cy="4981575"/>
          </a:xfrm>
          <a:prstGeom prst="rect">
            <a:avLst/>
          </a:prstGeom>
        </p:spPr>
      </p:pic>
    </p:spTree>
    <p:extLst>
      <p:ext uri="{BB962C8B-B14F-4D97-AF65-F5344CB8AC3E}">
        <p14:creationId xmlns:p14="http://schemas.microsoft.com/office/powerpoint/2010/main" val="27477109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產學攜手合作計畫</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690824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7" y="223375"/>
            <a:ext cx="10058400" cy="1135162"/>
          </a:xfrm>
        </p:spPr>
        <p:txBody>
          <a:bodyPr/>
          <a:lstStyle/>
          <a:p>
            <a:pPr algn="ctr"/>
            <a:r>
              <a:rPr lang="zh-TW" altLang="en-US" dirty="0"/>
              <a:t>產學攜手合作計畫介紹</a:t>
            </a: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6780" t="5623" r="5207" b="6540"/>
          <a:stretch/>
        </p:blipFill>
        <p:spPr>
          <a:xfrm>
            <a:off x="2704012" y="1201783"/>
            <a:ext cx="7628708" cy="5400730"/>
          </a:xfrm>
          <a:prstGeom prst="rect">
            <a:avLst/>
          </a:prstGeom>
        </p:spPr>
      </p:pic>
    </p:spTree>
    <p:extLst>
      <p:ext uri="{BB962C8B-B14F-4D97-AF65-F5344CB8AC3E}">
        <p14:creationId xmlns:p14="http://schemas.microsoft.com/office/powerpoint/2010/main" val="41055552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213539" y="186537"/>
            <a:ext cx="10058400" cy="1041372"/>
          </a:xfrm>
        </p:spPr>
        <p:txBody>
          <a:bodyPr/>
          <a:lstStyle/>
          <a:p>
            <a:pPr algn="ctr"/>
            <a:r>
              <a:rPr lang="zh-TW" altLang="en-US" dirty="0"/>
              <a:t>產學攜手合作計畫介紹</a:t>
            </a: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7187" t="5623" r="3212" b="4936"/>
          <a:stretch/>
        </p:blipFill>
        <p:spPr>
          <a:xfrm>
            <a:off x="2534194" y="1112693"/>
            <a:ext cx="7916091" cy="5552653"/>
          </a:xfrm>
          <a:prstGeom prst="rect">
            <a:avLst/>
          </a:prstGeom>
        </p:spPr>
      </p:pic>
    </p:spTree>
    <p:extLst>
      <p:ext uri="{BB962C8B-B14F-4D97-AF65-F5344CB8AC3E}">
        <p14:creationId xmlns:p14="http://schemas.microsoft.com/office/powerpoint/2010/main" val="12789276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92746"/>
            <a:ext cx="10058400" cy="913094"/>
          </a:xfrm>
        </p:spPr>
        <p:txBody>
          <a:bodyPr/>
          <a:lstStyle/>
          <a:p>
            <a:pPr algn="ctr"/>
            <a:r>
              <a:rPr lang="zh-TW" altLang="en-US" dirty="0"/>
              <a:t>產學攜手合作計畫資訊網</a:t>
            </a:r>
          </a:p>
        </p:txBody>
      </p:sp>
      <p:sp>
        <p:nvSpPr>
          <p:cNvPr id="4" name="矩形 3"/>
          <p:cNvSpPr/>
          <p:nvPr/>
        </p:nvSpPr>
        <p:spPr>
          <a:xfrm>
            <a:off x="5003076" y="6132608"/>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https://iacp.me.ntnu.edu.tw/iacp/</a:t>
            </a:r>
          </a:p>
        </p:txBody>
      </p:sp>
      <p:pic>
        <p:nvPicPr>
          <p:cNvPr id="5" name="圖片 4"/>
          <p:cNvPicPr>
            <a:picLocks noChangeAspect="1"/>
          </p:cNvPicPr>
          <p:nvPr/>
        </p:nvPicPr>
        <p:blipFill rotWithShape="1">
          <a:blip r:embed="rId3"/>
          <a:srcRect t="13556" r="953" b="4667"/>
          <a:stretch/>
        </p:blipFill>
        <p:spPr>
          <a:xfrm>
            <a:off x="1417562" y="1232424"/>
            <a:ext cx="10063238" cy="4673600"/>
          </a:xfrm>
          <a:prstGeom prst="rect">
            <a:avLst/>
          </a:prstGeom>
        </p:spPr>
      </p:pic>
    </p:spTree>
    <p:extLst>
      <p:ext uri="{BB962C8B-B14F-4D97-AF65-F5344CB8AC3E}">
        <p14:creationId xmlns:p14="http://schemas.microsoft.com/office/powerpoint/2010/main" val="553819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建教合作班入學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72455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5345" y="223375"/>
            <a:ext cx="10058400" cy="1043722"/>
          </a:xfrm>
        </p:spPr>
        <p:txBody>
          <a:bodyPr/>
          <a:lstStyle/>
          <a:p>
            <a:pPr algn="ctr"/>
            <a:r>
              <a:rPr lang="zh-TW" altLang="en-US" dirty="0"/>
              <a:t>建教合作班介紹</a:t>
            </a:r>
          </a:p>
        </p:txBody>
      </p:sp>
      <p:sp>
        <p:nvSpPr>
          <p:cNvPr id="4" name="內容版面配置區 1"/>
          <p:cNvSpPr txBox="1">
            <a:spLocks/>
          </p:cNvSpPr>
          <p:nvPr/>
        </p:nvSpPr>
        <p:spPr>
          <a:xfrm>
            <a:off x="1907177" y="1528354"/>
            <a:ext cx="9116568" cy="49950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marR="0" lvl="0" indent="-352425"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建教合作是透過</a:t>
            </a:r>
            <a:r>
              <a:rPr kumimoji="0" lang="zh-TW" altLang="en-US" sz="3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學校</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a:t>
            </a:r>
            <a:r>
              <a:rPr kumimoji="0" lang="zh-TW" altLang="en-US" sz="3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企業</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之間的合作安排，讓學生可以在學校中修習一般科目及職業專業課程，又可以到相關行業職場接受職業技能訓練，以利於就業準備的一種職業教育方案。</a:t>
            </a:r>
          </a:p>
          <a:p>
            <a:pPr marL="352425" marR="0" lvl="0" indent="-352425"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建教合作班招生由</a:t>
            </a:r>
            <a:r>
              <a:rPr kumimoji="0" lang="zh-TW" altLang="en-US" sz="3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各校自行辦理</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52425" marR="0" lvl="0" indent="-352425"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主要以免試為之，但為各產業人才培育之需要，各校得辦理</a:t>
            </a:r>
            <a:r>
              <a:rPr kumimoji="0" lang="zh-TW" altLang="en-US" sz="3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面談</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口試</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實作</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或由</a:t>
            </a:r>
            <a:r>
              <a:rPr kumimoji="0" lang="zh-TW" altLang="en-US" sz="30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學校訂定評選方式</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52425" marR="0" lvl="0" indent="-352425"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實習訓練期間有</a:t>
            </a:r>
            <a:r>
              <a:rPr kumimoji="0" lang="zh-TW" altLang="en-US" sz="3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生活津貼</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52425" marR="0" lvl="0" indent="-352425"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zh-TW"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在校期間</a:t>
            </a:r>
            <a:r>
              <a:rPr kumimoji="0" lang="en-US" altLang="zh-TW" sz="3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3</a:t>
            </a:r>
            <a:r>
              <a:rPr kumimoji="0" lang="zh-TW" altLang="zh-TW" sz="3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年免學費</a:t>
            </a:r>
            <a:r>
              <a:rPr kumimoji="0" lang="zh-TW" altLang="en-US" sz="3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及雜費</a:t>
            </a: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endParaRPr kumimoji="0" lang="en-US" altLang="zh-TW"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52425" marR="0" lvl="0" indent="-352425"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zh-TW" altLang="en-US"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各校辦理方式、合作機構等，請見各校簡章。</a:t>
            </a:r>
            <a:endParaRPr kumimoji="0" lang="en-US" altLang="zh-TW" sz="3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182880" marR="0" lvl="0" indent="-182880" algn="l" defTabSz="914400" rtl="0" eaLnBrk="1" fontAlgn="auto" latinLnBrk="0" hangingPunct="1">
              <a:lnSpc>
                <a:spcPct val="90000"/>
              </a:lnSpc>
              <a:spcBef>
                <a:spcPts val="1200"/>
              </a:spcBef>
              <a:spcAft>
                <a:spcPts val="0"/>
              </a:spcAft>
              <a:buClr>
                <a:srgbClr val="1CADE4">
                  <a:lumMod val="75000"/>
                </a:srgbClr>
              </a:buClr>
              <a:buSzPct val="85000"/>
              <a:buFont typeface="Wingdings" panose="05000000000000000000" pitchFamily="2" charset="2"/>
              <a:buChar char="Ø"/>
              <a:tabLst/>
              <a:defRPr/>
            </a:pP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形 4" descr="握手">
            <a:extLst>
              <a:ext uri="{FF2B5EF4-FFF2-40B4-BE49-F238E27FC236}">
                <a16:creationId xmlns:a16="http://schemas.microsoft.com/office/drawing/2014/main" id="{3A0390FE-D6FE-48FA-917F-AFA1AE1C38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937" y="5316232"/>
            <a:ext cx="1207168" cy="1207168"/>
          </a:xfrm>
          <a:prstGeom prst="rect">
            <a:avLst/>
          </a:prstGeom>
        </p:spPr>
      </p:pic>
    </p:spTree>
    <p:extLst>
      <p:ext uri="{BB962C8B-B14F-4D97-AF65-F5344CB8AC3E}">
        <p14:creationId xmlns:p14="http://schemas.microsoft.com/office/powerpoint/2010/main" val="3708179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62563"/>
            <a:ext cx="10058400" cy="913094"/>
          </a:xfrm>
        </p:spPr>
        <p:txBody>
          <a:bodyPr/>
          <a:lstStyle/>
          <a:p>
            <a:pPr algn="ctr"/>
            <a:r>
              <a:rPr lang="zh-TW" altLang="en-US" dirty="0"/>
              <a:t>建教合作班辦理模式</a:t>
            </a:r>
          </a:p>
        </p:txBody>
      </p:sp>
      <p:graphicFrame>
        <p:nvGraphicFramePr>
          <p:cNvPr id="3" name="資料庫圖表 2"/>
          <p:cNvGraphicFramePr/>
          <p:nvPr>
            <p:extLst/>
          </p:nvPr>
        </p:nvGraphicFramePr>
        <p:xfrm>
          <a:off x="1587861" y="1767155"/>
          <a:ext cx="9318317" cy="4792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910841" y="1175657"/>
            <a:ext cx="10672355"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依據</a:t>
            </a:r>
            <a:r>
              <a:rPr kumimoji="0" lang="zh-TW" altLang="en-US" sz="24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「高級中等學校建教合作實施及建教生權益保障法」</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規定辦理建教合作</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715768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30659"/>
          </a:xfrm>
        </p:spPr>
        <p:txBody>
          <a:bodyPr/>
          <a:lstStyle/>
          <a:p>
            <a:pPr algn="ctr"/>
            <a:r>
              <a:rPr lang="zh-TW" altLang="en-US" dirty="0"/>
              <a:t>建教合作資訊網</a:t>
            </a:r>
          </a:p>
        </p:txBody>
      </p:sp>
      <p:sp>
        <p:nvSpPr>
          <p:cNvPr id="4" name="矩形 3"/>
          <p:cNvSpPr/>
          <p:nvPr/>
        </p:nvSpPr>
        <p:spPr>
          <a:xfrm>
            <a:off x="4779700" y="6105459"/>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網址：</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https://cetw.me.k12ea.gov.tw/</a:t>
            </a:r>
          </a:p>
        </p:txBody>
      </p:sp>
      <p:pic>
        <p:nvPicPr>
          <p:cNvPr id="3" name="圖片 2"/>
          <p:cNvPicPr>
            <a:picLocks noChangeAspect="1"/>
          </p:cNvPicPr>
          <p:nvPr/>
        </p:nvPicPr>
        <p:blipFill>
          <a:blip r:embed="rId3"/>
          <a:stretch>
            <a:fillRect/>
          </a:stretch>
        </p:blipFill>
        <p:spPr>
          <a:xfrm>
            <a:off x="275852" y="1398249"/>
            <a:ext cx="11646391" cy="4523805"/>
          </a:xfrm>
          <a:prstGeom prst="rect">
            <a:avLst/>
          </a:prstGeom>
        </p:spPr>
      </p:pic>
    </p:spTree>
    <p:extLst>
      <p:ext uri="{BB962C8B-B14F-4D97-AF65-F5344CB8AC3E}">
        <p14:creationId xmlns:p14="http://schemas.microsoft.com/office/powerpoint/2010/main" val="5442094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五專免試入學</a:t>
            </a:r>
          </a:p>
        </p:txBody>
      </p:sp>
      <p:sp>
        <p:nvSpPr>
          <p:cNvPr id="5" name="文字版面配置區 4"/>
          <p:cNvSpPr>
            <a:spLocks noGrp="1"/>
          </p:cNvSpPr>
          <p:nvPr>
            <p:ph type="body" idx="1"/>
          </p:nvPr>
        </p:nvSpPr>
        <p:spPr>
          <a:xfrm>
            <a:off x="2165774" y="4424513"/>
            <a:ext cx="9052560" cy="2224899"/>
          </a:xfrm>
        </p:spPr>
        <p:txBody>
          <a:bodyPr>
            <a:normAutofit/>
          </a:bodyPr>
          <a:lstStyle/>
          <a:p>
            <a:pPr marL="457200" indent="-457200">
              <a:buFont typeface="Wingdings" panose="05000000000000000000" pitchFamily="2" charset="2"/>
              <a:buChar char="l"/>
            </a:pPr>
            <a:r>
              <a:rPr lang="zh-TW" altLang="en-US" sz="2800" b="1" dirty="0">
                <a:solidFill>
                  <a:srgbClr val="FF0000"/>
                </a:solidFill>
                <a:latin typeface="微軟正黑體" panose="020B0604030504040204" pitchFamily="34" charset="-120"/>
              </a:rPr>
              <a:t>五專完全免試入學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北、中、南區五專聯合免試入學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其他五專招生管道</a:t>
            </a:r>
          </a:p>
        </p:txBody>
      </p:sp>
    </p:spTree>
    <p:extLst>
      <p:ext uri="{BB962C8B-B14F-4D97-AF65-F5344CB8AC3E}">
        <p14:creationId xmlns:p14="http://schemas.microsoft.com/office/powerpoint/2010/main" val="3243186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69847" y="158955"/>
            <a:ext cx="10058400" cy="1156278"/>
          </a:xfrm>
        </p:spPr>
        <p:txBody>
          <a:bodyPr/>
          <a:lstStyle/>
          <a:p>
            <a:pPr algn="ct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學年度基北區適性入學管道</a:t>
            </a:r>
          </a:p>
        </p:txBody>
      </p:sp>
      <p:graphicFrame>
        <p:nvGraphicFramePr>
          <p:cNvPr id="5" name="資料庫圖表 4"/>
          <p:cNvGraphicFramePr/>
          <p:nvPr>
            <p:extLst/>
          </p:nvPr>
        </p:nvGraphicFramePr>
        <p:xfrm>
          <a:off x="904752" y="1070976"/>
          <a:ext cx="5194295" cy="534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nvPr>
        </p:nvGraphicFramePr>
        <p:xfrm>
          <a:off x="6674119" y="1017740"/>
          <a:ext cx="4642018" cy="54488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30991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314814"/>
            <a:ext cx="10058400" cy="834717"/>
          </a:xfrm>
        </p:spPr>
        <p:txBody>
          <a:bodyPr/>
          <a:lstStyle/>
          <a:p>
            <a:pPr algn="ctr"/>
            <a:r>
              <a:rPr lang="zh-TW" altLang="en-US" dirty="0"/>
              <a:t>關於五專</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16" y="2351315"/>
            <a:ext cx="6617489" cy="4297680"/>
          </a:xfrm>
          <a:prstGeom prst="rect">
            <a:avLst/>
          </a:prstGeom>
        </p:spPr>
      </p:pic>
      <p:graphicFrame>
        <p:nvGraphicFramePr>
          <p:cNvPr id="4" name="資料庫圖表 3"/>
          <p:cNvGraphicFramePr/>
          <p:nvPr>
            <p:extLst/>
          </p:nvPr>
        </p:nvGraphicFramePr>
        <p:xfrm>
          <a:off x="1824589" y="40494"/>
          <a:ext cx="9461720" cy="51846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6342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7307933" y="1337964"/>
            <a:ext cx="2389281" cy="1670114"/>
          </a:xfrm>
          <a:prstGeom prst="rect">
            <a:avLst/>
          </a:prstGeom>
        </p:spPr>
      </p:pic>
      <p:sp>
        <p:nvSpPr>
          <p:cNvPr id="2" name="標題 1"/>
          <p:cNvSpPr>
            <a:spLocks noGrp="1"/>
          </p:cNvSpPr>
          <p:nvPr>
            <p:ph type="title"/>
          </p:nvPr>
        </p:nvSpPr>
        <p:spPr>
          <a:xfrm>
            <a:off x="1069848" y="237090"/>
            <a:ext cx="10058400" cy="939219"/>
          </a:xfrm>
        </p:spPr>
        <p:txBody>
          <a:bodyPr/>
          <a:lstStyle/>
          <a:p>
            <a:pPr algn="ctr"/>
            <a:r>
              <a:rPr lang="zh-TW" altLang="en-US" dirty="0"/>
              <a:t>五專主要入學管道流程圖</a:t>
            </a:r>
          </a:p>
        </p:txBody>
      </p:sp>
      <p:graphicFrame>
        <p:nvGraphicFramePr>
          <p:cNvPr id="3" name="資料庫圖表 2"/>
          <p:cNvGraphicFramePr/>
          <p:nvPr>
            <p:extLst/>
          </p:nvPr>
        </p:nvGraphicFramePr>
        <p:xfrm>
          <a:off x="1457235" y="1645919"/>
          <a:ext cx="6184538" cy="4479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文字方塊 3"/>
          <p:cNvSpPr txBox="1"/>
          <p:nvPr/>
        </p:nvSpPr>
        <p:spPr>
          <a:xfrm>
            <a:off x="5535728" y="3235796"/>
            <a:ext cx="228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取得會考成績</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註</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4"/>
          <p:cNvSpPr txBox="1"/>
          <p:nvPr/>
        </p:nvSpPr>
        <p:spPr>
          <a:xfrm>
            <a:off x="5476737" y="4207980"/>
            <a:ext cx="228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未錄取</a:t>
            </a:r>
          </a:p>
        </p:txBody>
      </p:sp>
      <p:sp>
        <p:nvSpPr>
          <p:cNvPr id="6" name="文字方塊 5"/>
          <p:cNvSpPr txBox="1"/>
          <p:nvPr/>
        </p:nvSpPr>
        <p:spPr>
          <a:xfrm>
            <a:off x="5466901" y="5150660"/>
            <a:ext cx="228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未錄取</a:t>
            </a:r>
          </a:p>
        </p:txBody>
      </p:sp>
      <p:sp>
        <p:nvSpPr>
          <p:cNvPr id="7" name="文字方塊 6"/>
          <p:cNvSpPr txBox="1">
            <a:spLocks noChangeArrowheads="1"/>
          </p:cNvSpPr>
          <p:nvPr/>
        </p:nvSpPr>
        <p:spPr bwMode="auto">
          <a:xfrm>
            <a:off x="1457235" y="6347435"/>
            <a:ext cx="6827747" cy="338554"/>
          </a:xfrm>
          <a:prstGeom prst="rect">
            <a:avLst/>
          </a:prstGeom>
          <a:noFill/>
          <a:ln w="38100">
            <a:solidFill>
              <a:srgbClr val="0070C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註：除國立學校、護理科外，各校自訂是否採計會考成績。</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233" y="3086618"/>
            <a:ext cx="2383210" cy="1665870"/>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882" y="4977514"/>
            <a:ext cx="2346673" cy="1640331"/>
          </a:xfrm>
          <a:prstGeom prst="rect">
            <a:avLst/>
          </a:prstGeom>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494" y="4028250"/>
            <a:ext cx="2389281" cy="1670114"/>
          </a:xfrm>
          <a:prstGeom prst="rect">
            <a:avLst/>
          </a:prstGeom>
        </p:spPr>
      </p:pic>
      <p:grpSp>
        <p:nvGrpSpPr>
          <p:cNvPr id="11" name="群組 10"/>
          <p:cNvGrpSpPr/>
          <p:nvPr/>
        </p:nvGrpSpPr>
        <p:grpSpPr>
          <a:xfrm>
            <a:off x="8913708" y="1507799"/>
            <a:ext cx="3509676" cy="4091638"/>
            <a:chOff x="6219577" y="2250425"/>
            <a:chExt cx="3509676" cy="4091638"/>
          </a:xfrm>
        </p:grpSpPr>
        <p:pic>
          <p:nvPicPr>
            <p:cNvPr id="12" name="圖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13" name="文字方塊 12"/>
            <p:cNvSpPr txBox="1"/>
            <p:nvPr/>
          </p:nvSpPr>
          <p:spPr>
            <a:xfrm>
              <a:off x="6876256" y="5218782"/>
              <a:ext cx="208835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五專招生學校</a:t>
              </a:r>
            </a:p>
          </p:txBody>
        </p:sp>
      </p:grpSp>
      <p:sp>
        <p:nvSpPr>
          <p:cNvPr id="14" name="文字方塊 13"/>
          <p:cNvSpPr txBox="1"/>
          <p:nvPr/>
        </p:nvSpPr>
        <p:spPr>
          <a:xfrm>
            <a:off x="8564838" y="3308503"/>
            <a:ext cx="6432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6600"/>
                </a:solidFill>
                <a:effectLst/>
                <a:uLnTx/>
                <a:uFillTx/>
                <a:latin typeface="微軟正黑體" panose="020B0604030504040204" pitchFamily="34" charset="-120"/>
                <a:ea typeface="微軟正黑體" panose="020B0604030504040204" pitchFamily="34" charset="-120"/>
                <a:cs typeface="+mn-cs"/>
              </a:rPr>
              <a:t>錄取</a:t>
            </a:r>
          </a:p>
        </p:txBody>
      </p:sp>
      <p:sp>
        <p:nvSpPr>
          <p:cNvPr id="15" name="文字方塊 14"/>
          <p:cNvSpPr txBox="1"/>
          <p:nvPr/>
        </p:nvSpPr>
        <p:spPr>
          <a:xfrm>
            <a:off x="8676054" y="5223280"/>
            <a:ext cx="10803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6600"/>
                </a:solidFill>
                <a:effectLst/>
                <a:uLnTx/>
                <a:uFillTx/>
                <a:latin typeface="微軟正黑體" panose="020B0604030504040204" pitchFamily="34" charset="-120"/>
                <a:ea typeface="微軟正黑體" panose="020B0604030504040204" pitchFamily="34" charset="-120"/>
                <a:cs typeface="+mn-cs"/>
              </a:rPr>
              <a:t>錄取</a:t>
            </a:r>
          </a:p>
        </p:txBody>
      </p:sp>
      <p:sp>
        <p:nvSpPr>
          <p:cNvPr id="16" name="文字方塊 15"/>
          <p:cNvSpPr txBox="1"/>
          <p:nvPr/>
        </p:nvSpPr>
        <p:spPr>
          <a:xfrm>
            <a:off x="8634941" y="4311620"/>
            <a:ext cx="10803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6600"/>
                </a:solidFill>
                <a:effectLst/>
                <a:uLnTx/>
                <a:uFillTx/>
                <a:latin typeface="微軟正黑體" panose="020B0604030504040204" pitchFamily="34" charset="-120"/>
                <a:ea typeface="微軟正黑體" panose="020B0604030504040204" pitchFamily="34" charset="-120"/>
                <a:cs typeface="+mn-cs"/>
              </a:rPr>
              <a:t>錄取</a:t>
            </a:r>
          </a:p>
        </p:txBody>
      </p:sp>
      <p:sp>
        <p:nvSpPr>
          <p:cNvPr id="18" name="文字方塊 17"/>
          <p:cNvSpPr txBox="1"/>
          <p:nvPr/>
        </p:nvSpPr>
        <p:spPr>
          <a:xfrm>
            <a:off x="8186367" y="1476642"/>
            <a:ext cx="10803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6600"/>
                </a:solidFill>
                <a:effectLst/>
                <a:uLnTx/>
                <a:uFillTx/>
                <a:latin typeface="微軟正黑體" panose="020B0604030504040204" pitchFamily="34" charset="-120"/>
                <a:ea typeface="微軟正黑體" panose="020B0604030504040204" pitchFamily="34" charset="-120"/>
                <a:cs typeface="+mn-cs"/>
              </a:rPr>
              <a:t>錄取</a:t>
            </a:r>
          </a:p>
        </p:txBody>
      </p:sp>
    </p:spTree>
    <p:extLst>
      <p:ext uri="{BB962C8B-B14F-4D97-AF65-F5344CB8AC3E}">
        <p14:creationId xmlns:p14="http://schemas.microsoft.com/office/powerpoint/2010/main" val="1706890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8720" y="286424"/>
            <a:ext cx="10058400" cy="1200477"/>
          </a:xfrm>
        </p:spPr>
        <p:txBody>
          <a:bodyPr/>
          <a:lstStyle/>
          <a:p>
            <a:pPr algn="ctr"/>
            <a:r>
              <a:rPr lang="en-US" altLang="zh-TW" dirty="0">
                <a:latin typeface="+mj-ea"/>
              </a:rPr>
              <a:t>113</a:t>
            </a:r>
            <a:r>
              <a:rPr lang="zh-TW" altLang="en-US" dirty="0">
                <a:latin typeface="+mj-ea"/>
              </a:rPr>
              <a:t>學年度五專招生學校概況</a:t>
            </a:r>
          </a:p>
        </p:txBody>
      </p:sp>
      <p:sp>
        <p:nvSpPr>
          <p:cNvPr id="3" name="內容版面配置區 2"/>
          <p:cNvSpPr txBox="1">
            <a:spLocks/>
          </p:cNvSpPr>
          <p:nvPr/>
        </p:nvSpPr>
        <p:spPr>
          <a:xfrm>
            <a:off x="2142308" y="1486901"/>
            <a:ext cx="8151223"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marR="0" lvl="0" indent="-352425" algn="l" defTabSz="914400" rtl="0" eaLnBrk="1" fontAlgn="auto" latinLnBrk="0" hangingPunct="1">
              <a:lnSpc>
                <a:spcPct val="90000"/>
              </a:lnSpc>
              <a:spcBef>
                <a:spcPts val="1200"/>
              </a:spcBef>
              <a:spcAft>
                <a:spcPts val="0"/>
              </a:spcAft>
              <a:buClr>
                <a:prstClr val="black"/>
              </a:buClr>
              <a:buSzPct val="85000"/>
              <a:buFont typeface="Wingdings" panose="05000000000000000000" pitchFamily="2" charset="2"/>
              <a:buChar char="l"/>
              <a:tabLst/>
              <a:defRPr/>
            </a:pPr>
            <a: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113</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學年度五專部招生學校計有國立臺北科技大學、國立臺中科技大學、國立高雄科技大學等</a:t>
            </a:r>
            <a:r>
              <a:rPr kumimoji="0" lang="en-US" altLang="zh-TW"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42</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所，包含</a:t>
            </a:r>
            <a:r>
              <a:rPr kumimoji="0" lang="en-US" altLang="zh-TW"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9</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所國立校院、</a:t>
            </a:r>
            <a:r>
              <a:rPr kumimoji="0" lang="en-US" altLang="zh-TW"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32</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所私立校院，總招生名額共超過</a:t>
            </a:r>
            <a:r>
              <a:rPr kumimoji="0" lang="en-US" altLang="zh-TW" sz="32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15,000</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名。</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30" y="3877032"/>
            <a:ext cx="3773155" cy="2510863"/>
          </a:xfrm>
          <a:prstGeom prst="rect">
            <a:avLst/>
          </a:prstGeom>
        </p:spPr>
      </p:pic>
      <p:pic>
        <p:nvPicPr>
          <p:cNvPr id="6" name="圖片 5"/>
          <p:cNvPicPr>
            <a:picLocks noChangeAspect="1"/>
          </p:cNvPicPr>
          <p:nvPr/>
        </p:nvPicPr>
        <p:blipFill>
          <a:blip r:embed="rId4"/>
          <a:stretch>
            <a:fillRect/>
          </a:stretch>
        </p:blipFill>
        <p:spPr>
          <a:xfrm>
            <a:off x="8583545" y="3862845"/>
            <a:ext cx="3554233" cy="2509549"/>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958" y="3896671"/>
            <a:ext cx="4410514" cy="2469887"/>
          </a:xfrm>
          <a:prstGeom prst="rect">
            <a:avLst/>
          </a:prstGeom>
        </p:spPr>
      </p:pic>
    </p:spTree>
    <p:extLst>
      <p:ext uri="{BB962C8B-B14F-4D97-AF65-F5344CB8AC3E}">
        <p14:creationId xmlns:p14="http://schemas.microsoft.com/office/powerpoint/2010/main" val="1143719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0" y="197250"/>
            <a:ext cx="10058400" cy="939219"/>
          </a:xfrm>
        </p:spPr>
        <p:txBody>
          <a:bodyPr/>
          <a:lstStyle/>
          <a:p>
            <a:pPr algn="ctr"/>
            <a:r>
              <a:rPr lang="en-US" altLang="zh-TW" dirty="0">
                <a:latin typeface="+mj-ea"/>
              </a:rPr>
              <a:t>113</a:t>
            </a:r>
            <a:r>
              <a:rPr lang="zh-TW" altLang="en-US" dirty="0">
                <a:latin typeface="+mj-ea"/>
              </a:rPr>
              <a:t>學年度五專招生學校一覽表</a:t>
            </a:r>
          </a:p>
        </p:txBody>
      </p:sp>
      <p:graphicFrame>
        <p:nvGraphicFramePr>
          <p:cNvPr id="3" name="內容版面配置區 2"/>
          <p:cNvGraphicFramePr>
            <a:graphicFrameLocks/>
          </p:cNvGraphicFramePr>
          <p:nvPr>
            <p:extLst/>
          </p:nvPr>
        </p:nvGraphicFramePr>
        <p:xfrm>
          <a:off x="1201129" y="1260333"/>
          <a:ext cx="9821961" cy="5028083"/>
        </p:xfrm>
        <a:graphic>
          <a:graphicData uri="http://schemas.openxmlformats.org/drawingml/2006/table">
            <a:tbl>
              <a:tblPr bandRow="1">
                <a:tableStyleId>{5C22544A-7EE6-4342-B048-85BDC9FD1C3A}</a:tableStyleId>
              </a:tblPr>
              <a:tblGrid>
                <a:gridCol w="2063436">
                  <a:extLst>
                    <a:ext uri="{9D8B030D-6E8A-4147-A177-3AD203B41FA5}">
                      <a16:colId xmlns:a16="http://schemas.microsoft.com/office/drawing/2014/main" val="20000"/>
                    </a:ext>
                  </a:extLst>
                </a:gridCol>
                <a:gridCol w="1928773">
                  <a:extLst>
                    <a:ext uri="{9D8B030D-6E8A-4147-A177-3AD203B41FA5}">
                      <a16:colId xmlns:a16="http://schemas.microsoft.com/office/drawing/2014/main" val="20001"/>
                    </a:ext>
                  </a:extLst>
                </a:gridCol>
                <a:gridCol w="1916260">
                  <a:extLst>
                    <a:ext uri="{9D8B030D-6E8A-4147-A177-3AD203B41FA5}">
                      <a16:colId xmlns:a16="http://schemas.microsoft.com/office/drawing/2014/main" val="20002"/>
                    </a:ext>
                  </a:extLst>
                </a:gridCol>
                <a:gridCol w="1996105">
                  <a:extLst>
                    <a:ext uri="{9D8B030D-6E8A-4147-A177-3AD203B41FA5}">
                      <a16:colId xmlns:a16="http://schemas.microsoft.com/office/drawing/2014/main" val="20003"/>
                    </a:ext>
                  </a:extLst>
                </a:gridCol>
                <a:gridCol w="1917387">
                  <a:extLst>
                    <a:ext uri="{9D8B030D-6E8A-4147-A177-3AD203B41FA5}">
                      <a16:colId xmlns:a16="http://schemas.microsoft.com/office/drawing/2014/main" val="20004"/>
                    </a:ext>
                  </a:extLst>
                </a:gridCol>
              </a:tblGrid>
              <a:tr h="498635">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(17</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中部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(6</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(19</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CC"/>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2156">
                <a:tc>
                  <a:txBody>
                    <a:bodyPr/>
                    <a:lstStyle/>
                    <a:p>
                      <a:pPr algn="ctr"/>
                      <a:r>
                        <a:rPr lang="zh-TW" altLang="en-US" sz="1800" b="1" dirty="0">
                          <a:solidFill>
                            <a:srgbClr val="0070C0"/>
                          </a:solidFill>
                          <a:latin typeface="+mj-ea"/>
                          <a:ea typeface="+mj-ea"/>
                          <a:cs typeface="Arial Unicode MS" panose="020B0604020202020204" pitchFamily="34" charset="-120"/>
                        </a:rPr>
                        <a:t>臺北科技大學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臺北商業大學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臺中科技大學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澎湖科技大學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1"/>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敏實科技大學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慈濟科技大學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虎尾科技大學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高雄餐旅大學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臺東專校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2"/>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致理科技大學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中華科技大學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弘光科技大學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70C0"/>
                          </a:solidFill>
                          <a:latin typeface="+mj-ea"/>
                          <a:ea typeface="+mj-ea"/>
                          <a:cs typeface="Arial Unicode MS" panose="020B0604020202020204" pitchFamily="34" charset="-120"/>
                        </a:rPr>
                        <a:t>臺南醫護專校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美和科技大學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3"/>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臺北城市科大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台北海洋科大</a:t>
                      </a:r>
                      <a:endParaRPr lang="zh-TW" altLang="en-US" sz="1800" dirty="0">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南開科技大學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中華醫事科大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輔英科技大學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4"/>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宏國德霖科大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龍華科技大學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仁德醫護專校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正修科技大學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南臺</a:t>
                      </a:r>
                      <a:r>
                        <a:rPr lang="zh-TW" altLang="en-US" sz="1800" b="0" i="0" u="none" strike="noStrike" kern="1200" baseline="0" dirty="0">
                          <a:solidFill>
                            <a:schemeClr val="dk1"/>
                          </a:solidFill>
                          <a:latin typeface="+mn-lt"/>
                          <a:ea typeface="+mn-ea"/>
                          <a:cs typeface="+mn-cs"/>
                        </a:rPr>
                        <a:t>應用</a:t>
                      </a:r>
                      <a:r>
                        <a:rPr lang="zh-TW" altLang="en-US" sz="1800" dirty="0">
                          <a:solidFill>
                            <a:schemeClr val="tx1"/>
                          </a:solidFill>
                          <a:latin typeface="+mj-ea"/>
                          <a:ea typeface="+mj-ea"/>
                          <a:cs typeface="Arial Unicode MS" panose="020B0604020202020204" pitchFamily="34" charset="-120"/>
                        </a:rPr>
                        <a:t>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5"/>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耕莘醫護專校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馬偕醫護專校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中臺科技大學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慈惠醫護專校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樹人醫護專校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6"/>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新生醫護專校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聖母醫護專校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育英醫護專校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7"/>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德育護理健康學院</a:t>
                      </a:r>
                      <a:endParaRPr lang="en-US" altLang="zh-TW" sz="1800" kern="1200" dirty="0">
                        <a:solidFill>
                          <a:schemeClr val="tx1"/>
                        </a:solidFill>
                        <a:latin typeface="+mj-ea"/>
                        <a:ea typeface="+mn-ea"/>
                        <a:cs typeface="Arial Unicode MS" panose="020B060402020202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kern="1200" dirty="0">
                          <a:solidFill>
                            <a:schemeClr val="tx1"/>
                          </a:solidFill>
                          <a:latin typeface="+mj-ea"/>
                          <a:ea typeface="+mn-ea"/>
                          <a:cs typeface="Arial Unicode MS" panose="020B0604020202020204" pitchFamily="34" charset="-120"/>
                        </a:rPr>
                        <a:t>(</a:t>
                      </a:r>
                      <a:r>
                        <a:rPr lang="zh-TW" altLang="en-US" sz="1800" kern="1200" dirty="0">
                          <a:solidFill>
                            <a:schemeClr val="tx1"/>
                          </a:solidFill>
                          <a:latin typeface="+mj-ea"/>
                          <a:ea typeface="+mn-ea"/>
                          <a:cs typeface="Arial Unicode MS" panose="020B0604020202020204" pitchFamily="34" charset="-120"/>
                        </a:rPr>
                        <a:t>原經國管理學院</a:t>
                      </a:r>
                      <a:r>
                        <a:rPr lang="en-US" altLang="zh-TW" sz="1800" kern="1200" dirty="0">
                          <a:solidFill>
                            <a:schemeClr val="tx1"/>
                          </a:solidFill>
                          <a:latin typeface="+mj-ea"/>
                          <a:ea typeface="+mn-ea"/>
                          <a:cs typeface="Arial Unicode MS" panose="020B0604020202020204" pitchFamily="34" charset="-120"/>
                        </a:rPr>
                        <a:t>)</a:t>
                      </a:r>
                      <a:endParaRPr lang="zh-TW" altLang="en-US" sz="1800" kern="1200" dirty="0">
                        <a:solidFill>
                          <a:schemeClr val="tx1"/>
                        </a:solidFill>
                        <a:latin typeface="+mj-ea"/>
                        <a:ea typeface="+mn-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黎明技術學院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dirty="0">
                          <a:solidFill>
                            <a:schemeClr val="tx1"/>
                          </a:solidFill>
                          <a:latin typeface="+mj-ea"/>
                          <a:ea typeface="+mj-ea"/>
                          <a:cs typeface="Arial Unicode MS" panose="020B0604020202020204" pitchFamily="34" charset="-120"/>
                        </a:rPr>
                        <a:t>崇仁醫護專校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文藻外語大學</a:t>
                      </a:r>
                      <a:endParaRPr lang="zh-TW" altLang="en-US" sz="1800" dirty="0">
                        <a:solidFill>
                          <a:schemeClr val="tx1"/>
                        </a:solidFill>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8"/>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康寧大學</a:t>
                      </a:r>
                      <a:endParaRPr lang="en-US" altLang="zh-TW"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大仁科技大學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rPr>
                        <a:t>嘉南藥理大學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9"/>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0" i="0" u="none" strike="noStrike" kern="1200" baseline="0" dirty="0">
                          <a:solidFill>
                            <a:schemeClr val="dk1"/>
                          </a:solidFill>
                          <a:latin typeface="+mn-lt"/>
                          <a:ea typeface="+mn-ea"/>
                          <a:cs typeface="+mn-cs"/>
                        </a:rPr>
                        <a:t>台南應用科大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endParaRPr lang="zh-TW" altLang="en-US" dirty="0">
                        <a:solidFill>
                          <a:schemeClr val="tx1"/>
                        </a:solidFill>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10"/>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7934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649655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180267"/>
            <a:ext cx="10058400" cy="943140"/>
          </a:xfrm>
        </p:spPr>
        <p:txBody>
          <a:bodyPr/>
          <a:lstStyle/>
          <a:p>
            <a:pPr algn="ctr"/>
            <a:r>
              <a:rPr lang="zh-TW" altLang="en-US" dirty="0"/>
              <a:t>五專免學費與助學補助</a:t>
            </a:r>
          </a:p>
        </p:txBody>
      </p:sp>
      <p:graphicFrame>
        <p:nvGraphicFramePr>
          <p:cNvPr id="3" name="內容版面配置區 3"/>
          <p:cNvGraphicFramePr>
            <a:graphicFrameLocks noGrp="1"/>
          </p:cNvGraphicFramePr>
          <p:nvPr>
            <p:extLst/>
          </p:nvPr>
        </p:nvGraphicFramePr>
        <p:xfrm>
          <a:off x="709639" y="1123407"/>
          <a:ext cx="10674314" cy="5199018"/>
        </p:xfrm>
        <a:graphic>
          <a:graphicData uri="http://schemas.openxmlformats.org/drawingml/2006/table">
            <a:tbl>
              <a:tblPr/>
              <a:tblGrid>
                <a:gridCol w="1634951">
                  <a:extLst>
                    <a:ext uri="{9D8B030D-6E8A-4147-A177-3AD203B41FA5}">
                      <a16:colId xmlns:a16="http://schemas.microsoft.com/office/drawing/2014/main" val="20000"/>
                    </a:ext>
                  </a:extLst>
                </a:gridCol>
                <a:gridCol w="1580785">
                  <a:extLst>
                    <a:ext uri="{9D8B030D-6E8A-4147-A177-3AD203B41FA5}">
                      <a16:colId xmlns:a16="http://schemas.microsoft.com/office/drawing/2014/main" val="20001"/>
                    </a:ext>
                  </a:extLst>
                </a:gridCol>
                <a:gridCol w="1586489">
                  <a:extLst>
                    <a:ext uri="{9D8B030D-6E8A-4147-A177-3AD203B41FA5}">
                      <a16:colId xmlns:a16="http://schemas.microsoft.com/office/drawing/2014/main" val="20002"/>
                    </a:ext>
                  </a:extLst>
                </a:gridCol>
                <a:gridCol w="5872089">
                  <a:extLst>
                    <a:ext uri="{9D8B030D-6E8A-4147-A177-3AD203B41FA5}">
                      <a16:colId xmlns:a16="http://schemas.microsoft.com/office/drawing/2014/main" val="20003"/>
                    </a:ext>
                  </a:extLst>
                </a:gridCol>
              </a:tblGrid>
              <a:tr h="35325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措施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內容</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1690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五專一年級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五專二年級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五專三年級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五專前三年免學費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免納學費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依專科學校法第</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44</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條規定，補助學費全額</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免繳納學費</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，僅須繳交雜費等其他費用</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619961">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五專四年級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五專五年級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大專校院</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弱勢學生</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補助級距分為 </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 </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級，補助金額為</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5,000</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35,000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，減輕其籌措學費負擔。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2"/>
                  </a:ext>
                </a:extLst>
              </a:tr>
              <a:tr h="216897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生活助學金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 學校得安排生活服務學習。 </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元以上未達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之生活助學金者，學校不得安排生活服務學習。</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3"/>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緊急紓困</a:t>
                      </a:r>
                      <a:endPar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4"/>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住宿優惠</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提供低收入戶學生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校內宿舍免費住宿</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；另提供中低收入戶學生校內宿舍優先住宿。</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339788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右箭號 8"/>
          <p:cNvSpPr/>
          <p:nvPr/>
        </p:nvSpPr>
        <p:spPr>
          <a:xfrm rot="10800000">
            <a:off x="5048660" y="1051900"/>
            <a:ext cx="6936862" cy="2005926"/>
          </a:xfrm>
          <a:prstGeom prst="rightArrow">
            <a:avLst>
              <a:gd name="adj1" fmla="val 50000"/>
              <a:gd name="adj2" fmla="val 57964"/>
            </a:avLst>
          </a:prstGeom>
          <a:solidFill>
            <a:srgbClr val="F2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2" name="標題 1"/>
          <p:cNvSpPr>
            <a:spLocks noGrp="1"/>
          </p:cNvSpPr>
          <p:nvPr>
            <p:ph type="title"/>
          </p:nvPr>
        </p:nvSpPr>
        <p:spPr>
          <a:xfrm>
            <a:off x="1163083" y="36039"/>
            <a:ext cx="10058400" cy="1004534"/>
          </a:xfrm>
        </p:spPr>
        <p:txBody>
          <a:bodyPr/>
          <a:lstStyle/>
          <a:p>
            <a:pPr algn="ctr"/>
            <a:r>
              <a:rPr lang="zh-TW" altLang="en-US" dirty="0"/>
              <a:t>優免、聯免、完免比較</a:t>
            </a:r>
          </a:p>
        </p:txBody>
      </p:sp>
      <p:sp>
        <p:nvSpPr>
          <p:cNvPr id="4" name="流程圖: 程序 3">
            <a:extLst>
              <a:ext uri="{FF2B5EF4-FFF2-40B4-BE49-F238E27FC236}">
                <a16:creationId xmlns:a16="http://schemas.microsoft.com/office/drawing/2014/main" id="{8AC7359D-1575-4AA6-B46E-CAEB5A2C8F29}"/>
              </a:ext>
            </a:extLst>
          </p:cNvPr>
          <p:cNvSpPr/>
          <p:nvPr/>
        </p:nvSpPr>
        <p:spPr>
          <a:xfrm>
            <a:off x="295694" y="1195784"/>
            <a:ext cx="4546483" cy="1468757"/>
          </a:xfrm>
          <a:prstGeom prst="flowChartProcess">
            <a:avLst/>
          </a:prstGeom>
          <a:solidFill>
            <a:srgbClr val="F2F8FC"/>
          </a:solidFill>
        </p:spPr>
        <p:style>
          <a:lnRef idx="1">
            <a:schemeClr val="accent1"/>
          </a:lnRef>
          <a:fillRef idx="2">
            <a:schemeClr val="accent1"/>
          </a:fillRef>
          <a:effectRef idx="1">
            <a:schemeClr val="accent1"/>
          </a:effectRef>
          <a:fontRef idx="minor">
            <a:schemeClr val="dk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altLang="zh-TW"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342900" marR="0" lvl="1" indent="-342900" algn="l" defTabSz="457200" rtl="0" eaLnBrk="1" fontAlgn="auto" latinLnBrk="0" hangingPunct="1">
              <a:lnSpc>
                <a:spcPct val="125000"/>
              </a:lnSpc>
              <a:spcBef>
                <a:spcPts val="0"/>
              </a:spcBef>
              <a:spcAft>
                <a:spcPts val="0"/>
              </a:spcAft>
              <a:buClrTx/>
              <a:buSzTx/>
              <a:buFont typeface="Wingdings" panose="05000000000000000000" pitchFamily="2" charset="2"/>
              <a:buChar char="ü"/>
              <a:tabLst/>
              <a:defRPr/>
            </a:pP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五專優先免試入學之免試就學區為</a:t>
            </a:r>
            <a:r>
              <a:rPr kumimoji="0" lang="zh-TW" altLang="zh-TW"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全國一區</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25000"/>
              </a:lnSpc>
              <a:spcBef>
                <a:spcPts val="0"/>
              </a:spcBef>
              <a:spcAft>
                <a:spcPts val="0"/>
              </a:spcAft>
              <a:buClrTx/>
              <a:buSzTx/>
              <a:buFont typeface="Wingdings" panose="05000000000000000000" pitchFamily="2" charset="2"/>
              <a:buChar char="ü"/>
              <a:tabLst/>
              <a:defRPr/>
            </a:pP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可依志向網路</a:t>
            </a:r>
            <a:r>
              <a:rPr kumimoji="0" lang="zh-TW" altLang="zh-TW"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選填</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30</a:t>
            </a: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個校科（組）為</a:t>
            </a:r>
            <a:r>
              <a:rPr kumimoji="0" lang="zh-TW" altLang="zh-TW"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志願</a:t>
            </a: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，經由招生委員會以電腦</a:t>
            </a:r>
            <a:r>
              <a:rPr kumimoji="0" lang="zh-TW" altLang="zh-TW"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統一分發</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流程圖: 程序 4">
            <a:extLst>
              <a:ext uri="{FF2B5EF4-FFF2-40B4-BE49-F238E27FC236}">
                <a16:creationId xmlns:a16="http://schemas.microsoft.com/office/drawing/2014/main" id="{F0D3DF25-DA52-4D11-86E2-5B51EADA9873}"/>
              </a:ext>
            </a:extLst>
          </p:cNvPr>
          <p:cNvSpPr/>
          <p:nvPr/>
        </p:nvSpPr>
        <p:spPr>
          <a:xfrm>
            <a:off x="295694" y="3046806"/>
            <a:ext cx="4556314" cy="2046304"/>
          </a:xfrm>
          <a:prstGeom prst="flowChartProcess">
            <a:avLst/>
          </a:prstGeom>
          <a:solidFill>
            <a:srgbClr val="E5FFF2"/>
          </a:solidFill>
        </p:spPr>
        <p:style>
          <a:lnRef idx="1">
            <a:schemeClr val="accent4"/>
          </a:lnRef>
          <a:fillRef idx="2">
            <a:schemeClr val="accent4"/>
          </a:fillRef>
          <a:effectRef idx="1">
            <a:schemeClr val="accent4"/>
          </a:effectRef>
          <a:fontRef idx="minor">
            <a:schemeClr val="dk1"/>
          </a:fontRef>
        </p:style>
        <p:txBody>
          <a:bodyPr rtlCol="0" anchor="ctr"/>
          <a:lstStyle/>
          <a:p>
            <a:pPr marL="342900" marR="0" lvl="1" indent="-342900" algn="l" defTabSz="457200" rtl="0" eaLnBrk="1" fontAlgn="auto" latinLnBrk="0" hangingPunct="1">
              <a:lnSpc>
                <a:spcPct val="125000"/>
              </a:lnSpc>
              <a:spcBef>
                <a:spcPts val="0"/>
              </a:spcBef>
              <a:spcAft>
                <a:spcPts val="0"/>
              </a:spcAft>
              <a:buClrTx/>
              <a:buSzTx/>
              <a:buFont typeface="Wingdings" panose="05000000000000000000" pitchFamily="2" charset="2"/>
              <a:buChar char="ü"/>
              <a:tabLst/>
              <a:defRPr/>
            </a:pPr>
            <a:endParaRPr kumimoji="0" lang="en-US" altLang="zh-TW" sz="20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342900" marR="0" lvl="1" indent="-342900" algn="l" defTabSz="457200" rtl="0" eaLnBrk="1" fontAlgn="auto" latinLnBrk="0" hangingPunct="1">
              <a:lnSpc>
                <a:spcPct val="125000"/>
              </a:lnSpc>
              <a:spcBef>
                <a:spcPts val="0"/>
              </a:spcBef>
              <a:spcAft>
                <a:spcPts val="0"/>
              </a:spcAft>
              <a:buClrTx/>
              <a:buSzTx/>
              <a:buFont typeface="Wingdings" panose="05000000000000000000" pitchFamily="2" charset="2"/>
              <a:buChar char="ü"/>
              <a:tabLst/>
              <a:defRPr/>
            </a:pP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全國一區，分北、中、南三個招生委員會辦理</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學生可分別向北、中、南區聯合免試入學招生委員會報名，但</a:t>
            </a:r>
            <a:r>
              <a:rPr kumimoji="0" lang="zh-TW" altLang="zh-TW"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各區</a:t>
            </a: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限選擇</a:t>
            </a:r>
            <a:r>
              <a:rPr kumimoji="0" lang="zh-TW" altLang="zh-TW"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一所五專招生學校</a:t>
            </a: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申請。</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1" indent="-342900" algn="l" defTabSz="457200" rtl="0" eaLnBrk="1" fontAlgn="auto" latinLnBrk="0" hangingPunct="1">
              <a:lnSpc>
                <a:spcPct val="125000"/>
              </a:lnSpc>
              <a:spcBef>
                <a:spcPts val="0"/>
              </a:spcBef>
              <a:spcAft>
                <a:spcPts val="0"/>
              </a:spcAft>
              <a:buClr>
                <a:prstClr val="black"/>
              </a:buClr>
              <a:buSzTx/>
              <a:buFont typeface="Wingdings" panose="05000000000000000000" pitchFamily="2" charset="2"/>
              <a:buChar char="ü"/>
              <a:tabLst/>
              <a:defRPr/>
            </a:pPr>
            <a:r>
              <a:rPr kumimoji="0" lang="zh-TW" altLang="en-US"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現場登記分發報到</a:t>
            </a: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42900" marR="0" lvl="1" indent="-342900" algn="l" defTabSz="457200" rtl="0" eaLnBrk="1" fontAlgn="auto" latinLnBrk="0" hangingPunct="1">
              <a:lnSpc>
                <a:spcPct val="125000"/>
              </a:lnSpc>
              <a:spcBef>
                <a:spcPts val="0"/>
              </a:spcBef>
              <a:spcAft>
                <a:spcPts val="0"/>
              </a:spcAft>
              <a:buClrTx/>
              <a:buSzTx/>
              <a:buFont typeface="Wingdings" panose="05000000000000000000" pitchFamily="2" charset="2"/>
              <a:buChar char="ü"/>
              <a:tabLst/>
              <a:defRPr/>
            </a:pP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流程圖: 程序 5">
            <a:extLst>
              <a:ext uri="{FF2B5EF4-FFF2-40B4-BE49-F238E27FC236}">
                <a16:creationId xmlns:a16="http://schemas.microsoft.com/office/drawing/2014/main" id="{419B6997-4EA9-4F7E-AAF5-CB6FB24B955D}"/>
              </a:ext>
            </a:extLst>
          </p:cNvPr>
          <p:cNvSpPr/>
          <p:nvPr/>
        </p:nvSpPr>
        <p:spPr>
          <a:xfrm>
            <a:off x="442473" y="935015"/>
            <a:ext cx="2952328" cy="528623"/>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優先免試</a:t>
            </a:r>
          </a:p>
        </p:txBody>
      </p:sp>
      <p:sp>
        <p:nvSpPr>
          <p:cNvPr id="7" name="流程圖: 程序 6">
            <a:extLst>
              <a:ext uri="{FF2B5EF4-FFF2-40B4-BE49-F238E27FC236}">
                <a16:creationId xmlns:a16="http://schemas.microsoft.com/office/drawing/2014/main" id="{921955F1-C924-4177-80B5-D0E999936752}"/>
              </a:ext>
            </a:extLst>
          </p:cNvPr>
          <p:cNvSpPr/>
          <p:nvPr/>
        </p:nvSpPr>
        <p:spPr>
          <a:xfrm>
            <a:off x="442473" y="2730981"/>
            <a:ext cx="2952328" cy="513653"/>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聯合免試</a:t>
            </a:r>
          </a:p>
        </p:txBody>
      </p:sp>
      <p:sp>
        <p:nvSpPr>
          <p:cNvPr id="8" name="矩形 7"/>
          <p:cNvSpPr/>
          <p:nvPr/>
        </p:nvSpPr>
        <p:spPr>
          <a:xfrm>
            <a:off x="5933564" y="1664930"/>
            <a:ext cx="622893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若學生對於「</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科組</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」的需求較為明確，則建議可以參加五專</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優先免試入學</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，全國不分區，可選填</a:t>
            </a:r>
            <a: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30</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個志願。</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向右箭號 9"/>
          <p:cNvSpPr/>
          <p:nvPr/>
        </p:nvSpPr>
        <p:spPr>
          <a:xfrm flipH="1">
            <a:off x="4899724" y="3165979"/>
            <a:ext cx="7105462" cy="1892712"/>
          </a:xfrm>
          <a:prstGeom prst="rightArrow">
            <a:avLst/>
          </a:prstGeom>
          <a:solidFill>
            <a:srgbClr val="E5FFF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1" name="矩形 10"/>
          <p:cNvSpPr/>
          <p:nvPr/>
        </p:nvSpPr>
        <p:spPr>
          <a:xfrm>
            <a:off x="6115664" y="3648436"/>
            <a:ext cx="609600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若</a:t>
            </a: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學生對於「</a:t>
            </a:r>
            <a:r>
              <a:rPr kumimoji="0" lang="zh-TW" altLang="en-US" sz="18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學校</a:t>
            </a: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」的需求較為明確，則建議可以參加五專</a:t>
            </a:r>
            <a:r>
              <a:rPr kumimoji="0" lang="zh-TW" altLang="en-US" sz="18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聯合免試入學</a:t>
            </a: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，鎖定志願學校，該校所有招生科組皆可撕榜。</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流程圖: 程序 11">
            <a:extLst>
              <a:ext uri="{FF2B5EF4-FFF2-40B4-BE49-F238E27FC236}">
                <a16:creationId xmlns:a16="http://schemas.microsoft.com/office/drawing/2014/main" id="{F0D3DF25-DA52-4D11-86E2-5B51EADA9873}"/>
              </a:ext>
            </a:extLst>
          </p:cNvPr>
          <p:cNvSpPr/>
          <p:nvPr/>
        </p:nvSpPr>
        <p:spPr>
          <a:xfrm>
            <a:off x="285863" y="5545394"/>
            <a:ext cx="4556314" cy="1052052"/>
          </a:xfrm>
          <a:prstGeom prst="flowChartProcess">
            <a:avLst/>
          </a:prstGeom>
          <a:solidFill>
            <a:srgbClr val="CCCCFF"/>
          </a:solidFill>
          <a:ln>
            <a:solidFill>
              <a:srgbClr val="6600CC"/>
            </a:solidFill>
          </a:ln>
        </p:spPr>
        <p:style>
          <a:lnRef idx="1">
            <a:schemeClr val="accent4"/>
          </a:lnRef>
          <a:fillRef idx="2">
            <a:schemeClr val="accent4"/>
          </a:fillRef>
          <a:effectRef idx="1">
            <a:schemeClr val="accent4"/>
          </a:effectRef>
          <a:fontRef idx="minor">
            <a:schemeClr val="dk1"/>
          </a:fontRef>
        </p:style>
        <p:txBody>
          <a:bodyPr rtlCol="0" anchor="ctr"/>
          <a:lstStyle/>
          <a:p>
            <a:pPr marL="342900" marR="0" lvl="1" indent="-342900" algn="l" defTabSz="457200" rtl="0" eaLnBrk="1" fontAlgn="auto" latinLnBrk="0" hangingPunct="1">
              <a:lnSpc>
                <a:spcPct val="125000"/>
              </a:lnSpc>
              <a:spcBef>
                <a:spcPts val="0"/>
              </a:spcBef>
              <a:spcAft>
                <a:spcPts val="0"/>
              </a:spcAft>
              <a:buClrTx/>
              <a:buSzTx/>
              <a:buFont typeface="Wingdings" panose="05000000000000000000" pitchFamily="2" charset="2"/>
              <a:buChar char="ü"/>
              <a:tabLst/>
              <a:defRPr/>
            </a:pPr>
            <a:endParaRPr kumimoji="0" lang="en-US" altLang="zh-TW" sz="20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342900" marR="0" lvl="1" indent="-342900" algn="l" defTabSz="457200" rtl="0" eaLnBrk="1" fontAlgn="auto" latinLnBrk="0" hangingPunct="1">
              <a:lnSpc>
                <a:spcPct val="125000"/>
              </a:lnSpc>
              <a:spcBef>
                <a:spcPts val="0"/>
              </a:spcBef>
              <a:spcAft>
                <a:spcPts val="0"/>
              </a:spcAft>
              <a:buClrTx/>
              <a:buSzTx/>
              <a:buFont typeface="Wingdings" panose="05000000000000000000" pitchFamily="2" charset="2"/>
              <a:buChar char="ü"/>
              <a:tabLst/>
              <a:defRPr/>
            </a:pPr>
            <a:r>
              <a:rPr kumimoji="0" lang="zh-TW" altLang="en-US"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不限學校、地區，但限</a:t>
            </a:r>
            <a:r>
              <a:rPr kumimoji="0" lang="en-US" altLang="zh-TW"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a:t>
            </a:r>
            <a:r>
              <a:rPr kumimoji="0" lang="zh-TW" altLang="en-US"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校</a:t>
            </a:r>
            <a:r>
              <a:rPr kumimoji="0" lang="en-US" altLang="zh-TW"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1</a:t>
            </a:r>
            <a:r>
              <a:rPr kumimoji="0" lang="zh-TW" altLang="en-US" sz="16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科組</a:t>
            </a:r>
            <a:r>
              <a:rPr kumimoji="0" lang="zh-TW"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1" indent="-342900" algn="l" defTabSz="457200" rtl="0" eaLnBrk="1" fontAlgn="auto" latinLnBrk="0" hangingPunct="1">
              <a:lnSpc>
                <a:spcPct val="125000"/>
              </a:lnSpc>
              <a:spcBef>
                <a:spcPts val="0"/>
              </a:spcBef>
              <a:spcAft>
                <a:spcPts val="0"/>
              </a:spcAft>
              <a:buClr>
                <a:prstClr val="black"/>
              </a:buClr>
              <a:buSzTx/>
              <a:buFont typeface="Wingdings" panose="05000000000000000000" pitchFamily="2" charset="2"/>
              <a:buChar char="ü"/>
              <a:tabLst/>
              <a:defRPr/>
            </a:pPr>
            <a:r>
              <a:rPr kumimoji="0" lang="zh-TW" altLang="en-US"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現場登記分發報到。</a:t>
            </a:r>
            <a:endParaRPr kumimoji="0" lang="en-US" altLang="zh-TW" sz="16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42900" marR="0" lvl="1" indent="-342900" algn="l" defTabSz="457200" rtl="0" eaLnBrk="1" fontAlgn="auto" latinLnBrk="0" hangingPunct="1">
              <a:lnSpc>
                <a:spcPct val="125000"/>
              </a:lnSpc>
              <a:spcBef>
                <a:spcPts val="0"/>
              </a:spcBef>
              <a:spcAft>
                <a:spcPts val="0"/>
              </a:spcAft>
              <a:buClrTx/>
              <a:buSzTx/>
              <a:buFont typeface="Wingdings" panose="05000000000000000000" pitchFamily="2" charset="2"/>
              <a:buChar char="ü"/>
              <a:tabLst/>
              <a:defRPr/>
            </a:pP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 name="流程圖: 程序 12">
            <a:extLst>
              <a:ext uri="{FF2B5EF4-FFF2-40B4-BE49-F238E27FC236}">
                <a16:creationId xmlns:a16="http://schemas.microsoft.com/office/drawing/2014/main" id="{921955F1-C924-4177-80B5-D0E999936752}"/>
              </a:ext>
            </a:extLst>
          </p:cNvPr>
          <p:cNvSpPr/>
          <p:nvPr/>
        </p:nvSpPr>
        <p:spPr>
          <a:xfrm>
            <a:off x="442473" y="5152571"/>
            <a:ext cx="2952328" cy="513653"/>
          </a:xfrm>
          <a:prstGeom prst="flowChartProcess">
            <a:avLst/>
          </a:prstGeom>
          <a:solidFill>
            <a:srgbClr val="9999FF"/>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完全免試</a:t>
            </a:r>
          </a:p>
        </p:txBody>
      </p:sp>
      <p:sp>
        <p:nvSpPr>
          <p:cNvPr id="14" name="向右箭號 13"/>
          <p:cNvSpPr/>
          <p:nvPr/>
        </p:nvSpPr>
        <p:spPr>
          <a:xfrm flipH="1">
            <a:off x="5150448" y="5147183"/>
            <a:ext cx="6953062" cy="1646904"/>
          </a:xfrm>
          <a:prstGeom prst="rightArrow">
            <a:avLst/>
          </a:prstGeom>
          <a:solidFill>
            <a:srgbClr val="CC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panose="020B0603020202020204"/>
              <a:ea typeface="微軟正黑體" panose="020B0604030504040204" pitchFamily="34" charset="-120"/>
              <a:cs typeface="+mn-cs"/>
            </a:endParaRPr>
          </a:p>
        </p:txBody>
      </p:sp>
      <p:sp>
        <p:nvSpPr>
          <p:cNvPr id="16" name="矩形 15"/>
          <p:cNvSpPr/>
          <p:nvPr/>
        </p:nvSpPr>
        <p:spPr>
          <a:xfrm>
            <a:off x="6066503" y="5587626"/>
            <a:ext cx="60960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若學生對於「</a:t>
            </a:r>
            <a:r>
              <a:rPr kumimoji="0" lang="zh-TW" altLang="en-US" sz="18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就近入學</a:t>
            </a: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」的需求較為明確，則可參加五專</a:t>
            </a:r>
            <a:r>
              <a:rPr kumimoji="0" lang="zh-TW" altLang="en-US" sz="18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完全免試入學</a:t>
            </a:r>
            <a:r>
              <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 選擇離家近的學校報名。 </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18512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五專優先免試入學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584778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5" y="131562"/>
            <a:ext cx="10058400" cy="913467"/>
          </a:xfrm>
        </p:spPr>
        <p:txBody>
          <a:bodyPr/>
          <a:lstStyle/>
          <a:p>
            <a:pPr algn="ctr"/>
            <a:r>
              <a:rPr lang="en-US" altLang="zh-TW" dirty="0">
                <a:latin typeface="+mj-ea"/>
              </a:rPr>
              <a:t>113</a:t>
            </a:r>
            <a:r>
              <a:rPr lang="zh-TW" altLang="en-US" dirty="0">
                <a:latin typeface="+mj-ea"/>
              </a:rPr>
              <a:t>學年度五專優先免試入學</a:t>
            </a:r>
          </a:p>
        </p:txBody>
      </p:sp>
      <p:sp>
        <p:nvSpPr>
          <p:cNvPr id="3" name="矩形 2"/>
          <p:cNvSpPr/>
          <p:nvPr/>
        </p:nvSpPr>
        <p:spPr>
          <a:xfrm>
            <a:off x="1254031" y="1045029"/>
            <a:ext cx="9418321" cy="461664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報名資格：</a:t>
            </a:r>
            <a:b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應屆畢業生、非應屆畢業生及具有同等學力者都可報名。</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報名方式：</a:t>
            </a:r>
            <a:b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應屆畢業生</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可採「國中集體報名」或「個別網路報名」。</a:t>
            </a:r>
            <a:b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非應屆畢業生</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或具</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同等學力</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者，採「個別網路報名」。</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00100" marR="0" lvl="1"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招生學校：</a:t>
            </a:r>
            <a:b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全國</a:t>
            </a:r>
            <a:r>
              <a:rPr kumimoji="0" lang="zh-TW" altLang="en-US" sz="24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不分區</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招生，共</a:t>
            </a: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41</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所五專學校參加。</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錄取方式：</a:t>
            </a:r>
            <a:b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採</a:t>
            </a:r>
            <a:r>
              <a:rPr kumimoji="0" lang="zh-TW" altLang="en-US" sz="2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網路選填志願</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辦理</a:t>
            </a:r>
            <a:r>
              <a:rPr kumimoji="0" lang="zh-TW" altLang="en-US" sz="24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分發</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，可不限地區、學校、科組，至多可選擇</a:t>
            </a:r>
            <a:r>
              <a:rPr kumimoji="0" lang="en-US" altLang="zh-TW" sz="2400" b="0"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30</a:t>
            </a:r>
            <a:r>
              <a:rPr kumimoji="0" lang="zh-TW" altLang="en-US" sz="2400" b="0"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個</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志願</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 name="文字方塊 3"/>
          <p:cNvSpPr txBox="1"/>
          <p:nvPr/>
        </p:nvSpPr>
        <p:spPr>
          <a:xfrm>
            <a:off x="1698170" y="5661677"/>
            <a:ext cx="6975567" cy="646331"/>
          </a:xfrm>
          <a:prstGeom prst="rect">
            <a:avLst/>
          </a:prstGeom>
          <a:noFill/>
          <a:ln w="38100">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分發順位依超額比序項目核算「總積分」及「同分比序項目順序」進行排定，再按學生所選填登記之志願序進行</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統一電腦分發</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Tree>
    <p:extLst>
      <p:ext uri="{BB962C8B-B14F-4D97-AF65-F5344CB8AC3E}">
        <p14:creationId xmlns:p14="http://schemas.microsoft.com/office/powerpoint/2010/main" val="13501316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06629" y="223375"/>
            <a:ext cx="10058400" cy="913094"/>
          </a:xfrm>
        </p:spPr>
        <p:txBody>
          <a:bodyPr/>
          <a:lstStyle/>
          <a:p>
            <a:pPr algn="ctr"/>
            <a:r>
              <a:rPr lang="en-US" altLang="zh-TW" dirty="0">
                <a:latin typeface="+mj-ea"/>
              </a:rPr>
              <a:t>113</a:t>
            </a:r>
            <a:r>
              <a:rPr lang="zh-TW" altLang="en-US" dirty="0">
                <a:latin typeface="+mj-ea"/>
              </a:rPr>
              <a:t>學年度五專優免重要日程表</a:t>
            </a:r>
          </a:p>
        </p:txBody>
      </p:sp>
      <p:graphicFrame>
        <p:nvGraphicFramePr>
          <p:cNvPr id="3" name="表格 2"/>
          <p:cNvGraphicFramePr>
            <a:graphicFrameLocks noGrp="1"/>
          </p:cNvGraphicFramePr>
          <p:nvPr>
            <p:extLst/>
          </p:nvPr>
        </p:nvGraphicFramePr>
        <p:xfrm>
          <a:off x="2008311" y="1397726"/>
          <a:ext cx="8455037" cy="4545854"/>
        </p:xfrm>
        <a:graphic>
          <a:graphicData uri="http://schemas.openxmlformats.org/drawingml/2006/table">
            <a:tbl>
              <a:tblPr firstRow="1" bandRow="1">
                <a:tableStyleId>{5940675A-B579-460E-94D1-54222C63F5DA}</a:tableStyleId>
              </a:tblPr>
              <a:tblGrid>
                <a:gridCol w="3107434">
                  <a:extLst>
                    <a:ext uri="{9D8B030D-6E8A-4147-A177-3AD203B41FA5}">
                      <a16:colId xmlns:a16="http://schemas.microsoft.com/office/drawing/2014/main" val="20000"/>
                    </a:ext>
                  </a:extLst>
                </a:gridCol>
                <a:gridCol w="5347603">
                  <a:extLst>
                    <a:ext uri="{9D8B030D-6E8A-4147-A177-3AD203B41FA5}">
                      <a16:colId xmlns:a16="http://schemas.microsoft.com/office/drawing/2014/main" val="20001"/>
                    </a:ext>
                  </a:extLst>
                </a:gridCol>
              </a:tblGrid>
              <a:tr h="490544">
                <a:tc>
                  <a:txBody>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日程</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0099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簡章發售及公告</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日起發售及開放網路下載</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024544">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採</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「網路個別報名」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1024544">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網路選填志願</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時起</a:t>
                      </a:r>
                      <a:endPar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下午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時止</a:t>
                      </a:r>
                      <a:endPar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60099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放榜</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星期五</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起</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76610">
                <a:tc>
                  <a:txBody>
                    <a:bodyPr/>
                    <a:lstStyle/>
                    <a:p>
                      <a:pPr algn="ct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錄取</a:t>
                      </a:r>
                      <a:r>
                        <a:rPr lang="zh-TW" altLang="en-US"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報到與</a:t>
                      </a:r>
                      <a:br>
                        <a:rPr lang="en-US" altLang="zh-TW"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放棄錄取資格截止日</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下午</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時止</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5"/>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6008763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lstStyle/>
          <a:p>
            <a:pPr algn="ctr"/>
            <a:r>
              <a:rPr lang="en-US" altLang="zh-TW" dirty="0">
                <a:latin typeface="+mj-ea"/>
              </a:rPr>
              <a:t>113</a:t>
            </a:r>
            <a:r>
              <a:rPr lang="zh-TW" altLang="en-US" dirty="0">
                <a:latin typeface="+mj-ea"/>
              </a:rPr>
              <a:t>學年度五專優免超額比序項目</a:t>
            </a:r>
          </a:p>
        </p:txBody>
      </p:sp>
      <p:graphicFrame>
        <p:nvGraphicFramePr>
          <p:cNvPr id="3" name="資料庫圖表 2"/>
          <p:cNvGraphicFramePr/>
          <p:nvPr>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002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7530" y="96325"/>
            <a:ext cx="10058400" cy="1294064"/>
          </a:xfrm>
        </p:spPr>
        <p:txBody>
          <a:bodyPr>
            <a:normAutofit/>
          </a:bodyPr>
          <a:lstStyle/>
          <a:p>
            <a:pPr algn="ctr"/>
            <a:r>
              <a:rPr lang="en-US" altLang="zh-TW" dirty="0">
                <a:latin typeface="微軟正黑體" panose="020B0604030504040204" pitchFamily="34" charset="-120"/>
                <a:ea typeface="微軟正黑體" panose="020B0604030504040204" pitchFamily="34" charset="-120"/>
              </a:rPr>
              <a:t>113</a:t>
            </a:r>
            <a:r>
              <a:rPr lang="zh-TW" altLang="en-US" dirty="0">
                <a:latin typeface="微軟正黑體" panose="020B0604030504040204" pitchFamily="34" charset="-120"/>
                <a:ea typeface="微軟正黑體" panose="020B0604030504040204" pitchFamily="34" charset="-120"/>
              </a:rPr>
              <a:t>學年度基北區免試入學作業程序</a:t>
            </a:r>
          </a:p>
        </p:txBody>
      </p:sp>
      <p:sp>
        <p:nvSpPr>
          <p:cNvPr id="4" name="矩形 3">
            <a:extLst>
              <a:ext uri="{FF2B5EF4-FFF2-40B4-BE49-F238E27FC236}">
                <a16:creationId xmlns:a16="http://schemas.microsoft.com/office/drawing/2014/main" id="{B8B1603F-3BD0-48AE-98BB-C062B37E20EA}"/>
              </a:ext>
            </a:extLst>
          </p:cNvPr>
          <p:cNvSpPr/>
          <p:nvPr/>
        </p:nvSpPr>
        <p:spPr>
          <a:xfrm>
            <a:off x="0" y="6237312"/>
            <a:ext cx="12192000" cy="623823"/>
          </a:xfrm>
          <a:prstGeom prst="rect">
            <a:avLst/>
          </a:prstGeom>
          <a:solidFill>
            <a:srgbClr val="FFCC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5" name="AutoShape 2">
            <a:extLst>
              <a:ext uri="{FF2B5EF4-FFF2-40B4-BE49-F238E27FC236}">
                <a16:creationId xmlns:a16="http://schemas.microsoft.com/office/drawing/2014/main" id="{D9BDF490-7DB2-419C-90CE-6E144156FED6}"/>
              </a:ext>
            </a:extLst>
          </p:cNvPr>
          <p:cNvSpPr>
            <a:spLocks noChangeArrowheads="1"/>
          </p:cNvSpPr>
          <p:nvPr/>
        </p:nvSpPr>
        <p:spPr bwMode="auto">
          <a:xfrm>
            <a:off x="4257571" y="1408512"/>
            <a:ext cx="6696744" cy="936626"/>
          </a:xfrm>
          <a:prstGeom prst="roundRect">
            <a:avLst>
              <a:gd name="adj" fmla="val 5625"/>
            </a:avLst>
          </a:prstGeom>
          <a:solidFill>
            <a:srgbClr val="D7D7FA"/>
          </a:solidFill>
          <a:ln>
            <a:noFill/>
          </a:ln>
          <a:effectLst>
            <a:outerShdw dist="35921" dir="2700000" algn="ctr" rotWithShape="0">
              <a:srgbClr val="EEECE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zh-TW" sz="18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6" name="Rectangle 4">
            <a:extLst>
              <a:ext uri="{FF2B5EF4-FFF2-40B4-BE49-F238E27FC236}">
                <a16:creationId xmlns:a16="http://schemas.microsoft.com/office/drawing/2014/main" id="{37ED0BD5-4B9B-47AF-AE75-BD61FBBA095E}"/>
              </a:ext>
            </a:extLst>
          </p:cNvPr>
          <p:cNvSpPr>
            <a:spLocks noChangeArrowheads="1"/>
          </p:cNvSpPr>
          <p:nvPr/>
        </p:nvSpPr>
        <p:spPr bwMode="auto">
          <a:xfrm>
            <a:off x="4221059" y="1479156"/>
            <a:ext cx="6661249" cy="847329"/>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zh-TW" altLang="en-US" sz="2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各高中職及五專</a:t>
            </a:r>
            <a:r>
              <a:rPr kumimoji="0" lang="zh-TW" altLang="en-US" sz="2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皆須辦理</a:t>
            </a:r>
            <a:r>
              <a:rPr kumimoji="0" lang="zh-TW" altLang="en-US" sz="2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免試入學</a:t>
            </a:r>
            <a:endParaRPr kumimoji="0" lang="en-US" altLang="zh-TW" sz="2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zh-TW" altLang="en-US" sz="2000" b="0"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不訂定報名門檻，採線上報名並繳交書面報名表件方式</a:t>
            </a:r>
          </a:p>
        </p:txBody>
      </p:sp>
      <p:sp>
        <p:nvSpPr>
          <p:cNvPr id="7" name="AutoShape 8">
            <a:extLst>
              <a:ext uri="{FF2B5EF4-FFF2-40B4-BE49-F238E27FC236}">
                <a16:creationId xmlns:a16="http://schemas.microsoft.com/office/drawing/2014/main" id="{679C2C39-3559-4698-AE9B-DB1E11146C5C}"/>
              </a:ext>
            </a:extLst>
          </p:cNvPr>
          <p:cNvSpPr>
            <a:spLocks noChangeArrowheads="1"/>
          </p:cNvSpPr>
          <p:nvPr/>
        </p:nvSpPr>
        <p:spPr bwMode="auto">
          <a:xfrm>
            <a:off x="4232409" y="2457748"/>
            <a:ext cx="6721907" cy="642749"/>
          </a:xfrm>
          <a:prstGeom prst="roundRect">
            <a:avLst>
              <a:gd name="adj" fmla="val 5625"/>
            </a:avLst>
          </a:prstGeom>
          <a:solidFill>
            <a:srgbClr val="D7D7FA"/>
          </a:solidFill>
          <a:ln>
            <a:noFill/>
          </a:ln>
          <a:effectLst>
            <a:outerShdw dist="35921" dir="2700000" algn="ctr" rotWithShape="0">
              <a:srgbClr val="EEECE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zh-TW" sz="18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Rectangle 10">
            <a:extLst>
              <a:ext uri="{FF2B5EF4-FFF2-40B4-BE49-F238E27FC236}">
                <a16:creationId xmlns:a16="http://schemas.microsoft.com/office/drawing/2014/main" id="{CA5F15E8-0876-452E-9EE0-9C00D06BE7AE}"/>
              </a:ext>
            </a:extLst>
          </p:cNvPr>
          <p:cNvSpPr>
            <a:spLocks noChangeArrowheads="1"/>
          </p:cNvSpPr>
          <p:nvPr/>
        </p:nvSpPr>
        <p:spPr bwMode="auto">
          <a:xfrm>
            <a:off x="4210217" y="2524234"/>
            <a:ext cx="6672091" cy="576262"/>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10000"/>
              </a:lnSpc>
              <a:spcBef>
                <a:spcPct val="0"/>
              </a:spcBef>
              <a:spcAft>
                <a:spcPts val="0"/>
              </a:spcAft>
              <a:buClrTx/>
              <a:buSzTx/>
              <a:buFont typeface="Arial" panose="020B0604020202020204" pitchFamily="34" charset="0"/>
              <a:buNone/>
              <a:tabLst/>
              <a:defRPr/>
            </a:pPr>
            <a:r>
              <a:rPr kumimoji="0" lang="zh-TW" altLang="en-US" sz="2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各高中職及五專</a:t>
            </a:r>
            <a:r>
              <a:rPr kumimoji="0" lang="zh-TW" altLang="en-US" sz="2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不採計</a:t>
            </a:r>
            <a:r>
              <a:rPr kumimoji="0" lang="zh-TW" altLang="en-US" sz="2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國中在校學科成績</a:t>
            </a:r>
          </a:p>
        </p:txBody>
      </p:sp>
      <p:sp>
        <p:nvSpPr>
          <p:cNvPr id="9" name="AutoShape 8">
            <a:extLst>
              <a:ext uri="{FF2B5EF4-FFF2-40B4-BE49-F238E27FC236}">
                <a16:creationId xmlns:a16="http://schemas.microsoft.com/office/drawing/2014/main" id="{98673AE1-588B-47D7-9AAB-5205CBCAEAA9}"/>
              </a:ext>
            </a:extLst>
          </p:cNvPr>
          <p:cNvSpPr>
            <a:spLocks noChangeArrowheads="1"/>
          </p:cNvSpPr>
          <p:nvPr/>
        </p:nvSpPr>
        <p:spPr bwMode="auto">
          <a:xfrm>
            <a:off x="4210217" y="3301899"/>
            <a:ext cx="6744099" cy="685006"/>
          </a:xfrm>
          <a:prstGeom prst="roundRect">
            <a:avLst>
              <a:gd name="adj" fmla="val 5625"/>
            </a:avLst>
          </a:prstGeom>
          <a:solidFill>
            <a:srgbClr val="D7D7FA"/>
          </a:solidFill>
          <a:ln>
            <a:noFill/>
          </a:ln>
          <a:effectLst>
            <a:outerShdw dist="35921" dir="2700000" algn="ctr" rotWithShape="0">
              <a:srgbClr val="EEECE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zh-TW" sz="18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0" name="Rectangle 10">
            <a:extLst>
              <a:ext uri="{FF2B5EF4-FFF2-40B4-BE49-F238E27FC236}">
                <a16:creationId xmlns:a16="http://schemas.microsoft.com/office/drawing/2014/main" id="{8111C415-DCF9-4CF3-9324-42816BE1240C}"/>
              </a:ext>
            </a:extLst>
          </p:cNvPr>
          <p:cNvSpPr>
            <a:spLocks noChangeArrowheads="1"/>
          </p:cNvSpPr>
          <p:nvPr/>
        </p:nvSpPr>
        <p:spPr bwMode="auto">
          <a:xfrm>
            <a:off x="4210217" y="3409055"/>
            <a:ext cx="6672091" cy="577850"/>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TW" altLang="en-US" sz="2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學生參加就讀或畢業國中</a:t>
            </a:r>
            <a:r>
              <a:rPr kumimoji="0" lang="zh-TW" altLang="en-US" sz="2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學籍所在</a:t>
            </a:r>
            <a:r>
              <a:rPr kumimoji="0" lang="zh-TW" altLang="en-US" sz="2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免試就學區為原則</a:t>
            </a:r>
          </a:p>
        </p:txBody>
      </p:sp>
      <p:sp>
        <p:nvSpPr>
          <p:cNvPr id="11" name="AutoShape 8">
            <a:extLst>
              <a:ext uri="{FF2B5EF4-FFF2-40B4-BE49-F238E27FC236}">
                <a16:creationId xmlns:a16="http://schemas.microsoft.com/office/drawing/2014/main" id="{54553533-633B-45CE-91B4-6DA472FDBDF3}"/>
              </a:ext>
            </a:extLst>
          </p:cNvPr>
          <p:cNvSpPr>
            <a:spLocks noChangeArrowheads="1"/>
          </p:cNvSpPr>
          <p:nvPr/>
        </p:nvSpPr>
        <p:spPr bwMode="auto">
          <a:xfrm>
            <a:off x="4257571" y="4542030"/>
            <a:ext cx="6696744" cy="1409527"/>
          </a:xfrm>
          <a:prstGeom prst="roundRect">
            <a:avLst>
              <a:gd name="adj" fmla="val 5625"/>
            </a:avLst>
          </a:prstGeom>
          <a:solidFill>
            <a:srgbClr val="D7D7FA"/>
          </a:solidFill>
          <a:ln>
            <a:noFill/>
          </a:ln>
          <a:effectLst>
            <a:outerShdw dist="35921" dir="2700000" algn="ctr" rotWithShape="0">
              <a:srgbClr val="EEECE1"/>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zh-TW" sz="18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2" name="Rectangle 10">
            <a:extLst>
              <a:ext uri="{FF2B5EF4-FFF2-40B4-BE49-F238E27FC236}">
                <a16:creationId xmlns:a16="http://schemas.microsoft.com/office/drawing/2014/main" id="{1A9DC0D7-6582-4E27-846F-6EC884F8D62B}"/>
              </a:ext>
            </a:extLst>
          </p:cNvPr>
          <p:cNvSpPr>
            <a:spLocks noChangeArrowheads="1"/>
          </p:cNvSpPr>
          <p:nvPr/>
        </p:nvSpPr>
        <p:spPr bwMode="auto">
          <a:xfrm>
            <a:off x="4210217" y="4654639"/>
            <a:ext cx="6672091" cy="1296919"/>
          </a:xfrm>
          <a:prstGeom prst="rect">
            <a:avLst/>
          </a:prstGeom>
          <a:solidFill>
            <a:srgbClr val="99CCFF"/>
          </a:solidFill>
          <a:ln>
            <a:noFill/>
          </a:ln>
          <a:effectLst>
            <a:prstShdw prst="shdw17" dist="17961" dir="13500000">
              <a:srgbClr val="5C7A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新細明體" panose="02020500000000000000" pitchFamily="18" charset="-120"/>
              </a:defRPr>
            </a:lvl9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srgbClr val="10253F"/>
                </a:solidFill>
                <a:effectLst/>
                <a:uLnTx/>
                <a:uFillTx/>
                <a:latin typeface="微軟正黑體" panose="020B0604030504040204" pitchFamily="34" charset="-120"/>
                <a:ea typeface="微軟正黑體" panose="020B0604030504040204" pitchFamily="34" charset="-120"/>
                <a:cs typeface="+mn-cs"/>
              </a:rPr>
              <a:t>當登記人數</a:t>
            </a:r>
            <a:r>
              <a:rPr kumimoji="0" lang="zh-TW" altLang="en-US" sz="2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未超過</a:t>
            </a:r>
            <a:r>
              <a:rPr kumimoji="0" lang="zh-TW" altLang="en-US" sz="2200" b="0" i="0" u="none" strike="noStrike" kern="1200" cap="none" spc="0" normalizeH="0" baseline="0" noProof="0" dirty="0">
                <a:ln>
                  <a:noFill/>
                </a:ln>
                <a:solidFill>
                  <a:srgbClr val="10253F"/>
                </a:solidFill>
                <a:effectLst/>
                <a:uLnTx/>
                <a:uFillTx/>
                <a:latin typeface="微軟正黑體" panose="020B0604030504040204" pitchFamily="34" charset="-120"/>
                <a:ea typeface="微軟正黑體" panose="020B0604030504040204" pitchFamily="34" charset="-120"/>
                <a:cs typeface="+mn-cs"/>
              </a:rPr>
              <a:t>學校之招生名額時</a:t>
            </a:r>
            <a:r>
              <a:rPr kumimoji="0" lang="zh-TW" altLang="en-US" sz="2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，全額錄取。</a:t>
            </a:r>
            <a:endParaRPr kumimoji="0" lang="en-US" altLang="zh-TW" sz="2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srgbClr val="10253F"/>
                </a:solidFill>
                <a:effectLst/>
                <a:uLnTx/>
                <a:uFillTx/>
                <a:latin typeface="微軟正黑體" panose="020B0604030504040204" pitchFamily="34" charset="-120"/>
                <a:ea typeface="微軟正黑體" panose="020B0604030504040204" pitchFamily="34" charset="-120"/>
                <a:cs typeface="+mn-cs"/>
              </a:rPr>
              <a:t>當登記人數</a:t>
            </a:r>
            <a:r>
              <a:rPr kumimoji="0" lang="zh-TW" altLang="en-US" sz="2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超過</a:t>
            </a:r>
            <a:r>
              <a:rPr kumimoji="0" lang="zh-TW" altLang="en-US" sz="2200" b="0" i="0" u="none" strike="noStrike" kern="1200" cap="none" spc="0" normalizeH="0" baseline="0" noProof="0" dirty="0">
                <a:ln>
                  <a:noFill/>
                </a:ln>
                <a:solidFill>
                  <a:srgbClr val="10253F"/>
                </a:solidFill>
                <a:effectLst/>
                <a:uLnTx/>
                <a:uFillTx/>
                <a:latin typeface="微軟正黑體" panose="020B0604030504040204" pitchFamily="34" charset="-120"/>
                <a:ea typeface="微軟正黑體" panose="020B0604030504040204" pitchFamily="34" charset="-120"/>
                <a:cs typeface="+mn-cs"/>
              </a:rPr>
              <a:t>學校之招生名額，依本區免試入學</a:t>
            </a:r>
            <a:r>
              <a:rPr kumimoji="0" lang="zh-TW" altLang="en-US" sz="2200" b="0"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超額比序項目積分對照表</a:t>
            </a:r>
            <a:r>
              <a:rPr kumimoji="0" lang="zh-TW" altLang="en-US" sz="2200" b="0" i="0" u="none" strike="noStrike" kern="1200" cap="none" spc="0" normalizeH="0" baseline="0" noProof="0" dirty="0">
                <a:ln>
                  <a:noFill/>
                </a:ln>
                <a:solidFill>
                  <a:srgbClr val="10253F"/>
                </a:solidFill>
                <a:effectLst/>
                <a:uLnTx/>
                <a:uFillTx/>
                <a:latin typeface="微軟正黑體" panose="020B0604030504040204" pitchFamily="34" charset="-120"/>
                <a:ea typeface="微軟正黑體" panose="020B0604030504040204" pitchFamily="34" charset="-120"/>
                <a:cs typeface="+mn-cs"/>
              </a:rPr>
              <a:t>進行比序。</a:t>
            </a:r>
          </a:p>
        </p:txBody>
      </p:sp>
      <p:pic>
        <p:nvPicPr>
          <p:cNvPr id="13" name="Picture 7">
            <a:extLst>
              <a:ext uri="{FF2B5EF4-FFF2-40B4-BE49-F238E27FC236}">
                <a16:creationId xmlns:a16="http://schemas.microsoft.com/office/drawing/2014/main" id="{27D62128-CE20-4C80-A4B8-6D9CCC5F4A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6809" y="2225645"/>
            <a:ext cx="1042312" cy="84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A1CB1314-CF21-4EDE-93A0-7656A5ACD1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813" y="4981913"/>
            <a:ext cx="1042312" cy="84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33">
            <a:extLst>
              <a:ext uri="{FF2B5EF4-FFF2-40B4-BE49-F238E27FC236}">
                <a16:creationId xmlns:a16="http://schemas.microsoft.com/office/drawing/2014/main" id="{29936CCA-A025-498E-8750-9E105034086C}"/>
              </a:ext>
            </a:extLst>
          </p:cNvPr>
          <p:cNvGrpSpPr/>
          <p:nvPr/>
        </p:nvGrpSpPr>
        <p:grpSpPr>
          <a:xfrm>
            <a:off x="1132368" y="2225645"/>
            <a:ext cx="1748451" cy="702428"/>
            <a:chOff x="5944780" y="3826898"/>
            <a:chExt cx="2266062" cy="702428"/>
          </a:xfrm>
        </p:grpSpPr>
        <p:sp>
          <p:nvSpPr>
            <p:cNvPr id="16" name="Freeform 91">
              <a:extLst>
                <a:ext uri="{FF2B5EF4-FFF2-40B4-BE49-F238E27FC236}">
                  <a16:creationId xmlns:a16="http://schemas.microsoft.com/office/drawing/2014/main" id="{A20AF6BE-F90A-472A-AA64-F267AA953A70}"/>
                </a:ext>
              </a:extLst>
            </p:cNvPr>
            <p:cNvSpPr>
              <a:spLocks/>
            </p:cNvSpPr>
            <p:nvPr/>
          </p:nvSpPr>
          <p:spPr bwMode="auto">
            <a:xfrm>
              <a:off x="5944780" y="3861165"/>
              <a:ext cx="317560" cy="552527"/>
            </a:xfrm>
            <a:custGeom>
              <a:avLst/>
              <a:gdLst>
                <a:gd name="T0" fmla="*/ 0 w 68"/>
                <a:gd name="T1" fmla="*/ 128 h 130"/>
                <a:gd name="T2" fmla="*/ 36 w 68"/>
                <a:gd name="T3" fmla="*/ 130 h 130"/>
                <a:gd name="T4" fmla="*/ 68 w 68"/>
                <a:gd name="T5" fmla="*/ 128 h 130"/>
                <a:gd name="T6" fmla="*/ 68 w 68"/>
                <a:gd name="T7" fmla="*/ 4 h 130"/>
                <a:gd name="T8" fmla="*/ 33 w 68"/>
                <a:gd name="T9" fmla="*/ 0 h 130"/>
                <a:gd name="T10" fmla="*/ 0 w 68"/>
                <a:gd name="T11" fmla="*/ 4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4"/>
                    <a:pt x="68" y="4"/>
                    <a:pt x="68" y="4"/>
                  </a:cubicBezTo>
                  <a:cubicBezTo>
                    <a:pt x="68" y="4"/>
                    <a:pt x="54" y="0"/>
                    <a:pt x="33" y="0"/>
                  </a:cubicBezTo>
                  <a:cubicBezTo>
                    <a:pt x="12" y="0"/>
                    <a:pt x="0" y="4"/>
                    <a:pt x="0" y="4"/>
                  </a:cubicBezTo>
                  <a:lnTo>
                    <a:pt x="0" y="128"/>
                  </a:lnTo>
                  <a:close/>
                </a:path>
              </a:pathLst>
            </a:custGeom>
            <a:solidFill>
              <a:srgbClr val="44546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微软雅黑"/>
                <a:ea typeface="微软雅黑"/>
                <a:cs typeface="+mn-cs"/>
              </a:endParaRPr>
            </a:p>
          </p:txBody>
        </p:sp>
        <p:sp>
          <p:nvSpPr>
            <p:cNvPr id="17" name="Freeform 94">
              <a:extLst>
                <a:ext uri="{FF2B5EF4-FFF2-40B4-BE49-F238E27FC236}">
                  <a16:creationId xmlns:a16="http://schemas.microsoft.com/office/drawing/2014/main" id="{99796E33-AF83-4754-9062-5D431864FE99}"/>
                </a:ext>
              </a:extLst>
            </p:cNvPr>
            <p:cNvSpPr>
              <a:spLocks/>
            </p:cNvSpPr>
            <p:nvPr/>
          </p:nvSpPr>
          <p:spPr bwMode="auto">
            <a:xfrm>
              <a:off x="6210563" y="3826898"/>
              <a:ext cx="2000279" cy="702428"/>
            </a:xfrm>
            <a:custGeom>
              <a:avLst/>
              <a:gdLst>
                <a:gd name="T0" fmla="*/ 913 w 1159"/>
                <a:gd name="T1" fmla="*/ 0 h 407"/>
                <a:gd name="T2" fmla="*/ 0 w 1159"/>
                <a:gd name="T3" fmla="*/ 70 h 407"/>
                <a:gd name="T4" fmla="*/ 0 w 1159"/>
                <a:gd name="T5" fmla="*/ 324 h 407"/>
                <a:gd name="T6" fmla="*/ 913 w 1159"/>
                <a:gd name="T7" fmla="*/ 407 h 407"/>
                <a:gd name="T8" fmla="*/ 1159 w 1159"/>
                <a:gd name="T9" fmla="*/ 216 h 407"/>
                <a:gd name="T10" fmla="*/ 1159 w 1159"/>
                <a:gd name="T11" fmla="*/ 194 h 407"/>
                <a:gd name="T12" fmla="*/ 913 w 1159"/>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159" h="407">
                  <a:moveTo>
                    <a:pt x="913" y="0"/>
                  </a:moveTo>
                  <a:lnTo>
                    <a:pt x="0" y="70"/>
                  </a:lnTo>
                  <a:lnTo>
                    <a:pt x="0" y="324"/>
                  </a:lnTo>
                  <a:lnTo>
                    <a:pt x="913" y="407"/>
                  </a:lnTo>
                  <a:lnTo>
                    <a:pt x="1159" y="216"/>
                  </a:lnTo>
                  <a:lnTo>
                    <a:pt x="1159" y="194"/>
                  </a:lnTo>
                  <a:lnTo>
                    <a:pt x="913" y="0"/>
                  </a:lnTo>
                  <a:close/>
                </a:path>
              </a:pathLst>
            </a:custGeom>
            <a:solidFill>
              <a:srgbClr val="80C241">
                <a:lumMod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微软雅黑"/>
                <a:ea typeface="微软雅黑"/>
                <a:cs typeface="+mn-cs"/>
              </a:endParaRPr>
            </a:p>
          </p:txBody>
        </p:sp>
        <p:sp>
          <p:nvSpPr>
            <p:cNvPr id="18" name="Freeform 95">
              <a:extLst>
                <a:ext uri="{FF2B5EF4-FFF2-40B4-BE49-F238E27FC236}">
                  <a16:creationId xmlns:a16="http://schemas.microsoft.com/office/drawing/2014/main" id="{170E439A-9A16-46CE-A6F1-E13A7D82D3C9}"/>
                </a:ext>
              </a:extLst>
            </p:cNvPr>
            <p:cNvSpPr>
              <a:spLocks/>
            </p:cNvSpPr>
            <p:nvPr/>
          </p:nvSpPr>
          <p:spPr bwMode="auto">
            <a:xfrm>
              <a:off x="6210563" y="3861166"/>
              <a:ext cx="2000279" cy="635367"/>
            </a:xfrm>
            <a:custGeom>
              <a:avLst/>
              <a:gdLst>
                <a:gd name="T0" fmla="*/ 905 w 1159"/>
                <a:gd name="T1" fmla="*/ 0 h 407"/>
                <a:gd name="T2" fmla="*/ 0 w 1159"/>
                <a:gd name="T3" fmla="*/ 67 h 407"/>
                <a:gd name="T4" fmla="*/ 0 w 1159"/>
                <a:gd name="T5" fmla="*/ 324 h 407"/>
                <a:gd name="T6" fmla="*/ 905 w 1159"/>
                <a:gd name="T7" fmla="*/ 407 h 407"/>
                <a:gd name="T8" fmla="*/ 1159 w 1159"/>
                <a:gd name="T9" fmla="*/ 213 h 407"/>
                <a:gd name="T10" fmla="*/ 905 w 1159"/>
                <a:gd name="T11" fmla="*/ 0 h 407"/>
              </a:gdLst>
              <a:ahLst/>
              <a:cxnLst>
                <a:cxn ang="0">
                  <a:pos x="T0" y="T1"/>
                </a:cxn>
                <a:cxn ang="0">
                  <a:pos x="T2" y="T3"/>
                </a:cxn>
                <a:cxn ang="0">
                  <a:pos x="T4" y="T5"/>
                </a:cxn>
                <a:cxn ang="0">
                  <a:pos x="T6" y="T7"/>
                </a:cxn>
                <a:cxn ang="0">
                  <a:pos x="T8" y="T9"/>
                </a:cxn>
                <a:cxn ang="0">
                  <a:pos x="T10" y="T11"/>
                </a:cxn>
              </a:cxnLst>
              <a:rect l="0" t="0" r="r" b="b"/>
              <a:pathLst>
                <a:path w="1159" h="407">
                  <a:moveTo>
                    <a:pt x="905" y="0"/>
                  </a:moveTo>
                  <a:lnTo>
                    <a:pt x="0" y="67"/>
                  </a:lnTo>
                  <a:lnTo>
                    <a:pt x="0" y="324"/>
                  </a:lnTo>
                  <a:lnTo>
                    <a:pt x="905" y="407"/>
                  </a:lnTo>
                  <a:lnTo>
                    <a:pt x="1159" y="213"/>
                  </a:lnTo>
                  <a:lnTo>
                    <a:pt x="905" y="0"/>
                  </a:lnTo>
                  <a:close/>
                </a:path>
              </a:pathLst>
            </a:custGeom>
            <a:solidFill>
              <a:srgbClr val="80C24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微软雅黑"/>
                <a:ea typeface="微软雅黑"/>
                <a:cs typeface="+mn-cs"/>
              </a:endParaRPr>
            </a:p>
          </p:txBody>
        </p:sp>
        <p:sp>
          <p:nvSpPr>
            <p:cNvPr id="19" name="TextBox 37">
              <a:extLst>
                <a:ext uri="{FF2B5EF4-FFF2-40B4-BE49-F238E27FC236}">
                  <a16:creationId xmlns:a16="http://schemas.microsoft.com/office/drawing/2014/main" id="{3EC8B187-E82A-4834-9D3C-882C9103C837}"/>
                </a:ext>
              </a:extLst>
            </p:cNvPr>
            <p:cNvSpPr txBox="1"/>
            <p:nvPr/>
          </p:nvSpPr>
          <p:spPr>
            <a:xfrm>
              <a:off x="6337541" y="3960981"/>
              <a:ext cx="15689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prstClr val="white"/>
                  </a:solidFill>
                  <a:effectLst/>
                  <a:uLnTx/>
                  <a:uFillTx/>
                  <a:latin typeface="Raleway"/>
                  <a:ea typeface="微软雅黑"/>
                  <a:cs typeface="+mn-cs"/>
                </a:rPr>
                <a:t>報名作業</a:t>
              </a:r>
              <a:endParaRPr kumimoji="0" lang="id-ID" altLang="zh-TW" sz="2000" b="1" i="0" u="none" strike="noStrike" kern="0" cap="none" spc="0" normalizeH="0" baseline="0" noProof="0" dirty="0">
                <a:ln>
                  <a:noFill/>
                </a:ln>
                <a:solidFill>
                  <a:prstClr val="white"/>
                </a:solidFill>
                <a:effectLst/>
                <a:uLnTx/>
                <a:uFillTx/>
                <a:latin typeface="Raleway"/>
                <a:ea typeface="微软雅黑"/>
                <a:cs typeface="+mn-cs"/>
              </a:endParaRPr>
            </a:p>
          </p:txBody>
        </p:sp>
      </p:grpSp>
      <p:grpSp>
        <p:nvGrpSpPr>
          <p:cNvPr id="20" name="Group 33">
            <a:extLst>
              <a:ext uri="{FF2B5EF4-FFF2-40B4-BE49-F238E27FC236}">
                <a16:creationId xmlns:a16="http://schemas.microsoft.com/office/drawing/2014/main" id="{4167EA27-287E-4D3B-A67E-042C94FFE9B6}"/>
              </a:ext>
            </a:extLst>
          </p:cNvPr>
          <p:cNvGrpSpPr/>
          <p:nvPr/>
        </p:nvGrpSpPr>
        <p:grpSpPr>
          <a:xfrm>
            <a:off x="1132368" y="4981913"/>
            <a:ext cx="1748451" cy="702428"/>
            <a:chOff x="5944780" y="3826898"/>
            <a:chExt cx="2266062" cy="702428"/>
          </a:xfrm>
        </p:grpSpPr>
        <p:sp>
          <p:nvSpPr>
            <p:cNvPr id="21" name="Freeform 91">
              <a:extLst>
                <a:ext uri="{FF2B5EF4-FFF2-40B4-BE49-F238E27FC236}">
                  <a16:creationId xmlns:a16="http://schemas.microsoft.com/office/drawing/2014/main" id="{D6025255-4BAC-412C-8B83-A0486C06C367}"/>
                </a:ext>
              </a:extLst>
            </p:cNvPr>
            <p:cNvSpPr>
              <a:spLocks/>
            </p:cNvSpPr>
            <p:nvPr/>
          </p:nvSpPr>
          <p:spPr bwMode="auto">
            <a:xfrm>
              <a:off x="5944780" y="3861165"/>
              <a:ext cx="317560" cy="552527"/>
            </a:xfrm>
            <a:custGeom>
              <a:avLst/>
              <a:gdLst>
                <a:gd name="T0" fmla="*/ 0 w 68"/>
                <a:gd name="T1" fmla="*/ 128 h 130"/>
                <a:gd name="T2" fmla="*/ 36 w 68"/>
                <a:gd name="T3" fmla="*/ 130 h 130"/>
                <a:gd name="T4" fmla="*/ 68 w 68"/>
                <a:gd name="T5" fmla="*/ 128 h 130"/>
                <a:gd name="T6" fmla="*/ 68 w 68"/>
                <a:gd name="T7" fmla="*/ 4 h 130"/>
                <a:gd name="T8" fmla="*/ 33 w 68"/>
                <a:gd name="T9" fmla="*/ 0 h 130"/>
                <a:gd name="T10" fmla="*/ 0 w 68"/>
                <a:gd name="T11" fmla="*/ 4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4"/>
                    <a:pt x="68" y="4"/>
                    <a:pt x="68" y="4"/>
                  </a:cubicBezTo>
                  <a:cubicBezTo>
                    <a:pt x="68" y="4"/>
                    <a:pt x="54" y="0"/>
                    <a:pt x="33" y="0"/>
                  </a:cubicBezTo>
                  <a:cubicBezTo>
                    <a:pt x="12" y="0"/>
                    <a:pt x="0" y="4"/>
                    <a:pt x="0" y="4"/>
                  </a:cubicBezTo>
                  <a:lnTo>
                    <a:pt x="0" y="128"/>
                  </a:lnTo>
                  <a:close/>
                </a:path>
              </a:pathLst>
            </a:custGeom>
            <a:solidFill>
              <a:srgbClr val="44546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微软雅黑"/>
                <a:ea typeface="微软雅黑"/>
                <a:cs typeface="+mn-cs"/>
              </a:endParaRPr>
            </a:p>
          </p:txBody>
        </p:sp>
        <p:sp>
          <p:nvSpPr>
            <p:cNvPr id="22" name="Freeform 94">
              <a:extLst>
                <a:ext uri="{FF2B5EF4-FFF2-40B4-BE49-F238E27FC236}">
                  <a16:creationId xmlns:a16="http://schemas.microsoft.com/office/drawing/2014/main" id="{0ADB2F36-2AD3-4463-A3BC-871037A91170}"/>
                </a:ext>
              </a:extLst>
            </p:cNvPr>
            <p:cNvSpPr>
              <a:spLocks/>
            </p:cNvSpPr>
            <p:nvPr/>
          </p:nvSpPr>
          <p:spPr bwMode="auto">
            <a:xfrm>
              <a:off x="6210563" y="3826898"/>
              <a:ext cx="2000279" cy="702428"/>
            </a:xfrm>
            <a:custGeom>
              <a:avLst/>
              <a:gdLst>
                <a:gd name="T0" fmla="*/ 913 w 1159"/>
                <a:gd name="T1" fmla="*/ 0 h 407"/>
                <a:gd name="T2" fmla="*/ 0 w 1159"/>
                <a:gd name="T3" fmla="*/ 70 h 407"/>
                <a:gd name="T4" fmla="*/ 0 w 1159"/>
                <a:gd name="T5" fmla="*/ 324 h 407"/>
                <a:gd name="T6" fmla="*/ 913 w 1159"/>
                <a:gd name="T7" fmla="*/ 407 h 407"/>
                <a:gd name="T8" fmla="*/ 1159 w 1159"/>
                <a:gd name="T9" fmla="*/ 216 h 407"/>
                <a:gd name="T10" fmla="*/ 1159 w 1159"/>
                <a:gd name="T11" fmla="*/ 194 h 407"/>
                <a:gd name="T12" fmla="*/ 913 w 1159"/>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159" h="407">
                  <a:moveTo>
                    <a:pt x="913" y="0"/>
                  </a:moveTo>
                  <a:lnTo>
                    <a:pt x="0" y="70"/>
                  </a:lnTo>
                  <a:lnTo>
                    <a:pt x="0" y="324"/>
                  </a:lnTo>
                  <a:lnTo>
                    <a:pt x="913" y="407"/>
                  </a:lnTo>
                  <a:lnTo>
                    <a:pt x="1159" y="216"/>
                  </a:lnTo>
                  <a:lnTo>
                    <a:pt x="1159" y="194"/>
                  </a:lnTo>
                  <a:lnTo>
                    <a:pt x="913" y="0"/>
                  </a:lnTo>
                  <a:close/>
                </a:path>
              </a:pathLst>
            </a:custGeom>
            <a:solidFill>
              <a:srgbClr val="80C241">
                <a:lumMod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微软雅黑"/>
                <a:ea typeface="微软雅黑"/>
                <a:cs typeface="+mn-cs"/>
              </a:endParaRPr>
            </a:p>
          </p:txBody>
        </p:sp>
        <p:sp>
          <p:nvSpPr>
            <p:cNvPr id="23" name="Freeform 95">
              <a:extLst>
                <a:ext uri="{FF2B5EF4-FFF2-40B4-BE49-F238E27FC236}">
                  <a16:creationId xmlns:a16="http://schemas.microsoft.com/office/drawing/2014/main" id="{4F23F05F-3D50-42F9-9572-9E4EC5CBFFC9}"/>
                </a:ext>
              </a:extLst>
            </p:cNvPr>
            <p:cNvSpPr>
              <a:spLocks/>
            </p:cNvSpPr>
            <p:nvPr/>
          </p:nvSpPr>
          <p:spPr bwMode="auto">
            <a:xfrm>
              <a:off x="6210563" y="3861166"/>
              <a:ext cx="2000279" cy="635367"/>
            </a:xfrm>
            <a:custGeom>
              <a:avLst/>
              <a:gdLst>
                <a:gd name="T0" fmla="*/ 905 w 1159"/>
                <a:gd name="T1" fmla="*/ 0 h 407"/>
                <a:gd name="T2" fmla="*/ 0 w 1159"/>
                <a:gd name="T3" fmla="*/ 67 h 407"/>
                <a:gd name="T4" fmla="*/ 0 w 1159"/>
                <a:gd name="T5" fmla="*/ 324 h 407"/>
                <a:gd name="T6" fmla="*/ 905 w 1159"/>
                <a:gd name="T7" fmla="*/ 407 h 407"/>
                <a:gd name="T8" fmla="*/ 1159 w 1159"/>
                <a:gd name="T9" fmla="*/ 213 h 407"/>
                <a:gd name="T10" fmla="*/ 905 w 1159"/>
                <a:gd name="T11" fmla="*/ 0 h 407"/>
              </a:gdLst>
              <a:ahLst/>
              <a:cxnLst>
                <a:cxn ang="0">
                  <a:pos x="T0" y="T1"/>
                </a:cxn>
                <a:cxn ang="0">
                  <a:pos x="T2" y="T3"/>
                </a:cxn>
                <a:cxn ang="0">
                  <a:pos x="T4" y="T5"/>
                </a:cxn>
                <a:cxn ang="0">
                  <a:pos x="T6" y="T7"/>
                </a:cxn>
                <a:cxn ang="0">
                  <a:pos x="T8" y="T9"/>
                </a:cxn>
                <a:cxn ang="0">
                  <a:pos x="T10" y="T11"/>
                </a:cxn>
              </a:cxnLst>
              <a:rect l="0" t="0" r="r" b="b"/>
              <a:pathLst>
                <a:path w="1159" h="407">
                  <a:moveTo>
                    <a:pt x="905" y="0"/>
                  </a:moveTo>
                  <a:lnTo>
                    <a:pt x="0" y="67"/>
                  </a:lnTo>
                  <a:lnTo>
                    <a:pt x="0" y="324"/>
                  </a:lnTo>
                  <a:lnTo>
                    <a:pt x="905" y="407"/>
                  </a:lnTo>
                  <a:lnTo>
                    <a:pt x="1159" y="213"/>
                  </a:lnTo>
                  <a:lnTo>
                    <a:pt x="905" y="0"/>
                  </a:lnTo>
                  <a:close/>
                </a:path>
              </a:pathLst>
            </a:custGeom>
            <a:solidFill>
              <a:srgbClr val="80C24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微软雅黑"/>
                <a:ea typeface="微软雅黑"/>
                <a:cs typeface="+mn-cs"/>
              </a:endParaRPr>
            </a:p>
          </p:txBody>
        </p:sp>
        <p:sp>
          <p:nvSpPr>
            <p:cNvPr id="24" name="TextBox 37">
              <a:extLst>
                <a:ext uri="{FF2B5EF4-FFF2-40B4-BE49-F238E27FC236}">
                  <a16:creationId xmlns:a16="http://schemas.microsoft.com/office/drawing/2014/main" id="{C3FCF62C-94C3-4141-967D-866AC06C137C}"/>
                </a:ext>
              </a:extLst>
            </p:cNvPr>
            <p:cNvSpPr txBox="1"/>
            <p:nvPr/>
          </p:nvSpPr>
          <p:spPr>
            <a:xfrm>
              <a:off x="6337541" y="3960981"/>
              <a:ext cx="15689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prstClr val="white"/>
                  </a:solidFill>
                  <a:effectLst/>
                  <a:uLnTx/>
                  <a:uFillTx/>
                  <a:latin typeface="Raleway"/>
                  <a:ea typeface="微软雅黑"/>
                  <a:cs typeface="+mn-cs"/>
                </a:rPr>
                <a:t>錄取作業</a:t>
              </a:r>
              <a:endParaRPr kumimoji="0" lang="id-ID" altLang="zh-TW" sz="2000" b="1" i="0" u="none" strike="noStrike" kern="0" cap="none" spc="0" normalizeH="0" baseline="0" noProof="0" dirty="0">
                <a:ln>
                  <a:noFill/>
                </a:ln>
                <a:solidFill>
                  <a:prstClr val="white"/>
                </a:solidFill>
                <a:effectLst/>
                <a:uLnTx/>
                <a:uFillTx/>
                <a:latin typeface="Raleway"/>
                <a:ea typeface="微软雅黑"/>
                <a:cs typeface="+mn-cs"/>
              </a:endParaRPr>
            </a:p>
          </p:txBody>
        </p:sp>
      </p:grpSp>
    </p:spTree>
    <p:extLst>
      <p:ext uri="{BB962C8B-B14F-4D97-AF65-F5344CB8AC3E}">
        <p14:creationId xmlns:p14="http://schemas.microsoft.com/office/powerpoint/2010/main" val="384610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ppt_x</p:attrName>
                                        </p:attrNameLst>
                                      </p:cBhvr>
                                      <p:tavLst>
                                        <p:tav tm="0">
                                          <p:val>
                                            <p:strVal val="0-#ppt_w/2"/>
                                          </p:val>
                                        </p:tav>
                                        <p:tav tm="100000">
                                          <p:val>
                                            <p:strVal val="#ppt_x"/>
                                          </p:val>
                                        </p:tav>
                                      </p:tavLst>
                                    </p:anim>
                                    <p:anim calcmode="lin" valueType="num">
                                      <p:cBhvr>
                                        <p:cTn id="8" dur="2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50" fill="hold"/>
                                        <p:tgtEl>
                                          <p:spTgt spid="14"/>
                                        </p:tgtEl>
                                        <p:attrNameLst>
                                          <p:attrName>ppt_x</p:attrName>
                                        </p:attrNameLst>
                                      </p:cBhvr>
                                      <p:tavLst>
                                        <p:tav tm="0">
                                          <p:val>
                                            <p:strVal val="0-#ppt_w/2"/>
                                          </p:val>
                                        </p:tav>
                                        <p:tav tm="100000">
                                          <p:val>
                                            <p:strVal val="#ppt_x"/>
                                          </p:val>
                                        </p:tav>
                                      </p:tavLst>
                                    </p:anim>
                                    <p:anim calcmode="lin" valueType="num">
                                      <p:cBhvr>
                                        <p:cTn id="13" dur="25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cTn>
                              </p:par>
                              <p:par>
                                <p:cTn id="18" presetID="45" presetClass="entr" presetSubtype="0"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ppt_w</p:attrName>
                                        </p:attrNameLst>
                                      </p:cBhvr>
                                      <p:tavLst>
                                        <p:tav tm="0" fmla="#ppt_w*sin(2.5*pi*$)">
                                          <p:val>
                                            <p:fltVal val="0"/>
                                          </p:val>
                                        </p:tav>
                                        <p:tav tm="100000">
                                          <p:val>
                                            <p:fltVal val="1"/>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childTnLst>
                                </p:cTn>
                              </p:par>
                              <p:par>
                                <p:cTn id="23" presetID="2" presetClass="entr" presetSubtype="4" fill="hold" nodeType="withEffect">
                                  <p:stCondLst>
                                    <p:cond delay="25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ppt_x"/>
                                          </p:val>
                                        </p:tav>
                                        <p:tav tm="100000">
                                          <p:val>
                                            <p:strVal val="#ppt_x"/>
                                          </p:val>
                                        </p:tav>
                                      </p:tavLst>
                                    </p:anim>
                                    <p:anim calcmode="lin" valueType="num">
                                      <p:cBhvr additive="base">
                                        <p:cTn id="26" dur="1000" fill="hold"/>
                                        <p:tgtEl>
                                          <p:spTgt spid="20"/>
                                        </p:tgtEl>
                                        <p:attrNameLst>
                                          <p:attrName>ppt_y</p:attrName>
                                        </p:attrNameLst>
                                      </p:cBhvr>
                                      <p:tavLst>
                                        <p:tav tm="0">
                                          <p:val>
                                            <p:strVal val="1+#ppt_h/2"/>
                                          </p:val>
                                        </p:tav>
                                        <p:tav tm="100000">
                                          <p:val>
                                            <p:strVal val="#ppt_y"/>
                                          </p:val>
                                        </p:tav>
                                      </p:tavLst>
                                    </p:anim>
                                  </p:childTnLst>
                                </p:cTn>
                              </p:par>
                              <p:par>
                                <p:cTn id="27" presetID="45" presetClass="entr" presetSubtype="0" fill="hold" nodeType="withEffect">
                                  <p:stCondLst>
                                    <p:cond delay="3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ppt_w</p:attrName>
                                        </p:attrNameLst>
                                      </p:cBhvr>
                                      <p:tavLst>
                                        <p:tav tm="0" fmla="#ppt_w*sin(2.5*pi*$)">
                                          <p:val>
                                            <p:fltVal val="0"/>
                                          </p:val>
                                        </p:tav>
                                        <p:tav tm="100000">
                                          <p:val>
                                            <p:fltVal val="1"/>
                                          </p:val>
                                        </p:tav>
                                      </p:tavLst>
                                    </p:anim>
                                    <p:anim calcmode="lin" valueType="num">
                                      <p:cBhvr>
                                        <p:cTn id="31" dur="1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249501"/>
            <a:ext cx="10058400" cy="886968"/>
          </a:xfrm>
        </p:spPr>
        <p:txBody>
          <a:bodyPr/>
          <a:lstStyle/>
          <a:p>
            <a:pPr algn="ctr"/>
            <a:r>
              <a:rPr lang="en-US" altLang="zh-TW" dirty="0">
                <a:latin typeface="+mj-ea"/>
              </a:rPr>
              <a:t>113</a:t>
            </a:r>
            <a:r>
              <a:rPr lang="zh-TW" altLang="en-US" dirty="0">
                <a:latin typeface="+mj-ea"/>
              </a:rPr>
              <a:t>學年度五專優免超額比序示意圖</a:t>
            </a:r>
          </a:p>
        </p:txBody>
      </p:sp>
      <p:graphicFrame>
        <p:nvGraphicFramePr>
          <p:cNvPr id="3" name="資料庫圖表 2"/>
          <p:cNvGraphicFramePr/>
          <p:nvPr>
            <p:extLst/>
          </p:nvPr>
        </p:nvGraphicFramePr>
        <p:xfrm>
          <a:off x="1248572" y="1240973"/>
          <a:ext cx="9753202" cy="486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1248572" y="6212917"/>
            <a:ext cx="97448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註：積分採計無論是否採計會考成績，同分比序項目皆為一致標準，且均包含會考相關科目之比序。</a:t>
            </a:r>
          </a:p>
        </p:txBody>
      </p:sp>
      <p:sp>
        <p:nvSpPr>
          <p:cNvPr id="6" name="文字方塊 5"/>
          <p:cNvSpPr txBox="1"/>
          <p:nvPr/>
        </p:nvSpPr>
        <p:spPr>
          <a:xfrm>
            <a:off x="5878285" y="5191169"/>
            <a:ext cx="4336869" cy="646331"/>
          </a:xfrm>
          <a:prstGeom prst="rect">
            <a:avLst/>
          </a:prstGeom>
          <a:noFill/>
          <a:ln w="57150">
            <a:solidFill>
              <a:schemeClr val="accent4">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●國文→數學→英語→</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自然</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社會</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→寫作</a:t>
            </a:r>
            <a:b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18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會考各科順序與基北免略有不同</a:t>
            </a:r>
            <a:r>
              <a:rPr kumimoji="0" lang="en-US" altLang="zh-TW" sz="18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392329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340941"/>
            <a:ext cx="10058400" cy="1082911"/>
          </a:xfrm>
        </p:spPr>
        <p:txBody>
          <a:bodyPr/>
          <a:lstStyle/>
          <a:p>
            <a:pPr algn="ctr"/>
            <a:r>
              <a:rPr lang="en-US" altLang="zh-TW" dirty="0">
                <a:latin typeface="+mj-ea"/>
              </a:rPr>
              <a:t>113</a:t>
            </a:r>
            <a:r>
              <a:rPr lang="zh-TW" altLang="en-US" dirty="0">
                <a:latin typeface="+mj-ea"/>
              </a:rPr>
              <a:t>學年度五專優免重點提醒</a:t>
            </a:r>
          </a:p>
        </p:txBody>
      </p:sp>
      <p:sp>
        <p:nvSpPr>
          <p:cNvPr id="3" name="矩形 2"/>
          <p:cNvSpPr/>
          <p:nvPr/>
        </p:nvSpPr>
        <p:spPr>
          <a:xfrm>
            <a:off x="1206137" y="1613823"/>
            <a:ext cx="9595539" cy="393954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高級中等學校各就學區優先免試入學及五專優先免試入學可同時報名，但二者皆錄取時，</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僅能擇一</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報到。</a:t>
            </a:r>
            <a:b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報到截止日：</a:t>
            </a:r>
            <a:r>
              <a:rPr kumimoji="0" lang="en-US" altLang="zh-TW"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113</a:t>
            </a:r>
            <a:r>
              <a:rPr kumimoji="0" lang="zh-TW" altLang="en-US"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6</a:t>
            </a:r>
            <a:r>
              <a:rPr kumimoji="0" lang="zh-TW" altLang="en-US"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18</a:t>
            </a:r>
            <a:r>
              <a:rPr kumimoji="0" lang="zh-TW" altLang="en-US"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日</a:t>
            </a:r>
            <a:r>
              <a:rPr kumimoji="0" lang="en-US" altLang="zh-TW"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a:t>
            </a:r>
            <a:r>
              <a:rPr kumimoji="0" lang="zh-TW" altLang="en-US"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星期二</a:t>
            </a:r>
            <a:r>
              <a:rPr kumimoji="0" lang="en-US" altLang="zh-TW"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)14:00</a:t>
            </a:r>
            <a:r>
              <a:rPr kumimoji="0" lang="zh-TW" altLang="en-US"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rPr>
              <a:t>止</a:t>
            </a:r>
            <a:endParaRPr kumimoji="0" lang="en-US" altLang="zh-TW" sz="2400" b="1" i="0" u="none" strike="noStrike" kern="1200" cap="none" spc="0" normalizeH="0" baseline="0" noProof="0" dirty="0">
              <a:ln>
                <a:noFill/>
              </a:ln>
              <a:solidFill>
                <a:srgbClr val="3E8853">
                  <a:lumMod val="75000"/>
                </a:srgbClr>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五專優先免試入學錄取且報到者，若</a:t>
            </a: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未依簡章規定日期前辦理放棄錄取資格</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，則</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不可報名</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北、中、南區五專聯合免試入學或其他入學管道</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「日常生活評量、體適能、適性輔導」</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未納入</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五專優先免試入學之超額比序項目中，亦無招生學校「自訂項目」。</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形 4" descr="醫療">
            <a:extLst>
              <a:ext uri="{FF2B5EF4-FFF2-40B4-BE49-F238E27FC236}">
                <a16:creationId xmlns:a16="http://schemas.microsoft.com/office/drawing/2014/main" id="{A74F88E3-BB01-4DDD-BA60-29D154B06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221" y="5553363"/>
            <a:ext cx="963696" cy="963696"/>
          </a:xfrm>
          <a:prstGeom prst="rect">
            <a:avLst/>
          </a:prstGeom>
        </p:spPr>
      </p:pic>
    </p:spTree>
    <p:extLst>
      <p:ext uri="{BB962C8B-B14F-4D97-AF65-F5344CB8AC3E}">
        <p14:creationId xmlns:p14="http://schemas.microsoft.com/office/powerpoint/2010/main" val="17694926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北、中、南區五專</a:t>
            </a:r>
            <a:br>
              <a:rPr lang="en-US" altLang="zh-TW" sz="6000" dirty="0">
                <a:latin typeface="+mj-ea"/>
              </a:rPr>
            </a:br>
            <a:r>
              <a:rPr lang="zh-TW" altLang="en-US" sz="6000" dirty="0">
                <a:latin typeface="+mj-ea"/>
              </a:rPr>
              <a:t>聯合免試入學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015435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4" y="157687"/>
            <a:ext cx="10058400" cy="913467"/>
          </a:xfrm>
        </p:spPr>
        <p:txBody>
          <a:bodyPr/>
          <a:lstStyle/>
          <a:p>
            <a:pPr algn="ctr"/>
            <a:r>
              <a:rPr lang="en-US" altLang="zh-TW" dirty="0">
                <a:latin typeface="+mj-ea"/>
              </a:rPr>
              <a:t>113</a:t>
            </a:r>
            <a:r>
              <a:rPr lang="zh-TW" altLang="en-US" dirty="0">
                <a:latin typeface="+mj-ea"/>
              </a:rPr>
              <a:t>學年度五專聯合免試入學</a:t>
            </a:r>
          </a:p>
        </p:txBody>
      </p:sp>
      <p:sp>
        <p:nvSpPr>
          <p:cNvPr id="3" name="矩形 2"/>
          <p:cNvSpPr/>
          <p:nvPr/>
        </p:nvSpPr>
        <p:spPr>
          <a:xfrm>
            <a:off x="1457052" y="1071154"/>
            <a:ext cx="9642022" cy="4739759"/>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報名資格：</a:t>
            </a:r>
            <a:b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應屆畢業生、非應屆畢業生及具有同等學力者都可報名。</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招生學校：</a:t>
            </a:r>
            <a:b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分</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北、中、南</a:t>
            </a:r>
            <a:r>
              <a:rPr kumimoji="0" lang="en-US" altLang="zh-TW"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區</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辦理招生，各區</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限報名</a:t>
            </a:r>
            <a:r>
              <a:rPr kumimoji="0" lang="en-US" altLang="zh-TW"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所五專學校</a:t>
            </a: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一區一校</a:t>
            </a: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錄取方式：</a:t>
            </a:r>
            <a:br>
              <a:rPr kumimoji="0" lang="en-US" altLang="zh-TW" sz="2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採「</a:t>
            </a:r>
            <a:r>
              <a:rPr kumimoji="0" lang="zh-TW" altLang="en-US" sz="24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現場登記分發報到</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」方式。</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719138" marR="0" lvl="0" indent="-366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各校訂定</a:t>
            </a:r>
            <a:r>
              <a:rPr kumimoji="0"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「通知參加現場登記分發人數之倍率」</a:t>
            </a:r>
            <a:br>
              <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br>
            <a:r>
              <a:rPr kumimoji="0" lang="en-US" altLang="zh-TW"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最高為</a:t>
            </a:r>
            <a:r>
              <a:rPr kumimoji="0" lang="en-US" altLang="zh-TW"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倍率，例如一般生招生名額為</a:t>
            </a:r>
            <a:r>
              <a:rPr kumimoji="0" lang="en-US" altLang="zh-TW"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20</a:t>
            </a:r>
            <a:r>
              <a:rPr kumimoji="0" lang="zh-TW" altLang="en-US"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人，至多可聯絡</a:t>
            </a:r>
            <a:r>
              <a:rPr kumimoji="0" lang="en-US" altLang="zh-TW"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60</a:t>
            </a:r>
            <a:r>
              <a:rPr kumimoji="0" lang="zh-TW" altLang="en-US"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人前來撕榜。</a:t>
            </a:r>
            <a:endParaRPr kumimoji="0" lang="en-US" altLang="zh-TW" sz="1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endParaRPr>
          </a:p>
          <a:p>
            <a:pPr marL="719138" marR="0" lvl="0" indent="-366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被通知參加現場登記分發之學生於指定時間至所報名招生學校參加現場登記分發報到，由各招生學校依「超額比序總積分」及「同分比序積分項目順序」所排定之分發順位，依序分發選科錄取。</a:t>
            </a:r>
            <a:endParaRPr kumimoji="0" lang="en-US" altLang="zh-TW" sz="20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719138" marR="0" lvl="0" indent="-366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分發作業至各科組招生名額額滿或已無可分發學生為止</a:t>
            </a:r>
            <a:r>
              <a:rPr kumimoji="0" lang="zh-TW" altLang="en-US" sz="20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endParaRPr kumimoji="0" lang="en-US" altLang="zh-TW" sz="20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479734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22099" y="301752"/>
            <a:ext cx="10058400" cy="1043722"/>
          </a:xfrm>
        </p:spPr>
        <p:txBody>
          <a:bodyPr/>
          <a:lstStyle/>
          <a:p>
            <a:pPr algn="ctr"/>
            <a:r>
              <a:rPr lang="en-US" altLang="zh-TW" dirty="0">
                <a:latin typeface="+mj-ea"/>
              </a:rPr>
              <a:t>113</a:t>
            </a:r>
            <a:r>
              <a:rPr lang="zh-TW" altLang="en-US" dirty="0">
                <a:latin typeface="+mj-ea"/>
              </a:rPr>
              <a:t>學年度五專聯免重要日程表</a:t>
            </a:r>
          </a:p>
        </p:txBody>
      </p:sp>
      <p:graphicFrame>
        <p:nvGraphicFramePr>
          <p:cNvPr id="4" name="表格 3"/>
          <p:cNvGraphicFramePr>
            <a:graphicFrameLocks noGrp="1"/>
          </p:cNvGraphicFramePr>
          <p:nvPr>
            <p:extLst/>
          </p:nvPr>
        </p:nvGraphicFramePr>
        <p:xfrm>
          <a:off x="1122100" y="1210464"/>
          <a:ext cx="10177272" cy="4866534"/>
        </p:xfrm>
        <a:graphic>
          <a:graphicData uri="http://schemas.openxmlformats.org/drawingml/2006/table">
            <a:tbl>
              <a:tblPr firstRow="1" bandRow="1">
                <a:tableStyleId>{5940675A-B579-460E-94D1-54222C63F5DA}</a:tableStyleId>
              </a:tblPr>
              <a:tblGrid>
                <a:gridCol w="3776471">
                  <a:extLst>
                    <a:ext uri="{9D8B030D-6E8A-4147-A177-3AD203B41FA5}">
                      <a16:colId xmlns:a16="http://schemas.microsoft.com/office/drawing/2014/main" val="20000"/>
                    </a:ext>
                  </a:extLst>
                </a:gridCol>
                <a:gridCol w="6400801">
                  <a:extLst>
                    <a:ext uri="{9D8B030D-6E8A-4147-A177-3AD203B41FA5}">
                      <a16:colId xmlns:a16="http://schemas.microsoft.com/office/drawing/2014/main" val="20001"/>
                    </a:ext>
                  </a:extLst>
                </a:gridCol>
              </a:tblGrid>
              <a:tr h="520029">
                <a:tc>
                  <a:txBody>
                    <a:bodyPr/>
                    <a:lstStyle/>
                    <a:p>
                      <a:pPr algn="ctr"/>
                      <a:r>
                        <a:rPr lang="zh-TW" altLang="en-US" sz="2800" b="1" dirty="0">
                          <a:solidFill>
                            <a:schemeClr val="bg1"/>
                          </a:solidFill>
                          <a:latin typeface="+mj-ea"/>
                          <a:ea typeface="+mj-ea"/>
                          <a:cs typeface="Times New Roman" panose="02020603050405020304" pitchFamily="18" charset="0"/>
                        </a:rPr>
                        <a:t>項目</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zh-TW" altLang="en-US" sz="2800" b="1" dirty="0">
                          <a:solidFill>
                            <a:schemeClr val="bg1"/>
                          </a:solidFill>
                          <a:latin typeface="+mj-ea"/>
                          <a:ea typeface="+mj-ea"/>
                          <a:cs typeface="Times New Roman" panose="02020603050405020304" pitchFamily="18" charset="0"/>
                        </a:rPr>
                        <a:t>日程</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20029">
                <a:tc>
                  <a:txBody>
                    <a:bodyPr/>
                    <a:lstStyle/>
                    <a:p>
                      <a:pPr algn="ctr"/>
                      <a:r>
                        <a:rPr lang="zh-TW" altLang="en-US" sz="1800" dirty="0">
                          <a:latin typeface="+mj-ea"/>
                          <a:ea typeface="+mj-ea"/>
                          <a:cs typeface="Times New Roman" panose="02020603050405020304" pitchFamily="18" charset="0"/>
                        </a:rPr>
                        <a:t>簡章發售及公告</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1</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15</a:t>
                      </a:r>
                      <a:r>
                        <a:rPr lang="zh-TW" altLang="en-US" sz="1800" dirty="0">
                          <a:latin typeface="+mj-ea"/>
                          <a:ea typeface="+mj-ea"/>
                          <a:cs typeface="Times New Roman" panose="02020603050405020304" pitchFamily="18" charset="0"/>
                        </a:rPr>
                        <a:t>日起發售及</a:t>
                      </a:r>
                      <a:r>
                        <a:rPr lang="zh-TW" altLang="en-US" sz="1800" baseline="0" dirty="0">
                          <a:latin typeface="+mj-ea"/>
                          <a:ea typeface="+mj-ea"/>
                          <a:cs typeface="Times New Roman" panose="02020603050405020304" pitchFamily="18" charset="0"/>
                        </a:rPr>
                        <a:t>開放網路下載</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524644">
                <a:tc>
                  <a:txBody>
                    <a:bodyPr/>
                    <a:lstStyle/>
                    <a:p>
                      <a:pPr algn="ctr"/>
                      <a:r>
                        <a:rPr lang="zh-TW" altLang="en-US" sz="1800" dirty="0">
                          <a:latin typeface="+mj-ea"/>
                          <a:ea typeface="+mj-ea"/>
                          <a:cs typeface="Times New Roman" panose="02020603050405020304" pitchFamily="18" charset="0"/>
                        </a:rPr>
                        <a:t>報名</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gn="l"/>
                      <a:r>
                        <a:rPr lang="zh-TW" altLang="en-US" sz="1800" dirty="0">
                          <a:latin typeface="+mj-ea"/>
                          <a:ea typeface="+mj-ea"/>
                          <a:cs typeface="Times New Roman" panose="02020603050405020304" pitchFamily="18" charset="0"/>
                        </a:rPr>
                        <a:t>國中集體通訊報名、個別網路與通訊報名：</a:t>
                      </a:r>
                      <a:br>
                        <a:rPr lang="en-US" altLang="zh-TW" sz="1800" dirty="0">
                          <a:latin typeface="+mj-ea"/>
                          <a:ea typeface="+mj-ea"/>
                          <a:cs typeface="Times New Roman" panose="02020603050405020304" pitchFamily="18" charset="0"/>
                        </a:rPr>
                      </a:b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20</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星期四</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a:t>
                      </a: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28</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pPr algn="l">
                        <a:spcBef>
                          <a:spcPts val="1200"/>
                        </a:spcBef>
                      </a:pPr>
                      <a:r>
                        <a:rPr lang="zh-TW" altLang="en-US" sz="1800" dirty="0">
                          <a:solidFill>
                            <a:srgbClr val="FF0000"/>
                          </a:solidFill>
                          <a:latin typeface="+mj-ea"/>
                          <a:ea typeface="+mj-ea"/>
                          <a:cs typeface="Times New Roman" panose="02020603050405020304" pitchFamily="18" charset="0"/>
                        </a:rPr>
                        <a:t>現場報名</a:t>
                      </a:r>
                      <a:r>
                        <a:rPr lang="zh-TW" altLang="en-US" sz="1800" dirty="0">
                          <a:latin typeface="+mj-ea"/>
                          <a:ea typeface="+mj-ea"/>
                          <a:cs typeface="Times New Roman" panose="02020603050405020304" pitchFamily="18" charset="0"/>
                        </a:rPr>
                        <a:t>：</a:t>
                      </a:r>
                      <a:br>
                        <a:rPr lang="en-US" altLang="zh-TW" sz="1800" dirty="0">
                          <a:latin typeface="+mj-ea"/>
                          <a:ea typeface="+mj-ea"/>
                          <a:cs typeface="Times New Roman" panose="02020603050405020304" pitchFamily="18" charset="0"/>
                        </a:rPr>
                      </a:b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30</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星期日</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897476">
                <a:tc>
                  <a:txBody>
                    <a:bodyPr/>
                    <a:lstStyle/>
                    <a:p>
                      <a:pPr algn="ctr"/>
                      <a:r>
                        <a:rPr lang="zh-TW" altLang="en-US" sz="1800" dirty="0">
                          <a:latin typeface="+mj-ea"/>
                          <a:ea typeface="+mj-ea"/>
                          <a:cs typeface="Times New Roman" panose="02020603050405020304" pitchFamily="18" charset="0"/>
                        </a:rPr>
                        <a:t>寄發現場登記分發報到通知單</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5</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r>
                        <a:rPr lang="en-US" altLang="zh-TW" sz="1600" dirty="0">
                          <a:latin typeface="+mj-ea"/>
                          <a:ea typeface="+mj-ea"/>
                          <a:cs typeface="Times New Roman" panose="02020603050405020304" pitchFamily="18" charset="0"/>
                        </a:rPr>
                        <a:t>(</a:t>
                      </a:r>
                      <a:r>
                        <a:rPr lang="zh-TW" altLang="en-US" sz="1600" dirty="0">
                          <a:latin typeface="+mj-ea"/>
                          <a:ea typeface="+mj-ea"/>
                          <a:cs typeface="Times New Roman" panose="02020603050405020304" pitchFamily="18" charset="0"/>
                        </a:rPr>
                        <a:t>註：</a:t>
                      </a:r>
                      <a:r>
                        <a:rPr lang="en-US" altLang="zh-TW" sz="1600" b="1" dirty="0">
                          <a:solidFill>
                            <a:srgbClr val="FF0000"/>
                          </a:solidFill>
                          <a:latin typeface="+mj-ea"/>
                          <a:ea typeface="+mj-ea"/>
                          <a:cs typeface="Times New Roman" panose="02020603050405020304" pitchFamily="18" charset="0"/>
                        </a:rPr>
                        <a:t>113</a:t>
                      </a:r>
                      <a:r>
                        <a:rPr lang="zh-TW" altLang="en-US" sz="1600" b="1" dirty="0">
                          <a:solidFill>
                            <a:srgbClr val="FF0000"/>
                          </a:solidFill>
                          <a:latin typeface="+mj-ea"/>
                          <a:ea typeface="+mj-ea"/>
                          <a:cs typeface="Times New Roman" panose="02020603050405020304" pitchFamily="18" charset="0"/>
                        </a:rPr>
                        <a:t>年</a:t>
                      </a:r>
                      <a:r>
                        <a:rPr lang="en-US" altLang="zh-TW" sz="1600" b="1" dirty="0">
                          <a:solidFill>
                            <a:srgbClr val="FF0000"/>
                          </a:solidFill>
                          <a:latin typeface="+mj-ea"/>
                          <a:ea typeface="+mj-ea"/>
                          <a:cs typeface="Times New Roman" panose="02020603050405020304" pitchFamily="18" charset="0"/>
                        </a:rPr>
                        <a:t>7</a:t>
                      </a:r>
                      <a:r>
                        <a:rPr lang="zh-TW" altLang="en-US" sz="1600" b="1" dirty="0">
                          <a:solidFill>
                            <a:srgbClr val="FF0000"/>
                          </a:solidFill>
                          <a:latin typeface="+mj-ea"/>
                          <a:ea typeface="+mj-ea"/>
                          <a:cs typeface="Times New Roman" panose="02020603050405020304" pitchFamily="18" charset="0"/>
                        </a:rPr>
                        <a:t>月</a:t>
                      </a:r>
                      <a:r>
                        <a:rPr lang="en-US" altLang="zh-TW" sz="1600" b="1" dirty="0">
                          <a:solidFill>
                            <a:srgbClr val="FF0000"/>
                          </a:solidFill>
                          <a:latin typeface="+mj-ea"/>
                          <a:ea typeface="+mj-ea"/>
                          <a:cs typeface="Times New Roman" panose="02020603050405020304" pitchFamily="18" charset="0"/>
                        </a:rPr>
                        <a:t>8</a:t>
                      </a:r>
                      <a:r>
                        <a:rPr lang="zh-TW" altLang="en-US" sz="1600" b="1" dirty="0">
                          <a:solidFill>
                            <a:srgbClr val="FF0000"/>
                          </a:solidFill>
                          <a:latin typeface="+mj-ea"/>
                          <a:ea typeface="+mj-ea"/>
                          <a:cs typeface="Times New Roman" panose="02020603050405020304" pitchFamily="18" charset="0"/>
                        </a:rPr>
                        <a:t>日下午</a:t>
                      </a:r>
                      <a:r>
                        <a:rPr lang="en-US" altLang="zh-TW" sz="1600" b="1" dirty="0">
                          <a:solidFill>
                            <a:srgbClr val="FF0000"/>
                          </a:solidFill>
                          <a:latin typeface="+mj-ea"/>
                          <a:ea typeface="+mj-ea"/>
                          <a:cs typeface="Times New Roman" panose="02020603050405020304" pitchFamily="18" charset="0"/>
                        </a:rPr>
                        <a:t>5</a:t>
                      </a:r>
                      <a:r>
                        <a:rPr lang="zh-TW" altLang="en-US" sz="1600" b="1" dirty="0">
                          <a:solidFill>
                            <a:srgbClr val="FF0000"/>
                          </a:solidFill>
                          <a:latin typeface="+mj-ea"/>
                          <a:ea typeface="+mj-ea"/>
                          <a:cs typeface="Times New Roman" panose="02020603050405020304" pitchFamily="18" charset="0"/>
                        </a:rPr>
                        <a:t>時前</a:t>
                      </a:r>
                      <a:r>
                        <a:rPr lang="zh-TW" altLang="en-US" sz="1600" dirty="0">
                          <a:latin typeface="+mj-ea"/>
                          <a:ea typeface="+mj-ea"/>
                          <a:cs typeface="Times New Roman" panose="02020603050405020304" pitchFamily="18" charset="0"/>
                        </a:rPr>
                        <a:t>免試生確認是否收到通知單，</a:t>
                      </a:r>
                      <a:r>
                        <a:rPr lang="zh-TW" altLang="en-US" sz="1600" b="0" i="0" u="none" strike="noStrike" kern="1200" baseline="0" dirty="0">
                          <a:solidFill>
                            <a:schemeClr val="tx1"/>
                          </a:solidFill>
                          <a:latin typeface="+mj-ea"/>
                          <a:ea typeface="+mj-ea"/>
                          <a:cs typeface="+mn-cs"/>
                        </a:rPr>
                        <a:t>若未收到逕向各招生學校查詢</a:t>
                      </a:r>
                      <a:r>
                        <a:rPr lang="en-US" altLang="zh-TW" sz="1600" dirty="0">
                          <a:latin typeface="+mj-ea"/>
                          <a:ea typeface="+mj-ea"/>
                          <a:cs typeface="Times New Roman" panose="02020603050405020304" pitchFamily="18" charset="0"/>
                        </a:rPr>
                        <a:t>)</a:t>
                      </a:r>
                      <a:endParaRPr lang="zh-TW" altLang="en-US" sz="16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702178">
                <a:tc>
                  <a:txBody>
                    <a:bodyPr/>
                    <a:lstStyle/>
                    <a:p>
                      <a:pPr algn="ctr">
                        <a:lnSpc>
                          <a:spcPct val="150000"/>
                        </a:lnSpc>
                        <a:spcBef>
                          <a:spcPts val="0"/>
                        </a:spcBef>
                        <a:spcAft>
                          <a:spcPts val="0"/>
                        </a:spcAft>
                      </a:pPr>
                      <a:r>
                        <a:rPr lang="zh-TW" altLang="en-US" sz="1800" dirty="0">
                          <a:latin typeface="+mj-ea"/>
                          <a:ea typeface="+mj-ea"/>
                          <a:cs typeface="Times New Roman" panose="02020603050405020304" pitchFamily="18" charset="0"/>
                        </a:rPr>
                        <a:t>現場登記分發報到</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pPr>
                        <a:lnSpc>
                          <a:spcPct val="150000"/>
                        </a:lnSpc>
                        <a:spcBef>
                          <a:spcPts val="0"/>
                        </a:spcBef>
                        <a:spcAft>
                          <a:spcPts val="0"/>
                        </a:spcAft>
                      </a:pP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10</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星期三</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0217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1800" kern="1200" dirty="0">
                          <a:solidFill>
                            <a:schemeClr val="tx1"/>
                          </a:solidFill>
                          <a:latin typeface="+mj-ea"/>
                          <a:ea typeface="+mj-ea"/>
                          <a:cs typeface="Times New Roman" panose="02020603050405020304" pitchFamily="18" charset="0"/>
                        </a:rPr>
                        <a:t>錄取生</a:t>
                      </a:r>
                      <a:r>
                        <a:rPr lang="zh-TW" altLang="en-US" sz="1800" kern="1200" dirty="0">
                          <a:solidFill>
                            <a:srgbClr val="FF0000"/>
                          </a:solidFill>
                          <a:latin typeface="+mj-ea"/>
                          <a:ea typeface="+mj-ea"/>
                          <a:cs typeface="Times New Roman" panose="02020603050405020304" pitchFamily="18" charset="0"/>
                        </a:rPr>
                        <a:t>放棄錄取資格截止日</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nSpc>
                          <a:spcPct val="150000"/>
                        </a:lnSpc>
                        <a:spcBef>
                          <a:spcPts val="0"/>
                        </a:spcBef>
                        <a:spcAft>
                          <a:spcPts val="0"/>
                        </a:spcAft>
                      </a:pPr>
                      <a:r>
                        <a:rPr lang="en-US" altLang="zh-TW" sz="1800" dirty="0">
                          <a:latin typeface="+mj-ea"/>
                          <a:ea typeface="+mj-ea"/>
                          <a:cs typeface="Times New Roman" panose="02020603050405020304" pitchFamily="18" charset="0"/>
                        </a:rPr>
                        <a:t>113</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15</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星期一</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中午</a:t>
                      </a:r>
                      <a:r>
                        <a:rPr lang="en-US" altLang="zh-TW" sz="1800" dirty="0">
                          <a:latin typeface="+mj-ea"/>
                          <a:ea typeface="+mj-ea"/>
                          <a:cs typeface="Times New Roman" panose="02020603050405020304" pitchFamily="18" charset="0"/>
                        </a:rPr>
                        <a:t>12</a:t>
                      </a:r>
                      <a:r>
                        <a:rPr lang="zh-TW" altLang="en-US" sz="1800" dirty="0">
                          <a:latin typeface="+mj-ea"/>
                          <a:ea typeface="+mj-ea"/>
                          <a:cs typeface="Times New Roman" panose="02020603050405020304" pitchFamily="18" charset="0"/>
                        </a:rPr>
                        <a:t>時止。</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535951723"/>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42BA97">
                    <a:lumMod val="75000"/>
                  </a:srgbClr>
                </a:solidFill>
                <a:effectLst/>
                <a:uLnTx/>
                <a:uFillTx/>
                <a:latin typeface="微軟正黑體" panose="020B0604030504040204" pitchFamily="34" charset="-120"/>
                <a:ea typeface="微軟正黑體" panose="020B0604030504040204" pitchFamily="34" charset="-120"/>
                <a:cs typeface="+mn-cs"/>
              </a:rPr>
              <a:t>詳細內容以簡章為準</a:t>
            </a:r>
          </a:p>
        </p:txBody>
      </p:sp>
    </p:spTree>
    <p:extLst>
      <p:ext uri="{BB962C8B-B14F-4D97-AF65-F5344CB8AC3E}">
        <p14:creationId xmlns:p14="http://schemas.microsoft.com/office/powerpoint/2010/main" val="332158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normAutofit/>
          </a:bodyPr>
          <a:lstStyle/>
          <a:p>
            <a:pPr algn="ctr"/>
            <a:r>
              <a:rPr lang="en-US" altLang="zh-TW" dirty="0">
                <a:latin typeface="+mj-ea"/>
              </a:rPr>
              <a:t>113</a:t>
            </a:r>
            <a:r>
              <a:rPr lang="zh-TW" altLang="en-US" dirty="0">
                <a:latin typeface="+mj-ea"/>
              </a:rPr>
              <a:t>學年度五專聯免超額比序項目</a:t>
            </a:r>
          </a:p>
        </p:txBody>
      </p:sp>
      <p:graphicFrame>
        <p:nvGraphicFramePr>
          <p:cNvPr id="3" name="資料庫圖表 2"/>
          <p:cNvGraphicFramePr/>
          <p:nvPr>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53869" y="6015726"/>
            <a:ext cx="6213567" cy="646331"/>
          </a:xfrm>
          <a:prstGeom prst="rect">
            <a:avLst/>
          </a:prstGeom>
          <a:ln w="38100">
            <a:solidFill>
              <a:srgbClr val="7030A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各招生學校訂定各項目積分採計</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權重</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及同分比序項目</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順序</a:t>
            </a: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，依此計算各項目積分所得之超額比序總積分與分發順位。</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2406524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340941"/>
            <a:ext cx="10058400" cy="1082911"/>
          </a:xfrm>
        </p:spPr>
        <p:txBody>
          <a:bodyPr/>
          <a:lstStyle/>
          <a:p>
            <a:pPr algn="ctr"/>
            <a:r>
              <a:rPr lang="en-US" altLang="zh-TW" dirty="0">
                <a:latin typeface="+mj-ea"/>
              </a:rPr>
              <a:t>113</a:t>
            </a:r>
            <a:r>
              <a:rPr lang="zh-TW" altLang="en-US" dirty="0">
                <a:latin typeface="+mj-ea"/>
              </a:rPr>
              <a:t>學年度五專聯免重點提醒</a:t>
            </a:r>
          </a:p>
        </p:txBody>
      </p:sp>
      <p:sp>
        <p:nvSpPr>
          <p:cNvPr id="3" name="矩形 2"/>
          <p:cNvSpPr/>
          <p:nvPr/>
        </p:nvSpPr>
        <p:spPr>
          <a:xfrm>
            <a:off x="1206137" y="1613823"/>
            <a:ext cx="9753600" cy="397031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高級中等學校各就學區免試入學及各區五專聯合免試入學可同時報名，但二者皆錄取時，</a:t>
            </a:r>
            <a:r>
              <a:rPr kumimoji="0"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僅能擇一</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報到。</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雖可同時報名多區之五專聯合免試入學，但各區招生學校現場登記分發日期皆訂於同一天辦理且須攜帶</a:t>
            </a:r>
            <a:r>
              <a:rPr kumimoji="0" lang="zh-TW" altLang="en-US" sz="2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學歷</a:t>
            </a:r>
            <a:r>
              <a:rPr kumimoji="0" lang="en-US" altLang="zh-TW" sz="2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力</a:t>
            </a:r>
            <a:r>
              <a:rPr kumimoji="0" lang="en-US" altLang="zh-TW" sz="2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srgbClr val="00B050"/>
                </a:solidFill>
                <a:effectLst/>
                <a:uLnTx/>
                <a:uFillTx/>
                <a:latin typeface="微軟正黑體" panose="020B0604030504040204" pitchFamily="34" charset="-120"/>
                <a:ea typeface="微軟正黑體" panose="020B0604030504040204" pitchFamily="34" charset="-120"/>
                <a:cs typeface="+mn-cs"/>
              </a:rPr>
              <a:t>證件正本</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，故同時被多區通知到現場時，僅能擇一所招生學校參加現場登記分發。</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請務必注意現場登記分發報到通知單寄送時間，若於</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113</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年</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7</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月</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8</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日</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一</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下午</a:t>
            </a:r>
            <a:r>
              <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時前尚未收到通知單，逕向</a:t>
            </a:r>
            <a:r>
              <a:rPr kumimoji="0" lang="zh-TW" altLang="en-US" sz="2800" b="0"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各招生學校</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洽詢，並請於</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113</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年</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7</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月</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10</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日</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三</a:t>
            </a:r>
            <a:r>
              <a:rPr kumimoji="0" lang="en-US" altLang="zh-TW" sz="2800" b="1"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準時前往參加現場分發。</a:t>
            </a:r>
          </a:p>
        </p:txBody>
      </p:sp>
    </p:spTree>
    <p:extLst>
      <p:ext uri="{BB962C8B-B14F-4D97-AF65-F5344CB8AC3E}">
        <p14:creationId xmlns:p14="http://schemas.microsoft.com/office/powerpoint/2010/main" val="288703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nSpc>
                <a:spcPct val="100000"/>
              </a:lnSpc>
              <a:spcBef>
                <a:spcPts val="0"/>
              </a:spcBef>
            </a:pPr>
            <a:r>
              <a:rPr lang="zh-TW" altLang="en-US" kern="0" dirty="0">
                <a:solidFill>
                  <a:prstClr val="black"/>
                </a:solidFill>
                <a:latin typeface="微軟正黑體" panose="020B0604030504040204" pitchFamily="34" charset="-120"/>
                <a:cs typeface="Arial" pitchFamily="34" charset="0"/>
              </a:rPr>
              <a:t>五專完全免試入學</a:t>
            </a:r>
            <a:br>
              <a:rPr lang="zh-TW" altLang="en-US" kern="0" dirty="0">
                <a:solidFill>
                  <a:prstClr val="black"/>
                </a:solidFill>
                <a:latin typeface="微軟正黑體" panose="020B0604030504040204" pitchFamily="34" charset="-120"/>
                <a:cs typeface="Arial" pitchFamily="34" charset="0"/>
              </a:rPr>
            </a:br>
            <a:r>
              <a:rPr lang="en-US" altLang="zh-TW" dirty="0">
                <a:latin typeface="微軟正黑體" panose="020B0604030504040204" pitchFamily="34" charset="-120"/>
              </a:rPr>
              <a:t>【</a:t>
            </a:r>
            <a:r>
              <a:rPr lang="zh-TW" altLang="en-US" dirty="0">
                <a:latin typeface="微軟正黑體" panose="020B0604030504040204" pitchFamily="34" charset="-120"/>
              </a:rPr>
              <a:t>單獨招生</a:t>
            </a:r>
            <a:r>
              <a:rPr lang="en-US" altLang="zh-TW" dirty="0">
                <a:latin typeface="微軟正黑體" panose="020B0604030504040204" pitchFamily="34" charset="-120"/>
              </a:rPr>
              <a:t>】</a:t>
            </a:r>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42909825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1231" y="-174130"/>
            <a:ext cx="11428819" cy="1609344"/>
          </a:xfrm>
        </p:spPr>
        <p:txBody>
          <a:bodyPr>
            <a:normAutofit/>
          </a:bodyPr>
          <a:lstStyle/>
          <a:p>
            <a:pPr algn="ctr"/>
            <a:r>
              <a:rPr lang="zh-TW" altLang="en-US" dirty="0"/>
              <a:t>五專完免單獨招生</a:t>
            </a:r>
            <a:r>
              <a:rPr lang="en-US" altLang="zh-TW" dirty="0"/>
              <a:t>_</a:t>
            </a:r>
            <a:r>
              <a:rPr lang="zh-TW" altLang="en-US" dirty="0"/>
              <a:t>招生重點</a:t>
            </a:r>
            <a:endParaRPr lang="en-US" altLang="zh-TW" dirty="0"/>
          </a:p>
        </p:txBody>
      </p:sp>
      <p:sp>
        <p:nvSpPr>
          <p:cNvPr id="3" name="內容版面配置區 2"/>
          <p:cNvSpPr>
            <a:spLocks noGrp="1"/>
          </p:cNvSpPr>
          <p:nvPr>
            <p:ph idx="1"/>
          </p:nvPr>
        </p:nvSpPr>
        <p:spPr>
          <a:xfrm>
            <a:off x="1048314" y="1157846"/>
            <a:ext cx="10848717" cy="4050792"/>
          </a:xfrm>
        </p:spPr>
        <p:txBody>
          <a:bodyPr>
            <a:noAutofit/>
          </a:bodyPr>
          <a:lstStyle/>
          <a:p>
            <a:pPr>
              <a:lnSpc>
                <a:spcPct val="145000"/>
              </a:lnSpc>
            </a:pPr>
            <a:r>
              <a:rPr lang="zh-TW" altLang="en-US" sz="2800" dirty="0">
                <a:latin typeface="Times New Roman" panose="02020603050405020304" pitchFamily="18" charset="0"/>
                <a:cs typeface="Times New Roman" panose="02020603050405020304" pitchFamily="18" charset="0"/>
              </a:rPr>
              <a:t>全國</a:t>
            </a:r>
            <a:r>
              <a:rPr lang="zh-TW" altLang="en-US" sz="2800" dirty="0">
                <a:solidFill>
                  <a:srgbClr val="FF0000"/>
                </a:solidFill>
                <a:latin typeface="Times New Roman" panose="02020603050405020304" pitchFamily="18" charset="0"/>
                <a:cs typeface="Times New Roman" panose="02020603050405020304" pitchFamily="18" charset="0"/>
              </a:rPr>
              <a:t>不分區</a:t>
            </a:r>
            <a:r>
              <a:rPr lang="zh-TW" altLang="en-US" sz="2800" dirty="0">
                <a:latin typeface="Times New Roman" panose="02020603050405020304" pitchFamily="18" charset="0"/>
                <a:cs typeface="Times New Roman" panose="02020603050405020304" pitchFamily="18" charset="0"/>
              </a:rPr>
              <a:t>辦理</a:t>
            </a:r>
            <a:r>
              <a:rPr lang="zh-TW" altLang="en-US" sz="2800" b="1" dirty="0">
                <a:solidFill>
                  <a:srgbClr val="FF0000"/>
                </a:solidFill>
                <a:latin typeface="Times New Roman" panose="02020603050405020304" pitchFamily="18" charset="0"/>
                <a:cs typeface="Times New Roman" panose="02020603050405020304" pitchFamily="18" charset="0"/>
              </a:rPr>
              <a:t>單獨</a:t>
            </a:r>
            <a:r>
              <a:rPr lang="zh-TW" altLang="en-US" sz="2800" dirty="0">
                <a:latin typeface="Times New Roman" panose="02020603050405020304" pitchFamily="18" charset="0"/>
                <a:cs typeface="Times New Roman" panose="02020603050405020304" pitchFamily="18" charset="0"/>
              </a:rPr>
              <a:t>招生，共</a:t>
            </a:r>
            <a:r>
              <a:rPr lang="en-US" altLang="zh-TW" sz="2800" dirty="0">
                <a:latin typeface="Times New Roman" panose="02020603050405020304" pitchFamily="18" charset="0"/>
                <a:cs typeface="Times New Roman" panose="02020603050405020304" pitchFamily="18" charset="0"/>
              </a:rPr>
              <a:t>28</a:t>
            </a:r>
            <a:r>
              <a:rPr lang="zh-TW" altLang="en-US" sz="2800" dirty="0">
                <a:latin typeface="Times New Roman" panose="02020603050405020304" pitchFamily="18" charset="0"/>
                <a:cs typeface="Times New Roman" panose="02020603050405020304" pitchFamily="18" charset="0"/>
              </a:rPr>
              <a:t>所</a:t>
            </a:r>
            <a:r>
              <a:rPr lang="en-US" altLang="zh-TW" sz="2800" dirty="0">
                <a:latin typeface="Times New Roman" panose="02020603050405020304" pitchFamily="18" charset="0"/>
                <a:cs typeface="Times New Roman" panose="02020603050405020304" pitchFamily="18" charset="0"/>
              </a:rPr>
              <a:t>126</a:t>
            </a:r>
            <a:r>
              <a:rPr lang="zh-TW" altLang="en-US" sz="2800" dirty="0">
                <a:latin typeface="Times New Roman" panose="02020603050405020304" pitchFamily="18" charset="0"/>
                <a:cs typeface="Times New Roman" panose="02020603050405020304" pitchFamily="18" charset="0"/>
              </a:rPr>
              <a:t>科五專學校參加。</a:t>
            </a:r>
            <a:endParaRPr lang="en-US" altLang="zh-TW" sz="2800" dirty="0">
              <a:latin typeface="Times New Roman" panose="02020603050405020304" pitchFamily="18" charset="0"/>
              <a:cs typeface="Times New Roman" panose="02020603050405020304" pitchFamily="18" charset="0"/>
            </a:endParaRPr>
          </a:p>
          <a:p>
            <a:pPr>
              <a:lnSpc>
                <a:spcPct val="145000"/>
              </a:lnSpc>
            </a:pPr>
            <a:r>
              <a:rPr lang="zh-TW" altLang="en-US" sz="2800" b="1" dirty="0">
                <a:latin typeface="Times New Roman" panose="02020603050405020304" pitchFamily="18" charset="0"/>
                <a:cs typeface="Times New Roman" panose="02020603050405020304" pitchFamily="18" charset="0"/>
              </a:rPr>
              <a:t> </a:t>
            </a:r>
            <a:r>
              <a:rPr lang="zh-TW" altLang="en-US" sz="2800" b="1" dirty="0">
                <a:solidFill>
                  <a:srgbClr val="FF0000"/>
                </a:solidFill>
                <a:latin typeface="Times New Roman" panose="02020603050405020304" pitchFamily="18" charset="0"/>
                <a:cs typeface="Times New Roman" panose="02020603050405020304" pitchFamily="18" charset="0"/>
              </a:rPr>
              <a:t>完全不採計</a:t>
            </a:r>
            <a:r>
              <a:rPr lang="zh-TW" altLang="en-US" sz="2800" dirty="0">
                <a:latin typeface="Times New Roman" panose="02020603050405020304" pitchFamily="18" charset="0"/>
                <a:cs typeface="Times New Roman" panose="02020603050405020304" pitchFamily="18" charset="0"/>
              </a:rPr>
              <a:t>國中教育會考成績。</a:t>
            </a:r>
            <a:endParaRPr lang="en-US" altLang="zh-TW" sz="2800" dirty="0">
              <a:latin typeface="Times New Roman" panose="02020603050405020304" pitchFamily="18" charset="0"/>
              <a:cs typeface="Times New Roman" panose="02020603050405020304" pitchFamily="18" charset="0"/>
            </a:endParaRPr>
          </a:p>
          <a:p>
            <a:pPr>
              <a:lnSpc>
                <a:spcPct val="145000"/>
              </a:lnSpc>
            </a:pPr>
            <a:r>
              <a:rPr lang="zh-TW" altLang="en-US" sz="2800" dirty="0"/>
              <a:t>僅限國中</a:t>
            </a:r>
            <a:r>
              <a:rPr lang="zh-TW" altLang="en-US" sz="2800" b="1" dirty="0">
                <a:solidFill>
                  <a:srgbClr val="FF0000"/>
                </a:solidFill>
              </a:rPr>
              <a:t>應屆</a:t>
            </a:r>
            <a:r>
              <a:rPr lang="zh-TW" altLang="en-US" sz="2800" dirty="0"/>
              <a:t>畢業生參加。</a:t>
            </a:r>
            <a:endParaRPr lang="en-US" altLang="zh-TW" sz="2800" dirty="0"/>
          </a:p>
          <a:p>
            <a:pPr>
              <a:lnSpc>
                <a:spcPct val="145000"/>
              </a:lnSpc>
            </a:pPr>
            <a:r>
              <a:rPr lang="zh-TW" altLang="en-US" sz="2800" dirty="0"/>
              <a:t>每位免試生僅得選擇</a:t>
            </a:r>
            <a:r>
              <a:rPr lang="en-US" altLang="zh-TW" sz="2800" b="1" dirty="0">
                <a:solidFill>
                  <a:srgbClr val="FF0000"/>
                </a:solidFill>
              </a:rPr>
              <a:t>1</a:t>
            </a:r>
            <a:r>
              <a:rPr lang="zh-TW" altLang="en-US" sz="2800" b="1" dirty="0">
                <a:solidFill>
                  <a:srgbClr val="FF0000"/>
                </a:solidFill>
              </a:rPr>
              <a:t>個</a:t>
            </a:r>
            <a:r>
              <a:rPr lang="zh-TW" altLang="en-US" sz="2800" dirty="0"/>
              <a:t>學校科組志願並由國中學校至</a:t>
            </a:r>
            <a:r>
              <a:rPr lang="zh-TW" altLang="en-US" sz="2800" b="1" i="1" u="sng" dirty="0"/>
              <a:t>五專完全免試入學單獨招生集體報名平台資訊系統 </a:t>
            </a:r>
            <a:r>
              <a:rPr lang="zh-TW" altLang="en-US" sz="2800" dirty="0"/>
              <a:t>進行</a:t>
            </a:r>
            <a:r>
              <a:rPr lang="zh-TW" altLang="en-US" sz="2800" b="1" dirty="0">
                <a:solidFill>
                  <a:srgbClr val="FF0000"/>
                </a:solidFill>
              </a:rPr>
              <a:t>集體報名</a:t>
            </a:r>
            <a:r>
              <a:rPr lang="zh-TW" altLang="en-US" sz="2800" dirty="0"/>
              <a:t>作業。</a:t>
            </a:r>
            <a:endParaRPr lang="en-US" altLang="zh-TW" sz="2800" dirty="0"/>
          </a:p>
          <a:p>
            <a:pPr>
              <a:lnSpc>
                <a:spcPct val="145000"/>
              </a:lnSpc>
            </a:pPr>
            <a:r>
              <a:rPr lang="en-US" altLang="zh-TW" sz="2800" dirty="0">
                <a:latin typeface="Times New Roman" panose="02020603050405020304" pitchFamily="18" charset="0"/>
                <a:cs typeface="Times New Roman" panose="02020603050405020304" pitchFamily="18" charset="0"/>
              </a:rPr>
              <a:t>113</a:t>
            </a:r>
            <a:r>
              <a:rPr lang="zh-TW" altLang="en-US" sz="2800" dirty="0">
                <a:latin typeface="Times New Roman" panose="02020603050405020304" pitchFamily="18" charset="0"/>
                <a:cs typeface="Times New Roman" panose="02020603050405020304" pitchFamily="18" charset="0"/>
              </a:rPr>
              <a:t>學年度招生名額以</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各科核定招生名額</a:t>
            </a:r>
            <a:r>
              <a:rPr lang="en-US" altLang="zh-TW" sz="2800" b="1" dirty="0">
                <a:solidFill>
                  <a:srgbClr val="FF0000"/>
                </a:solidFill>
                <a:latin typeface="Times New Roman" panose="02020603050405020304" pitchFamily="18" charset="0"/>
                <a:cs typeface="Times New Roman" panose="02020603050405020304" pitchFamily="18" charset="0"/>
              </a:rPr>
              <a:t>30%</a:t>
            </a:r>
            <a:r>
              <a:rPr lang="zh-TW" altLang="en-US" sz="2800" b="1" dirty="0">
                <a:solidFill>
                  <a:srgbClr val="FF0000"/>
                </a:solidFill>
                <a:latin typeface="Times New Roman" panose="02020603050405020304" pitchFamily="18" charset="0"/>
                <a:cs typeface="Times New Roman" panose="02020603050405020304" pitchFamily="18" charset="0"/>
              </a:rPr>
              <a:t>為限</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a:t>
            </a:r>
            <a:r>
              <a:rPr lang="zh-TW" altLang="zh-TW" sz="2800" dirty="0">
                <a:latin typeface="Times New Roman" panose="02020603050405020304" pitchFamily="18" charset="0"/>
                <a:cs typeface="Times New Roman" panose="02020603050405020304" pitchFamily="18" charset="0"/>
              </a:rPr>
              <a:t>提供</a:t>
            </a:r>
            <a:r>
              <a:rPr lang="zh-TW" altLang="zh-TW" sz="2800" dirty="0">
                <a:solidFill>
                  <a:srgbClr val="FF0000"/>
                </a:solidFill>
                <a:latin typeface="Times New Roman" panose="02020603050405020304" pitchFamily="18" charset="0"/>
                <a:cs typeface="Times New Roman" panose="02020603050405020304" pitchFamily="18" charset="0"/>
              </a:rPr>
              <a:t>超過</a:t>
            </a:r>
            <a:r>
              <a:rPr lang="en-US" altLang="zh-TW" sz="2800" b="1" dirty="0">
                <a:solidFill>
                  <a:srgbClr val="FF0000"/>
                </a:solidFill>
                <a:latin typeface="Times New Roman" panose="02020603050405020304" pitchFamily="18" charset="0"/>
                <a:cs typeface="Times New Roman" panose="02020603050405020304" pitchFamily="18" charset="0"/>
              </a:rPr>
              <a:t>1,700</a:t>
            </a:r>
            <a:r>
              <a:rPr lang="zh-TW" altLang="zh-TW" sz="2800" dirty="0">
                <a:solidFill>
                  <a:srgbClr val="FF0000"/>
                </a:solidFill>
                <a:latin typeface="Times New Roman" panose="02020603050405020304" pitchFamily="18" charset="0"/>
                <a:cs typeface="Times New Roman" panose="02020603050405020304" pitchFamily="18" charset="0"/>
              </a:rPr>
              <a:t>個</a:t>
            </a:r>
            <a:r>
              <a:rPr lang="en-US" altLang="zh-TW" sz="2800" dirty="0">
                <a:solidFill>
                  <a:srgbClr val="FF0000"/>
                </a:solidFill>
                <a:latin typeface="Times New Roman" panose="02020603050405020304" pitchFamily="18" charset="0"/>
                <a:cs typeface="Times New Roman" panose="02020603050405020304" pitchFamily="18" charset="0"/>
              </a:rPr>
              <a:t>(</a:t>
            </a:r>
            <a:r>
              <a:rPr lang="zh-TW" altLang="en-US" sz="2800" dirty="0">
                <a:solidFill>
                  <a:srgbClr val="FF0000"/>
                </a:solidFill>
                <a:latin typeface="Times New Roman" panose="02020603050405020304" pitchFamily="18" charset="0"/>
                <a:cs typeface="Times New Roman" panose="02020603050405020304" pitchFamily="18" charset="0"/>
              </a:rPr>
              <a:t>約</a:t>
            </a:r>
            <a:r>
              <a:rPr lang="en-US" altLang="zh-TW" sz="2800" dirty="0">
                <a:solidFill>
                  <a:srgbClr val="FF0000"/>
                </a:solidFill>
                <a:latin typeface="Times New Roman" panose="02020603050405020304" pitchFamily="18" charset="0"/>
                <a:cs typeface="Times New Roman" panose="02020603050405020304" pitchFamily="18" charset="0"/>
              </a:rPr>
              <a:t>22%)</a:t>
            </a:r>
            <a:r>
              <a:rPr lang="zh-TW" altLang="zh-TW" sz="2800" dirty="0">
                <a:latin typeface="Times New Roman" panose="02020603050405020304" pitchFamily="18" charset="0"/>
                <a:cs typeface="Times New Roman" panose="02020603050405020304" pitchFamily="18" charset="0"/>
              </a:rPr>
              <a:t>招生名額</a:t>
            </a:r>
            <a:r>
              <a:rPr lang="zh-TW" altLang="en-US" sz="2800" dirty="0"/>
              <a:t>。</a:t>
            </a:r>
            <a:endParaRPr lang="en-US" altLang="zh-TW" sz="2800" dirty="0"/>
          </a:p>
          <a:p>
            <a:pPr>
              <a:lnSpc>
                <a:spcPct val="145000"/>
              </a:lnSpc>
            </a:pPr>
            <a:r>
              <a:rPr lang="zh-TW" altLang="en-US" sz="2800" dirty="0"/>
              <a:t>招生缺額回流至</a:t>
            </a:r>
            <a:r>
              <a:rPr lang="zh-TW" altLang="en-US" sz="2800" b="1" dirty="0">
                <a:solidFill>
                  <a:srgbClr val="FF0000"/>
                </a:solidFill>
              </a:rPr>
              <a:t>五專聯合免試入學</a:t>
            </a:r>
            <a:r>
              <a:rPr lang="zh-TW" altLang="en-US" sz="2800" dirty="0"/>
              <a:t>招生。</a:t>
            </a:r>
            <a:endParaRPr lang="en-US" altLang="zh-TW" sz="2800" dirty="0"/>
          </a:p>
        </p:txBody>
      </p:sp>
    </p:spTree>
    <p:extLst>
      <p:ext uri="{BB962C8B-B14F-4D97-AF65-F5344CB8AC3E}">
        <p14:creationId xmlns:p14="http://schemas.microsoft.com/office/powerpoint/2010/main" val="287313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id="{BA0AD6A5-0FB6-4809-924D-6F98E21DCE53}"/>
              </a:ext>
            </a:extLst>
          </p:cNvPr>
          <p:cNvSpPr txBox="1">
            <a:spLocks/>
          </p:cNvSpPr>
          <p:nvPr/>
        </p:nvSpPr>
        <p:spPr>
          <a:xfrm>
            <a:off x="600364" y="1026402"/>
            <a:ext cx="11591636" cy="17749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報名人數未達該科招生名額時，</a:t>
            </a:r>
            <a:r>
              <a:rPr kumimoji="0" lang="zh-TW" altLang="en-US" sz="22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全額錄取</a:t>
            </a:r>
            <a:r>
              <a:rPr kumimoji="0" lang="zh-TW" altLang="en-US" sz="2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TW" sz="2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報名人數超過該科招生名額時，依「超額比序項目積分對照表」採計之積分總和，由</a:t>
            </a:r>
            <a:r>
              <a:rPr kumimoji="0" lang="zh-TW" altLang="en-US" sz="22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高至低依序錄取</a:t>
            </a:r>
            <a:r>
              <a:rPr kumimoji="0" lang="zh-TW" altLang="en-US" sz="2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；當總積分相同時，依同分比序項目順序錄取至招生人數足額，</a:t>
            </a:r>
            <a:r>
              <a:rPr kumimoji="0" lang="zh-TW" altLang="en-US" sz="2200" b="1"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不另列備取</a:t>
            </a:r>
            <a:r>
              <a:rPr kumimoji="0" lang="zh-TW" altLang="en-US" sz="2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rPr>
              <a:t>。</a:t>
            </a:r>
            <a:endParaRPr kumimoji="0" lang="en-US" altLang="zh-TW" sz="22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graphicFrame>
        <p:nvGraphicFramePr>
          <p:cNvPr id="5" name="表格 4">
            <a:extLst>
              <a:ext uri="{FF2B5EF4-FFF2-40B4-BE49-F238E27FC236}">
                <a16:creationId xmlns:a16="http://schemas.microsoft.com/office/drawing/2014/main" id="{17494093-8E0E-4E76-B2D0-9053EA8DAEC4}"/>
              </a:ext>
            </a:extLst>
          </p:cNvPr>
          <p:cNvGraphicFramePr>
            <a:graphicFrameLocks noGrp="1"/>
          </p:cNvGraphicFramePr>
          <p:nvPr>
            <p:extLst/>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dirty="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
        <p:nvSpPr>
          <p:cNvPr id="6" name="文字方塊 5"/>
          <p:cNvSpPr txBox="1"/>
          <p:nvPr/>
        </p:nvSpPr>
        <p:spPr>
          <a:xfrm>
            <a:off x="1998187" y="75277"/>
            <a:ext cx="8573729"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微軟正黑體" panose="020B0604030504040204" pitchFamily="34" charset="-120"/>
                <a:cs typeface="+mn-cs"/>
              </a:rPr>
              <a:t>五專完免單獨招生</a:t>
            </a:r>
            <a:r>
              <a:rPr kumimoji="0" lang="en-US" altLang="zh-TW" sz="48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微軟正黑體" panose="020B0604030504040204" pitchFamily="34" charset="-120"/>
                <a:cs typeface="+mn-cs"/>
              </a:rPr>
              <a:t>_</a:t>
            </a:r>
            <a:r>
              <a:rPr kumimoji="0" lang="zh-TW" altLang="en-US" sz="48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微軟正黑體" panose="020B0604030504040204" pitchFamily="34" charset="-120"/>
                <a:cs typeface="+mn-cs"/>
              </a:rPr>
              <a:t>錄取方式</a:t>
            </a:r>
            <a:endParaRPr kumimoji="0" lang="en-US" altLang="zh-TW" sz="4800" b="1" i="0" u="none" strike="noStrike" kern="1200" cap="none"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Georgia" panose="02040502050405020303"/>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1816662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10.xml><?xml version="1.0" encoding="utf-8"?>
<a:theme xmlns:a="http://schemas.openxmlformats.org/drawingml/2006/main" name="3_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1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4.xml><?xml version="1.0" encoding="utf-8"?>
<a:theme xmlns:a="http://schemas.openxmlformats.org/drawingml/2006/main" name="2_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第一PPT，www.1ppt.com">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12141</Words>
  <Application>Microsoft Office PowerPoint</Application>
  <PresentationFormat>寬螢幕</PresentationFormat>
  <Paragraphs>1459</Paragraphs>
  <Slides>125</Slides>
  <Notes>102</Notes>
  <HiddenSlides>0</HiddenSlides>
  <MMClips>0</MMClips>
  <ScaleCrop>false</ScaleCrop>
  <HeadingPairs>
    <vt:vector size="6" baseType="variant">
      <vt:variant>
        <vt:lpstr>使用字型</vt:lpstr>
      </vt:variant>
      <vt:variant>
        <vt:i4>29</vt:i4>
      </vt:variant>
      <vt:variant>
        <vt:lpstr>佈景主題</vt:lpstr>
      </vt:variant>
      <vt:variant>
        <vt:i4>10</vt:i4>
      </vt:variant>
      <vt:variant>
        <vt:lpstr>投影片標題</vt:lpstr>
      </vt:variant>
      <vt:variant>
        <vt:i4>125</vt:i4>
      </vt:variant>
    </vt:vector>
  </HeadingPairs>
  <TitlesOfParts>
    <vt:vector size="164" baseType="lpstr">
      <vt:lpstr>Arial Unicode MS</vt:lpstr>
      <vt:lpstr>等线</vt:lpstr>
      <vt:lpstr>等线 Light</vt:lpstr>
      <vt:lpstr>HY헤드라인M</vt:lpstr>
      <vt:lpstr>맑은 고딕</vt:lpstr>
      <vt:lpstr>Microsoft JhengHei UI</vt:lpstr>
      <vt:lpstr>Microsoft YaHei</vt:lpstr>
      <vt:lpstr>Microsoft YaHei</vt:lpstr>
      <vt:lpstr>Raleway</vt:lpstr>
      <vt:lpstr>Roboto</vt:lpstr>
      <vt:lpstr>宋体</vt:lpstr>
      <vt:lpstr>文鼎粗圓</vt:lpstr>
      <vt:lpstr>思源黑体 HW Bold</vt:lpstr>
      <vt:lpstr>華康仿宋體W6</vt:lpstr>
      <vt:lpstr>華康硬黑體 Std W7</vt:lpstr>
      <vt:lpstr>華康硬黑體W7</vt:lpstr>
      <vt:lpstr>微軟正黑體</vt:lpstr>
      <vt:lpstr>新細明體</vt:lpstr>
      <vt:lpstr>標楷體</vt:lpstr>
      <vt:lpstr>Arial</vt:lpstr>
      <vt:lpstr>Arial Black</vt:lpstr>
      <vt:lpstr>Calibri</vt:lpstr>
      <vt:lpstr>Calibri Light</vt:lpstr>
      <vt:lpstr>Georgia</vt:lpstr>
      <vt:lpstr>Mangal</vt:lpstr>
      <vt:lpstr>Times New Roman</vt:lpstr>
      <vt:lpstr>Trebuchet MS</vt:lpstr>
      <vt:lpstr>Wingdings</vt:lpstr>
      <vt:lpstr>Wingdings 3</vt:lpstr>
      <vt:lpstr>木刻字型</vt:lpstr>
      <vt:lpstr>3_Office 佈景主題</vt:lpstr>
      <vt:lpstr>1_木刻字型</vt:lpstr>
      <vt:lpstr>2_木刻字型</vt:lpstr>
      <vt:lpstr>Office 佈景主題</vt:lpstr>
      <vt:lpstr>1_Office 佈景主題</vt:lpstr>
      <vt:lpstr>2_Office 佈景主題</vt:lpstr>
      <vt:lpstr>4_Office 佈景主題</vt:lpstr>
      <vt:lpstr>第一PPT，www.1ppt.com</vt:lpstr>
      <vt:lpstr>3_木刻字型</vt:lpstr>
      <vt:lpstr>臺北市十二年國民基本教育 113學年適性入學宣導 </vt:lpstr>
      <vt:lpstr>PowerPoint 簡報</vt:lpstr>
      <vt:lpstr>PowerPoint 簡報</vt:lpstr>
      <vt:lpstr>PowerPoint 簡報</vt:lpstr>
      <vt:lpstr>PowerPoint 簡報</vt:lpstr>
      <vt:lpstr>PowerPoint 簡報</vt:lpstr>
      <vt:lpstr>PowerPoint 簡報</vt:lpstr>
      <vt:lpstr>113學年度基北區適性入學管道</vt:lpstr>
      <vt:lpstr>113學年度基北區免試入學作業程序</vt:lpstr>
      <vt:lpstr>113學年度基北區免試入學方案特點</vt:lpstr>
      <vt:lpstr>113學年度基北區免試入學與特色招生考試 分發入學一次分發到位規劃</vt:lpstr>
      <vt:lpstr>基北區免試入學比序項目</vt:lpstr>
      <vt:lpstr>113學年度免試入學比序項目積分對照表</vt:lpstr>
      <vt:lpstr>113學年度基北區免試入學超額比序及分發作業</vt:lpstr>
      <vt:lpstr>PowerPoint 簡報</vt:lpstr>
      <vt:lpstr>113學年度基北免個人序位區間查詢</vt:lpstr>
      <vt:lpstr>113學年度基北免個人序位區間查詢</vt:lpstr>
      <vt:lpstr>113學年度試辦群招生</vt:lpstr>
      <vt:lpstr>臺北市優先免試入學核心精神</vt:lpstr>
      <vt:lpstr>臺北市113學年度優先免試入學</vt:lpstr>
      <vt:lpstr>臺北市113學年度優先免試入學流程圖</vt:lpstr>
      <vt:lpstr>臺北市113學年度第一類優免重要日程</vt:lpstr>
      <vt:lpstr>臺北市113學年度第一類優免辦理方式</vt:lpstr>
      <vt:lpstr>臺北市113學年度第一類優免學校</vt:lpstr>
      <vt:lpstr>臺北市113學年度第一類優免辦理流程</vt:lpstr>
      <vt:lpstr>臺北市113學年度第一類優免辦理流程</vt:lpstr>
      <vt:lpstr>臺北市113學年度第二類優免辦理方式</vt:lpstr>
      <vt:lpstr>臺北市113學年度第二類優免重要說明</vt:lpstr>
      <vt:lpstr>臺北市113學年度第二類優免學校</vt:lpstr>
      <vt:lpstr>臺北市113學年度第二類優免學校</vt:lpstr>
      <vt:lpstr>臺北市113學年度第二類優免辦理流程</vt:lpstr>
      <vt:lpstr>PowerPoint 簡報</vt:lpstr>
      <vt:lpstr>臺北市113學年度第二類優免辦理流程</vt:lpstr>
      <vt:lpstr>學習區完全免試入學概念說明</vt:lpstr>
      <vt:lpstr>臺北市113學年度完全免試入學</vt:lpstr>
      <vt:lpstr>適合學術傾向 學生的入學管道</vt:lpstr>
      <vt:lpstr>科學班甄選入學</vt:lpstr>
      <vt:lpstr>科學班招生對象、名額與資格</vt:lpstr>
      <vt:lpstr>科學班113學年招生流程及重要日程表</vt:lpstr>
      <vt:lpstr>科學班課程規劃</vt:lpstr>
      <vt:lpstr>科學班課程規劃</vt:lpstr>
      <vt:lpstr>科學班升學進路</vt:lpstr>
      <vt:lpstr>113學年度辦理科學班甄選入學學校</vt:lpstr>
      <vt:lpstr>特色招生考試分發入學</vt:lpstr>
      <vt:lpstr>特色招生考試分發入學管道簡介</vt:lpstr>
      <vt:lpstr>基北區113學年度 特色招生考試分發入學學校及測驗科目</vt:lpstr>
      <vt:lpstr>113學年度特色招生考試分發入學重要日程表</vt:lpstr>
      <vt:lpstr>特色招生考試分發入學常見問答</vt:lpstr>
      <vt:lpstr>適合職業傾向 學生的入學管道</vt:lpstr>
      <vt:lpstr>技優甄審入學</vt:lpstr>
      <vt:lpstr>技優甄審入學介紹</vt:lpstr>
      <vt:lpstr>技優甄審入學辦理方式</vt:lpstr>
      <vt:lpstr>技優甄審入學積分核算基準表</vt:lpstr>
      <vt:lpstr>技優甄審入學積分核算基準表</vt:lpstr>
      <vt:lpstr>特色招生專業群科甄選入學</vt:lpstr>
      <vt:lpstr>特色招生專業群科甄選入學依據</vt:lpstr>
      <vt:lpstr>臺北市特色招生專業群科甄選入學 重要日程表</vt:lpstr>
      <vt:lpstr>PowerPoint 簡報</vt:lpstr>
      <vt:lpstr>臺北市113學年度特色招生專業群科甄選入學</vt:lpstr>
      <vt:lpstr>產業特殊需求類科</vt:lpstr>
      <vt:lpstr>產業特殊需求類科介紹</vt:lpstr>
      <vt:lpstr>產業特殊需求類科範圍</vt:lpstr>
      <vt:lpstr>基北區113學年度產業特殊需求類科優先入學</vt:lpstr>
      <vt:lpstr>基北區113學年度產業特殊需求類科優先入學</vt:lpstr>
      <vt:lpstr>實用技能學程</vt:lpstr>
      <vt:lpstr>實用技能學程介紹</vt:lpstr>
      <vt:lpstr>實用技能學程職群與科別對照表</vt:lpstr>
      <vt:lpstr>實用技能學程分發作業重要日程表</vt:lpstr>
      <vt:lpstr>實用技能學程分發作業重要日程表</vt:lpstr>
      <vt:lpstr>實用技能學程資訊網</vt:lpstr>
      <vt:lpstr>產學攜手合作計畫</vt:lpstr>
      <vt:lpstr>產學攜手合作計畫介紹</vt:lpstr>
      <vt:lpstr>產學攜手合作計畫介紹</vt:lpstr>
      <vt:lpstr>產學攜手合作計畫資訊網</vt:lpstr>
      <vt:lpstr>建教合作班入學</vt:lpstr>
      <vt:lpstr>建教合作班介紹</vt:lpstr>
      <vt:lpstr>建教合作班辦理模式</vt:lpstr>
      <vt:lpstr>建教合作資訊網</vt:lpstr>
      <vt:lpstr>五專免試入學</vt:lpstr>
      <vt:lpstr>關於五專</vt:lpstr>
      <vt:lpstr>五專主要入學管道流程圖</vt:lpstr>
      <vt:lpstr>113學年度五專招生學校概況</vt:lpstr>
      <vt:lpstr>113學年度五專招生學校一覽表</vt:lpstr>
      <vt:lpstr>五專免學費與助學補助</vt:lpstr>
      <vt:lpstr>優免、聯免、完免比較</vt:lpstr>
      <vt:lpstr>五專優先免試入學</vt:lpstr>
      <vt:lpstr>113學年度五專優先免試入學</vt:lpstr>
      <vt:lpstr>113學年度五專優免重要日程表</vt:lpstr>
      <vt:lpstr>113學年度五專優免超額比序項目</vt:lpstr>
      <vt:lpstr>113學年度五專優免超額比序示意圖</vt:lpstr>
      <vt:lpstr>113學年度五專優免重點提醒</vt:lpstr>
      <vt:lpstr>北、中、南區五專 聯合免試入學</vt:lpstr>
      <vt:lpstr>113學年度五專聯合免試入學</vt:lpstr>
      <vt:lpstr>113學年度五專聯免重要日程表</vt:lpstr>
      <vt:lpstr>113學年度五專聯免超額比序項目</vt:lpstr>
      <vt:lpstr>113學年度五專聯免重點提醒</vt:lpstr>
      <vt:lpstr>五專完全免試入學 【單獨招生】</vt:lpstr>
      <vt:lpstr>五專完免單獨招生_招生重點</vt:lpstr>
      <vt:lpstr>PowerPoint 簡報</vt:lpstr>
      <vt:lpstr>五專完免單獨招生_招生學校</vt:lpstr>
      <vt:lpstr>五專完免單獨招生_重要日程</vt:lpstr>
      <vt:lpstr>藝術才能班特色招生</vt:lpstr>
      <vt:lpstr>113學年度藝才班甄選入學聯合招生區</vt:lpstr>
      <vt:lpstr>113學年度藝才班甄選入學聯合招生區</vt:lpstr>
      <vt:lpstr>113學年度藝才班甄選入學聯合招生區</vt:lpstr>
      <vt:lpstr>113學年度藝才班甄選入學聯合招生區</vt:lpstr>
      <vt:lpstr>113學年度藝才班各類各區主委學校</vt:lpstr>
      <vt:lpstr>113學年度藝才班以競賽表現入學日程</vt:lpstr>
      <vt:lpstr>113學年度藝才班以競賽表現入學重要提醒</vt:lpstr>
      <vt:lpstr>113學年度藝才班甄選入學聯合分發日程</vt:lpstr>
      <vt:lpstr>113學年度藝才班甄選入學重要提醒</vt:lpstr>
      <vt:lpstr>113學年度藝才班甄選入學各班考科</vt:lpstr>
      <vt:lpstr>藝才班相關資訊</vt:lpstr>
      <vt:lpstr>PowerPoint 簡報</vt:lpstr>
      <vt:lpstr>您可以在這些網站上找到需要的資訊</vt:lpstr>
      <vt:lpstr>您可以在這些網站上找到需要的資訊</vt:lpstr>
      <vt:lpstr>您可以在這些網站上找到需要的資訊</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csghs028</dc:creator>
  <cp:lastModifiedBy>User</cp:lastModifiedBy>
  <cp:revision>19</cp:revision>
  <dcterms:created xsi:type="dcterms:W3CDTF">2024-02-29T14:17:40Z</dcterms:created>
  <dcterms:modified xsi:type="dcterms:W3CDTF">2024-04-16T06:12:41Z</dcterms:modified>
</cp:coreProperties>
</file>