
<file path=[Content_Types].xml><?xml version="1.0" encoding="utf-8"?>
<Types xmlns="http://schemas.openxmlformats.org/package/2006/content-types"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6794500" cy="99314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385D8A"/>
    <a:srgbClr val="FFC3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658" y="95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16AAD0-EAF1-492D-A14E-EE4E20BE9BD7}" type="datetimeFigureOut">
              <a:rPr lang="zh-TW" altLang="en-US" smtClean="0"/>
              <a:t>2023/5/19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108200" y="744538"/>
            <a:ext cx="25781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128C2F-96F7-4D77-B418-8C595C7E20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195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128C2F-96F7-4D77-B418-8C595C7E2090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2635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DC78-BDED-450E-98D1-A2753191B476}" type="datetimeFigureOut">
              <a:rPr lang="zh-TW" altLang="en-US" smtClean="0"/>
              <a:t>2023/5/19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BC5B-E25A-44E5-8C62-C159A861AF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7606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DC78-BDED-450E-98D1-A2753191B476}" type="datetimeFigureOut">
              <a:rPr lang="zh-TW" altLang="en-US" smtClean="0"/>
              <a:t>2023/5/19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BC5B-E25A-44E5-8C62-C159A861AF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66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3729037" y="529699"/>
            <a:ext cx="1157288" cy="1126807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177" y="529699"/>
            <a:ext cx="3357563" cy="1126807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DC78-BDED-450E-98D1-A2753191B476}" type="datetimeFigureOut">
              <a:rPr lang="zh-TW" altLang="en-US" smtClean="0"/>
              <a:t>2023/5/19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BC5B-E25A-44E5-8C62-C159A861AF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0595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DC78-BDED-450E-98D1-A2753191B476}" type="datetimeFigureOut">
              <a:rPr lang="zh-TW" altLang="en-US" smtClean="0"/>
              <a:t>2023/5/19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BC5B-E25A-44E5-8C62-C159A861AF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6473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DC78-BDED-450E-98D1-A2753191B476}" type="datetimeFigureOut">
              <a:rPr lang="zh-TW" altLang="en-US" smtClean="0"/>
              <a:t>2023/5/19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BC5B-E25A-44E5-8C62-C159A861AF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9380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177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628902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DC78-BDED-450E-98D1-A2753191B476}" type="datetimeFigureOut">
              <a:rPr lang="zh-TW" altLang="en-US" smtClean="0"/>
              <a:t>2023/5/19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BC5B-E25A-44E5-8C62-C159A861AF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2767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7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DC78-BDED-450E-98D1-A2753191B476}" type="datetimeFigureOut">
              <a:rPr lang="zh-TW" altLang="en-US" smtClean="0"/>
              <a:t>2023/5/19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BC5B-E25A-44E5-8C62-C159A861AF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387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DC78-BDED-450E-98D1-A2753191B476}" type="datetimeFigureOut">
              <a:rPr lang="zh-TW" altLang="en-US" smtClean="0"/>
              <a:t>2023/5/19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BC5B-E25A-44E5-8C62-C159A861AF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9197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DC78-BDED-450E-98D1-A2753191B476}" type="datetimeFigureOut">
              <a:rPr lang="zh-TW" altLang="en-US" smtClean="0"/>
              <a:t>2023/5/19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BC5B-E25A-44E5-8C62-C159A861AF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8475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1" y="394407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DC78-BDED-450E-98D1-A2753191B476}" type="datetimeFigureOut">
              <a:rPr lang="zh-TW" altLang="en-US" smtClean="0"/>
              <a:t>2023/5/19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BC5B-E25A-44E5-8C62-C159A861AF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73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8DC78-BDED-450E-98D1-A2753191B476}" type="datetimeFigureOut">
              <a:rPr lang="zh-TW" altLang="en-US" smtClean="0"/>
              <a:t>2023/5/19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BC5B-E25A-44E5-8C62-C159A861AF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5325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8DC78-BDED-450E-98D1-A2753191B476}" type="datetimeFigureOut">
              <a:rPr lang="zh-TW" altLang="en-US" smtClean="0"/>
              <a:t>2023/5/19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BC5B-E25A-44E5-8C62-C159A861AF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3706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Microsoft_Excel_97-2003_Worksheet1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文字方塊 37"/>
          <p:cNvSpPr txBox="1"/>
          <p:nvPr/>
        </p:nvSpPr>
        <p:spPr>
          <a:xfrm>
            <a:off x="188640" y="3086"/>
            <a:ext cx="6669360" cy="5347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36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考 場 外 借 公 告</a:t>
            </a:r>
          </a:p>
          <a:p>
            <a:pPr>
              <a:lnSpc>
                <a:spcPct val="150000"/>
              </a:lnSpc>
            </a:pPr>
            <a:r>
              <a:rPr lang="zh-TW" altLang="en-US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一、事由、時間及借用教室：詳見</a:t>
            </a:r>
            <a:r>
              <a:rPr lang="zh-TW" altLang="en-US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圖示</a:t>
            </a:r>
            <a:r>
              <a:rPr lang="zh-TW" altLang="en-US" sz="2300" b="1" dirty="0" smtClean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。</a:t>
            </a:r>
            <a:endParaRPr lang="en-US" altLang="zh-TW" sz="2300" b="1" dirty="0">
              <a:solidFill>
                <a:srgbClr val="FF0000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二、煩請相關導師提醒學生清空「桌面、抽屜及</a:t>
            </a:r>
          </a:p>
          <a:p>
            <a:r>
              <a:rPr lang="zh-TW" altLang="en-US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        椅子下方</a:t>
            </a:r>
            <a:r>
              <a:rPr lang="zh-TW" altLang="en-US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」</a:t>
            </a:r>
            <a:r>
              <a:rPr lang="zh-TW" altLang="en-US" sz="2300" b="1" dirty="0" smtClean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。</a:t>
            </a:r>
            <a:endParaRPr lang="en-US" altLang="zh-TW" sz="2300" b="1" dirty="0">
              <a:solidFill>
                <a:srgbClr val="FF0000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三、額溫槍、遙控器、冷氣卡請收至手機櫃。</a:t>
            </a:r>
          </a:p>
          <a:p>
            <a:pPr>
              <a:lnSpc>
                <a:spcPct val="150000"/>
              </a:lnSpc>
            </a:pPr>
            <a:r>
              <a:rPr lang="zh-TW" altLang="en-US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四、消毒時間：</a:t>
            </a:r>
            <a:endParaRPr lang="en-US" altLang="zh-TW" sz="2300" b="1" dirty="0">
              <a:solidFill>
                <a:srgbClr val="FF0000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pPr marL="540000"/>
            <a:r>
              <a:rPr lang="en-US" altLang="zh-TW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6/2(</a:t>
            </a:r>
            <a:r>
              <a:rPr lang="zh-TW" altLang="en-US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五</a:t>
            </a:r>
            <a:r>
              <a:rPr lang="en-US" altLang="zh-TW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)18:45~19:00</a:t>
            </a:r>
            <a:r>
              <a:rPr lang="zh-TW" altLang="en-US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 、 </a:t>
            </a:r>
            <a:r>
              <a:rPr lang="en-US" altLang="zh-TW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6/4(</a:t>
            </a:r>
            <a:r>
              <a:rPr lang="zh-TW" altLang="en-US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日</a:t>
            </a:r>
            <a:r>
              <a:rPr lang="en-US" altLang="zh-TW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)</a:t>
            </a:r>
            <a:r>
              <a:rPr lang="en-US" altLang="zh-TW" sz="2300" b="1" dirty="0" smtClean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13:30</a:t>
            </a:r>
            <a:r>
              <a:rPr lang="zh-TW" altLang="en-US" sz="2300" b="1" dirty="0" smtClean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。</a:t>
            </a:r>
            <a:endParaRPr lang="en-US" altLang="zh-TW" sz="2300" b="1" dirty="0" smtClean="0">
              <a:solidFill>
                <a:srgbClr val="FF0000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300" b="1" dirty="0" smtClean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五、考試日期：</a:t>
            </a:r>
            <a:endParaRPr lang="en-US" altLang="zh-TW" sz="2300" b="1" dirty="0" smtClean="0">
              <a:solidFill>
                <a:srgbClr val="FF0000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r>
              <a:rPr lang="zh-TW" altLang="en-US" sz="2300" b="1" dirty="0" smtClean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        </a:t>
            </a:r>
            <a:r>
              <a:rPr lang="en-US" altLang="zh-TW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6</a:t>
            </a:r>
            <a:r>
              <a:rPr lang="zh-TW" altLang="en-US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月</a:t>
            </a:r>
            <a:r>
              <a:rPr lang="en-US" altLang="zh-TW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3</a:t>
            </a:r>
            <a:r>
              <a:rPr lang="zh-TW" altLang="en-US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日</a:t>
            </a:r>
            <a:r>
              <a:rPr lang="en-US" altLang="zh-TW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(</a:t>
            </a:r>
            <a:r>
              <a:rPr lang="zh-TW" altLang="en-US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星期六</a:t>
            </a:r>
            <a:r>
              <a:rPr lang="en-US" altLang="zh-TW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)</a:t>
            </a:r>
            <a:r>
              <a:rPr lang="zh-TW" altLang="en-US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至</a:t>
            </a:r>
            <a:r>
              <a:rPr lang="en-US" altLang="zh-TW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6</a:t>
            </a:r>
            <a:r>
              <a:rPr lang="zh-TW" altLang="en-US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月</a:t>
            </a:r>
            <a:r>
              <a:rPr lang="en-US" altLang="zh-TW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4</a:t>
            </a:r>
            <a:r>
              <a:rPr lang="zh-TW" altLang="en-US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日</a:t>
            </a:r>
            <a:r>
              <a:rPr lang="en-US" altLang="zh-TW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(</a:t>
            </a:r>
            <a:r>
              <a:rPr lang="zh-TW" altLang="en-US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星期日</a:t>
            </a:r>
            <a:r>
              <a:rPr lang="en-US" altLang="zh-TW" sz="2300" b="1" dirty="0" smtClean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)</a:t>
            </a:r>
            <a:r>
              <a:rPr lang="zh-TW" altLang="en-US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 </a:t>
            </a:r>
            <a:r>
              <a:rPr lang="en-US" altLang="zh-TW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112</a:t>
            </a:r>
            <a:r>
              <a:rPr lang="zh-TW" altLang="en-US" sz="2300" b="1" dirty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年專門職業及技術人員</a:t>
            </a:r>
            <a:r>
              <a:rPr lang="zh-TW" altLang="en-US" sz="2300" b="1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高等</a:t>
            </a:r>
            <a:r>
              <a:rPr lang="zh-TW" altLang="en-US" sz="2300" b="1" smtClean="0">
                <a:solidFill>
                  <a:srgbClr val="FF0000"/>
                </a:solidFill>
                <a:latin typeface="華康中圓體(P)" panose="020F0500000000000000" pitchFamily="34" charset="-120"/>
                <a:ea typeface="華康中圓體(P)" panose="020F0500000000000000" pitchFamily="34" charset="-120"/>
              </a:rPr>
              <a:t>考試地政士考試。</a:t>
            </a:r>
            <a:endParaRPr lang="en-US" altLang="zh-TW" sz="2300" b="1" dirty="0">
              <a:solidFill>
                <a:srgbClr val="FF0000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  <a:p>
            <a:endParaRPr lang="en-US" altLang="zh-TW" sz="2300" b="1" dirty="0">
              <a:solidFill>
                <a:srgbClr val="FF0000"/>
              </a:solidFill>
              <a:latin typeface="華康中圓體(P)" panose="020F0500000000000000" pitchFamily="34" charset="-120"/>
              <a:ea typeface="華康中圓體(P)" panose="020F0500000000000000" pitchFamily="34" charset="-120"/>
            </a:endParaRPr>
          </a:p>
        </p:txBody>
      </p:sp>
      <p:sp>
        <p:nvSpPr>
          <p:cNvPr id="39" name="圓角矩形 38"/>
          <p:cNvSpPr/>
          <p:nvPr/>
        </p:nvSpPr>
        <p:spPr>
          <a:xfrm>
            <a:off x="188640" y="186232"/>
            <a:ext cx="6480720" cy="9591304"/>
          </a:xfrm>
          <a:prstGeom prst="roundRect">
            <a:avLst>
              <a:gd name="adj" fmla="val 5670"/>
            </a:avLst>
          </a:prstGeom>
          <a:noFill/>
          <a:ln w="95250" cmpd="thickThin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aphicFrame>
        <p:nvGraphicFramePr>
          <p:cNvPr id="7" name="物件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1632637"/>
              </p:ext>
            </p:extLst>
          </p:nvPr>
        </p:nvGraphicFramePr>
        <p:xfrm>
          <a:off x="252847" y="4865340"/>
          <a:ext cx="6416513" cy="48965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工作表" r:id="rId4" imgW="10736548" imgH="8191510" progId="Excel.Sheet.8">
                  <p:embed/>
                </p:oleObj>
              </mc:Choice>
              <mc:Fallback>
                <p:oleObj name="工作表" r:id="rId4" imgW="10736548" imgH="8191510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2847" y="4865340"/>
                        <a:ext cx="6416513" cy="48965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0530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105</Words>
  <Application>Microsoft Office PowerPoint</Application>
  <PresentationFormat>A4 紙張 (210x297 公釐)</PresentationFormat>
  <Paragraphs>10</Paragraphs>
  <Slides>1</Slides>
  <Notes>1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3" baseType="lpstr">
      <vt:lpstr>Office 佈景主題</vt:lpstr>
      <vt:lpstr>工作表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sp758</dc:creator>
  <cp:lastModifiedBy>sp879</cp:lastModifiedBy>
  <cp:revision>90</cp:revision>
  <cp:lastPrinted>2020-05-26T05:31:22Z</cp:lastPrinted>
  <dcterms:created xsi:type="dcterms:W3CDTF">2020-05-12T05:32:32Z</dcterms:created>
  <dcterms:modified xsi:type="dcterms:W3CDTF">2023-05-19T01:01:13Z</dcterms:modified>
</cp:coreProperties>
</file>